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38123813" cy="3840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20" d="100"/>
          <a:sy n="20" d="100"/>
        </p:scale>
        <p:origin x="24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9286" y="6285233"/>
            <a:ext cx="32405241" cy="13370560"/>
          </a:xfrm>
        </p:spPr>
        <p:txBody>
          <a:bodyPr anchor="b"/>
          <a:lstStyle>
            <a:lvl1pPr algn="ctr">
              <a:defRPr sz="25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5477" y="20171413"/>
            <a:ext cx="28592860" cy="9272267"/>
          </a:xfrm>
        </p:spPr>
        <p:txBody>
          <a:bodyPr/>
          <a:lstStyle>
            <a:lvl1pPr marL="0" indent="0" algn="ctr">
              <a:buNone/>
              <a:defRPr sz="10006"/>
            </a:lvl1pPr>
            <a:lvl2pPr marL="1906204" indent="0" algn="ctr">
              <a:buNone/>
              <a:defRPr sz="8339"/>
            </a:lvl2pPr>
            <a:lvl3pPr marL="3812408" indent="0" algn="ctr">
              <a:buNone/>
              <a:defRPr sz="7505"/>
            </a:lvl3pPr>
            <a:lvl4pPr marL="5718612" indent="0" algn="ctr">
              <a:buNone/>
              <a:defRPr sz="6671"/>
            </a:lvl4pPr>
            <a:lvl5pPr marL="7624816" indent="0" algn="ctr">
              <a:buNone/>
              <a:defRPr sz="6671"/>
            </a:lvl5pPr>
            <a:lvl6pPr marL="9531020" indent="0" algn="ctr">
              <a:buNone/>
              <a:defRPr sz="6671"/>
            </a:lvl6pPr>
            <a:lvl7pPr marL="11437224" indent="0" algn="ctr">
              <a:buNone/>
              <a:defRPr sz="6671"/>
            </a:lvl7pPr>
            <a:lvl8pPr marL="13343428" indent="0" algn="ctr">
              <a:buNone/>
              <a:defRPr sz="6671"/>
            </a:lvl8pPr>
            <a:lvl9pPr marL="15249632" indent="0" algn="ctr">
              <a:buNone/>
              <a:defRPr sz="667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27726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21258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282356" y="2044700"/>
            <a:ext cx="8220447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1014" y="2044700"/>
            <a:ext cx="24184794" cy="325462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3909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6049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158" y="9574541"/>
            <a:ext cx="32881789" cy="15975327"/>
          </a:xfrm>
        </p:spPr>
        <p:txBody>
          <a:bodyPr anchor="b"/>
          <a:lstStyle>
            <a:lvl1pPr>
              <a:defRPr sz="25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1158" y="25701001"/>
            <a:ext cx="32881789" cy="8401047"/>
          </a:xfrm>
        </p:spPr>
        <p:txBody>
          <a:bodyPr/>
          <a:lstStyle>
            <a:lvl1pPr marL="0" indent="0">
              <a:buNone/>
              <a:defRPr sz="10006">
                <a:solidFill>
                  <a:schemeClr val="tx1"/>
                </a:solidFill>
              </a:defRPr>
            </a:lvl1pPr>
            <a:lvl2pPr marL="1906204" indent="0">
              <a:buNone/>
              <a:defRPr sz="8339">
                <a:solidFill>
                  <a:schemeClr val="tx1">
                    <a:tint val="75000"/>
                  </a:schemeClr>
                </a:solidFill>
              </a:defRPr>
            </a:lvl2pPr>
            <a:lvl3pPr marL="3812408" indent="0">
              <a:buNone/>
              <a:defRPr sz="7505">
                <a:solidFill>
                  <a:schemeClr val="tx1">
                    <a:tint val="75000"/>
                  </a:schemeClr>
                </a:solidFill>
              </a:defRPr>
            </a:lvl3pPr>
            <a:lvl4pPr marL="5718612" indent="0">
              <a:buNone/>
              <a:defRPr sz="6671">
                <a:solidFill>
                  <a:schemeClr val="tx1">
                    <a:tint val="75000"/>
                  </a:schemeClr>
                </a:solidFill>
              </a:defRPr>
            </a:lvl4pPr>
            <a:lvl5pPr marL="7624816" indent="0">
              <a:buNone/>
              <a:defRPr sz="6671">
                <a:solidFill>
                  <a:schemeClr val="tx1">
                    <a:tint val="75000"/>
                  </a:schemeClr>
                </a:solidFill>
              </a:defRPr>
            </a:lvl5pPr>
            <a:lvl6pPr marL="9531020" indent="0">
              <a:buNone/>
              <a:defRPr sz="6671">
                <a:solidFill>
                  <a:schemeClr val="tx1">
                    <a:tint val="75000"/>
                  </a:schemeClr>
                </a:solidFill>
              </a:defRPr>
            </a:lvl6pPr>
            <a:lvl7pPr marL="11437224" indent="0">
              <a:buNone/>
              <a:defRPr sz="6671">
                <a:solidFill>
                  <a:schemeClr val="tx1">
                    <a:tint val="75000"/>
                  </a:schemeClr>
                </a:solidFill>
              </a:defRPr>
            </a:lvl7pPr>
            <a:lvl8pPr marL="13343428" indent="0">
              <a:buNone/>
              <a:defRPr sz="6671">
                <a:solidFill>
                  <a:schemeClr val="tx1">
                    <a:tint val="75000"/>
                  </a:schemeClr>
                </a:solidFill>
              </a:defRPr>
            </a:lvl8pPr>
            <a:lvl9pPr marL="15249632" indent="0">
              <a:buNone/>
              <a:defRPr sz="66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0653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1012" y="10223500"/>
            <a:ext cx="16202621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00180" y="10223500"/>
            <a:ext cx="16202621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6551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978" y="2044708"/>
            <a:ext cx="32881789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5982" y="9414513"/>
            <a:ext cx="16128157" cy="4613907"/>
          </a:xfrm>
        </p:spPr>
        <p:txBody>
          <a:bodyPr anchor="b"/>
          <a:lstStyle>
            <a:lvl1pPr marL="0" indent="0">
              <a:buNone/>
              <a:defRPr sz="10006" b="1"/>
            </a:lvl1pPr>
            <a:lvl2pPr marL="1906204" indent="0">
              <a:buNone/>
              <a:defRPr sz="8339" b="1"/>
            </a:lvl2pPr>
            <a:lvl3pPr marL="3812408" indent="0">
              <a:buNone/>
              <a:defRPr sz="7505" b="1"/>
            </a:lvl3pPr>
            <a:lvl4pPr marL="5718612" indent="0">
              <a:buNone/>
              <a:defRPr sz="6671" b="1"/>
            </a:lvl4pPr>
            <a:lvl5pPr marL="7624816" indent="0">
              <a:buNone/>
              <a:defRPr sz="6671" b="1"/>
            </a:lvl5pPr>
            <a:lvl6pPr marL="9531020" indent="0">
              <a:buNone/>
              <a:defRPr sz="6671" b="1"/>
            </a:lvl6pPr>
            <a:lvl7pPr marL="11437224" indent="0">
              <a:buNone/>
              <a:defRPr sz="6671" b="1"/>
            </a:lvl7pPr>
            <a:lvl8pPr marL="13343428" indent="0">
              <a:buNone/>
              <a:defRPr sz="6671" b="1"/>
            </a:lvl8pPr>
            <a:lvl9pPr marL="15249632" indent="0">
              <a:buNone/>
              <a:defRPr sz="66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5982" y="14028420"/>
            <a:ext cx="16128157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00182" y="9414513"/>
            <a:ext cx="16207586" cy="4613907"/>
          </a:xfrm>
        </p:spPr>
        <p:txBody>
          <a:bodyPr anchor="b"/>
          <a:lstStyle>
            <a:lvl1pPr marL="0" indent="0">
              <a:buNone/>
              <a:defRPr sz="10006" b="1"/>
            </a:lvl1pPr>
            <a:lvl2pPr marL="1906204" indent="0">
              <a:buNone/>
              <a:defRPr sz="8339" b="1"/>
            </a:lvl2pPr>
            <a:lvl3pPr marL="3812408" indent="0">
              <a:buNone/>
              <a:defRPr sz="7505" b="1"/>
            </a:lvl3pPr>
            <a:lvl4pPr marL="5718612" indent="0">
              <a:buNone/>
              <a:defRPr sz="6671" b="1"/>
            </a:lvl4pPr>
            <a:lvl5pPr marL="7624816" indent="0">
              <a:buNone/>
              <a:defRPr sz="6671" b="1"/>
            </a:lvl5pPr>
            <a:lvl6pPr marL="9531020" indent="0">
              <a:buNone/>
              <a:defRPr sz="6671" b="1"/>
            </a:lvl6pPr>
            <a:lvl7pPr marL="11437224" indent="0">
              <a:buNone/>
              <a:defRPr sz="6671" b="1"/>
            </a:lvl7pPr>
            <a:lvl8pPr marL="13343428" indent="0">
              <a:buNone/>
              <a:defRPr sz="6671" b="1"/>
            </a:lvl8pPr>
            <a:lvl9pPr marL="15249632" indent="0">
              <a:buNone/>
              <a:defRPr sz="66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00182" y="14028420"/>
            <a:ext cx="16207586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0267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01716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62615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978" y="2560320"/>
            <a:ext cx="12295922" cy="8961120"/>
          </a:xfrm>
        </p:spPr>
        <p:txBody>
          <a:bodyPr anchor="b"/>
          <a:lstStyle>
            <a:lvl1pPr>
              <a:defRPr sz="133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07586" y="5529588"/>
            <a:ext cx="19300180" cy="27292300"/>
          </a:xfrm>
        </p:spPr>
        <p:txBody>
          <a:bodyPr/>
          <a:lstStyle>
            <a:lvl1pPr>
              <a:defRPr sz="13342"/>
            </a:lvl1pPr>
            <a:lvl2pPr>
              <a:defRPr sz="11674"/>
            </a:lvl2pPr>
            <a:lvl3pPr>
              <a:defRPr sz="10006"/>
            </a:lvl3pPr>
            <a:lvl4pPr>
              <a:defRPr sz="8339"/>
            </a:lvl4pPr>
            <a:lvl5pPr>
              <a:defRPr sz="8339"/>
            </a:lvl5pPr>
            <a:lvl6pPr>
              <a:defRPr sz="8339"/>
            </a:lvl6pPr>
            <a:lvl7pPr>
              <a:defRPr sz="8339"/>
            </a:lvl7pPr>
            <a:lvl8pPr>
              <a:defRPr sz="8339"/>
            </a:lvl8pPr>
            <a:lvl9pPr>
              <a:defRPr sz="83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5978" y="11521440"/>
            <a:ext cx="12295922" cy="21344893"/>
          </a:xfrm>
        </p:spPr>
        <p:txBody>
          <a:bodyPr/>
          <a:lstStyle>
            <a:lvl1pPr marL="0" indent="0">
              <a:buNone/>
              <a:defRPr sz="6671"/>
            </a:lvl1pPr>
            <a:lvl2pPr marL="1906204" indent="0">
              <a:buNone/>
              <a:defRPr sz="5837"/>
            </a:lvl2pPr>
            <a:lvl3pPr marL="3812408" indent="0">
              <a:buNone/>
              <a:defRPr sz="5003"/>
            </a:lvl3pPr>
            <a:lvl4pPr marL="5718612" indent="0">
              <a:buNone/>
              <a:defRPr sz="4169"/>
            </a:lvl4pPr>
            <a:lvl5pPr marL="7624816" indent="0">
              <a:buNone/>
              <a:defRPr sz="4169"/>
            </a:lvl5pPr>
            <a:lvl6pPr marL="9531020" indent="0">
              <a:buNone/>
              <a:defRPr sz="4169"/>
            </a:lvl6pPr>
            <a:lvl7pPr marL="11437224" indent="0">
              <a:buNone/>
              <a:defRPr sz="4169"/>
            </a:lvl7pPr>
            <a:lvl8pPr marL="13343428" indent="0">
              <a:buNone/>
              <a:defRPr sz="4169"/>
            </a:lvl8pPr>
            <a:lvl9pPr marL="15249632" indent="0">
              <a:buNone/>
              <a:defRPr sz="41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891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978" y="2560320"/>
            <a:ext cx="12295922" cy="8961120"/>
          </a:xfrm>
        </p:spPr>
        <p:txBody>
          <a:bodyPr anchor="b"/>
          <a:lstStyle>
            <a:lvl1pPr>
              <a:defRPr sz="133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07586" y="5529588"/>
            <a:ext cx="19300180" cy="27292300"/>
          </a:xfrm>
        </p:spPr>
        <p:txBody>
          <a:bodyPr anchor="t"/>
          <a:lstStyle>
            <a:lvl1pPr marL="0" indent="0">
              <a:buNone/>
              <a:defRPr sz="13342"/>
            </a:lvl1pPr>
            <a:lvl2pPr marL="1906204" indent="0">
              <a:buNone/>
              <a:defRPr sz="11674"/>
            </a:lvl2pPr>
            <a:lvl3pPr marL="3812408" indent="0">
              <a:buNone/>
              <a:defRPr sz="10006"/>
            </a:lvl3pPr>
            <a:lvl4pPr marL="5718612" indent="0">
              <a:buNone/>
              <a:defRPr sz="8339"/>
            </a:lvl4pPr>
            <a:lvl5pPr marL="7624816" indent="0">
              <a:buNone/>
              <a:defRPr sz="8339"/>
            </a:lvl5pPr>
            <a:lvl6pPr marL="9531020" indent="0">
              <a:buNone/>
              <a:defRPr sz="8339"/>
            </a:lvl6pPr>
            <a:lvl7pPr marL="11437224" indent="0">
              <a:buNone/>
              <a:defRPr sz="8339"/>
            </a:lvl7pPr>
            <a:lvl8pPr marL="13343428" indent="0">
              <a:buNone/>
              <a:defRPr sz="8339"/>
            </a:lvl8pPr>
            <a:lvl9pPr marL="15249632" indent="0">
              <a:buNone/>
              <a:defRPr sz="833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5978" y="11521440"/>
            <a:ext cx="12295922" cy="21344893"/>
          </a:xfrm>
        </p:spPr>
        <p:txBody>
          <a:bodyPr/>
          <a:lstStyle>
            <a:lvl1pPr marL="0" indent="0">
              <a:buNone/>
              <a:defRPr sz="6671"/>
            </a:lvl1pPr>
            <a:lvl2pPr marL="1906204" indent="0">
              <a:buNone/>
              <a:defRPr sz="5837"/>
            </a:lvl2pPr>
            <a:lvl3pPr marL="3812408" indent="0">
              <a:buNone/>
              <a:defRPr sz="5003"/>
            </a:lvl3pPr>
            <a:lvl4pPr marL="5718612" indent="0">
              <a:buNone/>
              <a:defRPr sz="4169"/>
            </a:lvl4pPr>
            <a:lvl5pPr marL="7624816" indent="0">
              <a:buNone/>
              <a:defRPr sz="4169"/>
            </a:lvl5pPr>
            <a:lvl6pPr marL="9531020" indent="0">
              <a:buNone/>
              <a:defRPr sz="4169"/>
            </a:lvl6pPr>
            <a:lvl7pPr marL="11437224" indent="0">
              <a:buNone/>
              <a:defRPr sz="4169"/>
            </a:lvl7pPr>
            <a:lvl8pPr marL="13343428" indent="0">
              <a:buNone/>
              <a:defRPr sz="4169"/>
            </a:lvl8pPr>
            <a:lvl9pPr marL="15249632" indent="0">
              <a:buNone/>
              <a:defRPr sz="41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9556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21012" y="2044708"/>
            <a:ext cx="32881789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1012" y="10223500"/>
            <a:ext cx="32881789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1012" y="35595568"/>
            <a:ext cx="8577858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50D12-51C9-49A2-9F8D-F2740FA9631E}" type="datetimeFigureOut">
              <a:rPr lang="lt-LT" smtClean="0"/>
              <a:t>2023-09-13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28513" y="35595568"/>
            <a:ext cx="12866787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24943" y="35595568"/>
            <a:ext cx="8577858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8702C-B4AB-4E38-A93C-0D04949A0AD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7132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812408" rtl="0" eaLnBrk="1" latinLnBrk="0" hangingPunct="1">
        <a:lnSpc>
          <a:spcPct val="90000"/>
        </a:lnSpc>
        <a:spcBef>
          <a:spcPct val="0"/>
        </a:spcBef>
        <a:buNone/>
        <a:defRPr sz="183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3102" indent="-953102" algn="l" defTabSz="3812408" rtl="0" eaLnBrk="1" latinLnBrk="0" hangingPunct="1">
        <a:lnSpc>
          <a:spcPct val="90000"/>
        </a:lnSpc>
        <a:spcBef>
          <a:spcPts val="4169"/>
        </a:spcBef>
        <a:buFont typeface="Arial" panose="020B0604020202020204" pitchFamily="34" charset="0"/>
        <a:buChar char="•"/>
        <a:defRPr sz="11674" kern="1200">
          <a:solidFill>
            <a:schemeClr val="tx1"/>
          </a:solidFill>
          <a:latin typeface="+mn-lt"/>
          <a:ea typeface="+mn-ea"/>
          <a:cs typeface="+mn-cs"/>
        </a:defRPr>
      </a:lvl1pPr>
      <a:lvl2pPr marL="2859306" indent="-953102" algn="l" defTabSz="3812408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10006" kern="1200">
          <a:solidFill>
            <a:schemeClr val="tx1"/>
          </a:solidFill>
          <a:latin typeface="+mn-lt"/>
          <a:ea typeface="+mn-ea"/>
          <a:cs typeface="+mn-cs"/>
        </a:defRPr>
      </a:lvl2pPr>
      <a:lvl3pPr marL="4765510" indent="-953102" algn="l" defTabSz="3812408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8339" kern="1200">
          <a:solidFill>
            <a:schemeClr val="tx1"/>
          </a:solidFill>
          <a:latin typeface="+mn-lt"/>
          <a:ea typeface="+mn-ea"/>
          <a:cs typeface="+mn-cs"/>
        </a:defRPr>
      </a:lvl3pPr>
      <a:lvl4pPr marL="6671714" indent="-953102" algn="l" defTabSz="3812408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5" kern="1200">
          <a:solidFill>
            <a:schemeClr val="tx1"/>
          </a:solidFill>
          <a:latin typeface="+mn-lt"/>
          <a:ea typeface="+mn-ea"/>
          <a:cs typeface="+mn-cs"/>
        </a:defRPr>
      </a:lvl4pPr>
      <a:lvl5pPr marL="8577918" indent="-953102" algn="l" defTabSz="3812408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5" kern="1200">
          <a:solidFill>
            <a:schemeClr val="tx1"/>
          </a:solidFill>
          <a:latin typeface="+mn-lt"/>
          <a:ea typeface="+mn-ea"/>
          <a:cs typeface="+mn-cs"/>
        </a:defRPr>
      </a:lvl5pPr>
      <a:lvl6pPr marL="10484122" indent="-953102" algn="l" defTabSz="3812408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5" kern="1200">
          <a:solidFill>
            <a:schemeClr val="tx1"/>
          </a:solidFill>
          <a:latin typeface="+mn-lt"/>
          <a:ea typeface="+mn-ea"/>
          <a:cs typeface="+mn-cs"/>
        </a:defRPr>
      </a:lvl6pPr>
      <a:lvl7pPr marL="12390326" indent="-953102" algn="l" defTabSz="3812408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5" kern="1200">
          <a:solidFill>
            <a:schemeClr val="tx1"/>
          </a:solidFill>
          <a:latin typeface="+mn-lt"/>
          <a:ea typeface="+mn-ea"/>
          <a:cs typeface="+mn-cs"/>
        </a:defRPr>
      </a:lvl7pPr>
      <a:lvl8pPr marL="14296530" indent="-953102" algn="l" defTabSz="3812408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5" kern="1200">
          <a:solidFill>
            <a:schemeClr val="tx1"/>
          </a:solidFill>
          <a:latin typeface="+mn-lt"/>
          <a:ea typeface="+mn-ea"/>
          <a:cs typeface="+mn-cs"/>
        </a:defRPr>
      </a:lvl8pPr>
      <a:lvl9pPr marL="16202734" indent="-953102" algn="l" defTabSz="3812408" rtl="0" eaLnBrk="1" latinLnBrk="0" hangingPunct="1">
        <a:lnSpc>
          <a:spcPct val="90000"/>
        </a:lnSpc>
        <a:spcBef>
          <a:spcPts val="2085"/>
        </a:spcBef>
        <a:buFont typeface="Arial" panose="020B0604020202020204" pitchFamily="34" charset="0"/>
        <a:buChar char="•"/>
        <a:defRPr sz="75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2408" rtl="0" eaLnBrk="1" latinLnBrk="0" hangingPunct="1">
        <a:defRPr sz="7505" kern="1200">
          <a:solidFill>
            <a:schemeClr val="tx1"/>
          </a:solidFill>
          <a:latin typeface="+mn-lt"/>
          <a:ea typeface="+mn-ea"/>
          <a:cs typeface="+mn-cs"/>
        </a:defRPr>
      </a:lvl1pPr>
      <a:lvl2pPr marL="1906204" algn="l" defTabSz="3812408" rtl="0" eaLnBrk="1" latinLnBrk="0" hangingPunct="1">
        <a:defRPr sz="7505" kern="1200">
          <a:solidFill>
            <a:schemeClr val="tx1"/>
          </a:solidFill>
          <a:latin typeface="+mn-lt"/>
          <a:ea typeface="+mn-ea"/>
          <a:cs typeface="+mn-cs"/>
        </a:defRPr>
      </a:lvl2pPr>
      <a:lvl3pPr marL="3812408" algn="l" defTabSz="3812408" rtl="0" eaLnBrk="1" latinLnBrk="0" hangingPunct="1">
        <a:defRPr sz="7505" kern="1200">
          <a:solidFill>
            <a:schemeClr val="tx1"/>
          </a:solidFill>
          <a:latin typeface="+mn-lt"/>
          <a:ea typeface="+mn-ea"/>
          <a:cs typeface="+mn-cs"/>
        </a:defRPr>
      </a:lvl3pPr>
      <a:lvl4pPr marL="5718612" algn="l" defTabSz="3812408" rtl="0" eaLnBrk="1" latinLnBrk="0" hangingPunct="1">
        <a:defRPr sz="7505" kern="1200">
          <a:solidFill>
            <a:schemeClr val="tx1"/>
          </a:solidFill>
          <a:latin typeface="+mn-lt"/>
          <a:ea typeface="+mn-ea"/>
          <a:cs typeface="+mn-cs"/>
        </a:defRPr>
      </a:lvl4pPr>
      <a:lvl5pPr marL="7624816" algn="l" defTabSz="3812408" rtl="0" eaLnBrk="1" latinLnBrk="0" hangingPunct="1">
        <a:defRPr sz="7505" kern="1200">
          <a:solidFill>
            <a:schemeClr val="tx1"/>
          </a:solidFill>
          <a:latin typeface="+mn-lt"/>
          <a:ea typeface="+mn-ea"/>
          <a:cs typeface="+mn-cs"/>
        </a:defRPr>
      </a:lvl5pPr>
      <a:lvl6pPr marL="9531020" algn="l" defTabSz="3812408" rtl="0" eaLnBrk="1" latinLnBrk="0" hangingPunct="1">
        <a:defRPr sz="7505" kern="1200">
          <a:solidFill>
            <a:schemeClr val="tx1"/>
          </a:solidFill>
          <a:latin typeface="+mn-lt"/>
          <a:ea typeface="+mn-ea"/>
          <a:cs typeface="+mn-cs"/>
        </a:defRPr>
      </a:lvl6pPr>
      <a:lvl7pPr marL="11437224" algn="l" defTabSz="3812408" rtl="0" eaLnBrk="1" latinLnBrk="0" hangingPunct="1">
        <a:defRPr sz="7505" kern="1200">
          <a:solidFill>
            <a:schemeClr val="tx1"/>
          </a:solidFill>
          <a:latin typeface="+mn-lt"/>
          <a:ea typeface="+mn-ea"/>
          <a:cs typeface="+mn-cs"/>
        </a:defRPr>
      </a:lvl7pPr>
      <a:lvl8pPr marL="13343428" algn="l" defTabSz="3812408" rtl="0" eaLnBrk="1" latinLnBrk="0" hangingPunct="1">
        <a:defRPr sz="7505" kern="1200">
          <a:solidFill>
            <a:schemeClr val="tx1"/>
          </a:solidFill>
          <a:latin typeface="+mn-lt"/>
          <a:ea typeface="+mn-ea"/>
          <a:cs typeface="+mn-cs"/>
        </a:defRPr>
      </a:lvl8pPr>
      <a:lvl9pPr marL="15249632" algn="l" defTabSz="3812408" rtl="0" eaLnBrk="1" latinLnBrk="0" hangingPunct="1">
        <a:defRPr sz="75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oup of boats on a river&#10;&#10;Description automatically generated">
            <a:extLst>
              <a:ext uri="{FF2B5EF4-FFF2-40B4-BE49-F238E27FC236}">
                <a16:creationId xmlns:a16="http://schemas.microsoft.com/office/drawing/2014/main" id="{4237D995-BCF2-024E-E7E6-32F4F6C0AA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15" y="1"/>
            <a:ext cx="38069633" cy="38404800"/>
          </a:xfrm>
          <a:prstGeom prst="rect">
            <a:avLst/>
          </a:prstGeom>
        </p:spPr>
      </p:pic>
      <p:pic>
        <p:nvPicPr>
          <p:cNvPr id="9" name="Picture 8" descr="Blue text on a white background&#10;&#10;Description automatically generated">
            <a:extLst>
              <a:ext uri="{FF2B5EF4-FFF2-40B4-BE49-F238E27FC236}">
                <a16:creationId xmlns:a16="http://schemas.microsoft.com/office/drawing/2014/main" id="{6B729F13-2A3E-61D7-674D-070457BE11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16" y="34162533"/>
            <a:ext cx="15412537" cy="323347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C307EE1-C0AD-856A-74AD-6D968FE22063}"/>
              </a:ext>
            </a:extLst>
          </p:cNvPr>
          <p:cNvSpPr txBox="1"/>
          <p:nvPr/>
        </p:nvSpPr>
        <p:spPr>
          <a:xfrm>
            <a:off x="14486021" y="33880484"/>
            <a:ext cx="2357149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9600" dirty="0">
                <a:latin typeface="Arial" panose="020B0604020202020204" pitchFamily="34" charset="0"/>
                <a:cs typeface="Arial" panose="020B0604020202020204" pitchFamily="34" charset="0"/>
              </a:rPr>
              <a:t>Jūsų tekstas Jūsų tekstas</a:t>
            </a:r>
          </a:p>
          <a:p>
            <a:pPr algn="ctr"/>
            <a:r>
              <a:rPr lang="lt-LT" sz="9600" dirty="0">
                <a:latin typeface="Arial" panose="020B0604020202020204" pitchFamily="34" charset="0"/>
                <a:cs typeface="Arial" panose="020B0604020202020204" pitchFamily="34" charset="0"/>
              </a:rPr>
              <a:t>Jūsų tekstas Jūsų tekstas Jūsų tekstas</a:t>
            </a:r>
          </a:p>
          <a:p>
            <a:pPr algn="ctr"/>
            <a:endParaRPr lang="lt-LT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561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as" ma:contentTypeID="0x010100D9A7F16E3557754597ADF6E4F37FD247" ma:contentTypeVersion="17" ma:contentTypeDescription="Kurkite naują dokumentą." ma:contentTypeScope="" ma:versionID="d8a2bf34473274eec90b4b098eca0d39">
  <xsd:schema xmlns:xsd="http://www.w3.org/2001/XMLSchema" xmlns:xs="http://www.w3.org/2001/XMLSchema" xmlns:p="http://schemas.microsoft.com/office/2006/metadata/properties" xmlns:ns2="7ed14601-a767-49df-87ac-319a5ad53ef2" xmlns:ns3="8fa2b46d-e0e5-4105-8197-5a0c810b9da7" targetNamespace="http://schemas.microsoft.com/office/2006/metadata/properties" ma:root="true" ma:fieldsID="4dc8b5a5585890b1800c718b8e0c5ef7" ns2:_="" ns3:_="">
    <xsd:import namespace="7ed14601-a767-49df-87ac-319a5ad53ef2"/>
    <xsd:import namespace="8fa2b46d-e0e5-4105-8197-5a0c810b9da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d14601-a767-49df-87ac-319a5ad53e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Bendrinama s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Bendrinta su išsamia informacija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9666b76a-3893-4858-8f3c-9e75cdab9200}" ma:internalName="TaxCatchAll" ma:showField="CatchAllData" ma:web="7ed14601-a767-49df-87ac-319a5ad53e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a2b46d-e0e5-4105-8197-5a0c810b9d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Vaizdų žymės" ma:readOnly="false" ma:fieldId="{5cf76f15-5ced-4ddc-b409-7134ff3c332f}" ma:taxonomyMulti="true" ma:sspId="5dc8aeb3-b9ff-4cb8-9445-a69d8f256b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urinio tipas"/>
        <xsd:element ref="dc:title" minOccurs="0" maxOccurs="1" ma:index="4" ma:displayName="Antraštė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fa2b46d-e0e5-4105-8197-5a0c810b9da7">
      <Terms xmlns="http://schemas.microsoft.com/office/infopath/2007/PartnerControls"/>
    </lcf76f155ced4ddcb4097134ff3c332f>
    <TaxCatchAll xmlns="7ed14601-a767-49df-87ac-319a5ad53ef2" xsi:nil="true"/>
  </documentManagement>
</p:properties>
</file>

<file path=customXml/itemProps1.xml><?xml version="1.0" encoding="utf-8"?>
<ds:datastoreItem xmlns:ds="http://schemas.openxmlformats.org/officeDocument/2006/customXml" ds:itemID="{4C4FA282-BE95-4482-98E4-518B83F15586}"/>
</file>

<file path=customXml/itemProps2.xml><?xml version="1.0" encoding="utf-8"?>
<ds:datastoreItem xmlns:ds="http://schemas.openxmlformats.org/officeDocument/2006/customXml" ds:itemID="{37C45F54-CEB3-4563-A0D8-43F668B77F28}"/>
</file>

<file path=customXml/itemProps3.xml><?xml version="1.0" encoding="utf-8"?>
<ds:datastoreItem xmlns:ds="http://schemas.openxmlformats.org/officeDocument/2006/customXml" ds:itemID="{5B621511-47D1-4DAD-A1B0-0EAF476C28BC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21</TotalTime>
  <Words>10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Neringa Trinskienė</dc:creator>
  <cp:lastModifiedBy>Neringa Trinskienė</cp:lastModifiedBy>
  <cp:revision>2</cp:revision>
  <dcterms:created xsi:type="dcterms:W3CDTF">2023-09-13T07:30:52Z</dcterms:created>
  <dcterms:modified xsi:type="dcterms:W3CDTF">2023-09-13T07:52:10Z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0x010100D9A7F16E3557754597ADF6E4F37FD247</vt:lpwstr>
  </property>
</Properties>
</file>