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2.xml" ContentType="application/vnd.openxmlformats-officedocument.theme+xml"/>
  <Override PartName="/ppt/notesSlides/notesSlide1.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drawings/drawing1.xml" ContentType="application/vnd.openxmlformats-officedocument.drawingml.chartshapes+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drawings/drawing2.xml" ContentType="application/vnd.openxmlformats-officedocument.drawingml.chartshapes+xml"/>
  <Override PartName="/ppt/notesSlides/notesSlide2.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drawings/drawing3.xml" ContentType="application/vnd.openxmlformats-officedocument.drawingml.chartshapes+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drawings/drawing4.xml" ContentType="application/vnd.openxmlformats-officedocument.drawingml.chartshape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7"/>
  </p:notesMasterIdLst>
  <p:sldIdLst>
    <p:sldId id="267" r:id="rId5"/>
    <p:sldId id="290" r:id="rId6"/>
    <p:sldId id="276" r:id="rId7"/>
    <p:sldId id="755" r:id="rId8"/>
    <p:sldId id="771" r:id="rId9"/>
    <p:sldId id="295" r:id="rId10"/>
    <p:sldId id="278" r:id="rId11"/>
    <p:sldId id="296" r:id="rId12"/>
    <p:sldId id="279" r:id="rId13"/>
    <p:sldId id="280" r:id="rId14"/>
    <p:sldId id="329" r:id="rId15"/>
    <p:sldId id="772" r:id="rId16"/>
    <p:sldId id="774" r:id="rId17"/>
    <p:sldId id="775" r:id="rId18"/>
    <p:sldId id="314" r:id="rId19"/>
    <p:sldId id="304" r:id="rId20"/>
    <p:sldId id="776" r:id="rId21"/>
    <p:sldId id="306" r:id="rId22"/>
    <p:sldId id="305" r:id="rId23"/>
    <p:sldId id="307" r:id="rId24"/>
    <p:sldId id="322" r:id="rId25"/>
    <p:sldId id="287" r:id="rId26"/>
  </p:sldIdLst>
  <p:sldSz cx="12192000" cy="6858000"/>
  <p:notesSz cx="6858000" cy="9144000"/>
  <p:defaultTex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6575D55-D7A6-1D86-0EF0-A502F282BEE4}" name="Egidijus Braciška" initials="EB" userId="S::e.braciska@inovacijuagentura.lt::bde26b94-9573-4360-a558-f5fbc4472024" providerId="AD"/>
  <p188:author id="{77AB3D74-C26E-81AF-44D1-0CF4250941AC}" name="Lina Mačiūnienė" initials="LM" userId="S::l.maciuniene@inovacijuagentura.lt::89e009a9-e30e-4446-9789-43c52677d49d" providerId="AD"/>
  <p188:author id="{504E92A1-2D81-EB91-AE63-920AA1B342EE}" name="Kristina Sakalauskienė" initials="KS" userId="S::K.Sakalauskiene@inovacijuagentura.lt::62ade4eb-6bf9-475a-a12a-fdd37f1a4053" providerId="AD"/>
  <p188:author id="{DC9C33C8-61B5-B41F-EB3F-DB85E8C54FBD}" name="Lina Mačiūnienė" initials="LM" userId="S::L.Maciuniene@inovacijuagentura.lt::89e009a9-e30e-4446-9789-43c52677d49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2757"/>
    <a:srgbClr val="302857"/>
    <a:srgbClr val="0B0D32"/>
    <a:srgbClr val="EEE730"/>
    <a:srgbClr val="8C5FBE"/>
    <a:srgbClr val="0E103D"/>
    <a:srgbClr val="041B3D"/>
    <a:srgbClr val="000000"/>
    <a:srgbClr val="0B0916"/>
    <a:srgbClr val="14102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3848" autoAdjust="0"/>
  </p:normalViewPr>
  <p:slideViewPr>
    <p:cSldViewPr snapToGrid="0" snapToObjects="1">
      <p:cViewPr varScale="1">
        <p:scale>
          <a:sx n="93" d="100"/>
          <a:sy n="93" d="100"/>
        </p:scale>
        <p:origin x="121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na Mačiūnienė" userId="89e009a9-e30e-4446-9789-43c52677d49d" providerId="ADAL" clId="{04AFE437-CB59-41C0-8B82-22D1A5377231}"/>
    <pc:docChg chg="modSld">
      <pc:chgData name="Lina Mačiūnienė" userId="89e009a9-e30e-4446-9789-43c52677d49d" providerId="ADAL" clId="{04AFE437-CB59-41C0-8B82-22D1A5377231}" dt="2024-11-18T06:49:27.058" v="0" actId="6549"/>
      <pc:docMkLst>
        <pc:docMk/>
      </pc:docMkLst>
      <pc:sldChg chg="modSp mod">
        <pc:chgData name="Lina Mačiūnienė" userId="89e009a9-e30e-4446-9789-43c52677d49d" providerId="ADAL" clId="{04AFE437-CB59-41C0-8B82-22D1A5377231}" dt="2024-11-18T06:49:27.058" v="0" actId="6549"/>
        <pc:sldMkLst>
          <pc:docMk/>
          <pc:sldMk cId="1468370021" sldId="306"/>
        </pc:sldMkLst>
        <pc:spChg chg="mod">
          <ac:chgData name="Lina Mačiūnienė" userId="89e009a9-e30e-4446-9789-43c52677d49d" providerId="ADAL" clId="{04AFE437-CB59-41C0-8B82-22D1A5377231}" dt="2024-11-18T06:49:27.058" v="0" actId="6549"/>
          <ac:spMkLst>
            <pc:docMk/>
            <pc:sldMk cId="1468370021" sldId="306"/>
            <ac:spMk id="3" creationId="{FC27DD6B-1BF2-F5ED-2332-E8E0F281688E}"/>
          </ac:spMkLst>
        </pc:spChg>
      </pc:sldChg>
    </pc:docChg>
  </pc:docChgLst>
  <pc:docChgLst>
    <pc:chgData name="Lina Mačiūnienė" userId="89e009a9-e30e-4446-9789-43c52677d49d" providerId="ADAL" clId="{983A5B74-1E96-47C3-8899-8CB60AA08701}"/>
    <pc:docChg chg="undo custSel addSld delSld modSld sldOrd">
      <pc:chgData name="Lina Mačiūnienė" userId="89e009a9-e30e-4446-9789-43c52677d49d" providerId="ADAL" clId="{983A5B74-1E96-47C3-8899-8CB60AA08701}" dt="2024-11-13T15:11:34.471" v="2062" actId="20577"/>
      <pc:docMkLst>
        <pc:docMk/>
      </pc:docMkLst>
      <pc:sldChg chg="modSp mod">
        <pc:chgData name="Lina Mačiūnienė" userId="89e009a9-e30e-4446-9789-43c52677d49d" providerId="ADAL" clId="{983A5B74-1E96-47C3-8899-8CB60AA08701}" dt="2024-10-16T13:40:51.321" v="735" actId="20577"/>
        <pc:sldMkLst>
          <pc:docMk/>
          <pc:sldMk cId="475835960" sldId="267"/>
        </pc:sldMkLst>
        <pc:spChg chg="mod">
          <ac:chgData name="Lina Mačiūnienė" userId="89e009a9-e30e-4446-9789-43c52677d49d" providerId="ADAL" clId="{983A5B74-1E96-47C3-8899-8CB60AA08701}" dt="2024-10-16T13:40:51.321" v="735" actId="20577"/>
          <ac:spMkLst>
            <pc:docMk/>
            <pc:sldMk cId="475835960" sldId="267"/>
            <ac:spMk id="3" creationId="{84B2C114-E3D8-1543-B0BF-27BA73BF30D6}"/>
          </ac:spMkLst>
        </pc:spChg>
        <pc:spChg chg="mod">
          <ac:chgData name="Lina Mačiūnienė" userId="89e009a9-e30e-4446-9789-43c52677d49d" providerId="ADAL" clId="{983A5B74-1E96-47C3-8899-8CB60AA08701}" dt="2024-10-15T11:47:12.383" v="92" actId="20577"/>
          <ac:spMkLst>
            <pc:docMk/>
            <pc:sldMk cId="475835960" sldId="267"/>
            <ac:spMk id="4" creationId="{67ED335A-40D9-3C09-99B3-87EA3EA4C03F}"/>
          </ac:spMkLst>
        </pc:spChg>
      </pc:sldChg>
      <pc:sldChg chg="delSp modSp mod">
        <pc:chgData name="Lina Mačiūnienė" userId="89e009a9-e30e-4446-9789-43c52677d49d" providerId="ADAL" clId="{983A5B74-1E96-47C3-8899-8CB60AA08701}" dt="2024-10-16T14:03:26.144" v="1055"/>
        <pc:sldMkLst>
          <pc:docMk/>
          <pc:sldMk cId="715233054" sldId="276"/>
        </pc:sldMkLst>
        <pc:spChg chg="mod">
          <ac:chgData name="Lina Mačiūnienė" userId="89e009a9-e30e-4446-9789-43c52677d49d" providerId="ADAL" clId="{983A5B74-1E96-47C3-8899-8CB60AA08701}" dt="2024-10-15T12:09:15.403" v="106" actId="207"/>
          <ac:spMkLst>
            <pc:docMk/>
            <pc:sldMk cId="715233054" sldId="276"/>
            <ac:spMk id="3" creationId="{B25B95C9-2D78-B534-D734-033E18F9859C}"/>
          </ac:spMkLst>
        </pc:spChg>
        <pc:spChg chg="mod">
          <ac:chgData name="Lina Mačiūnienė" userId="89e009a9-e30e-4446-9789-43c52677d49d" providerId="ADAL" clId="{983A5B74-1E96-47C3-8899-8CB60AA08701}" dt="2024-10-16T14:03:26.144" v="1055"/>
          <ac:spMkLst>
            <pc:docMk/>
            <pc:sldMk cId="715233054" sldId="276"/>
            <ac:spMk id="10" creationId="{C877D7AD-FE94-1FA0-61DA-8F6CC3040F41}"/>
          </ac:spMkLst>
        </pc:spChg>
        <pc:spChg chg="mod">
          <ac:chgData name="Lina Mačiūnienė" userId="89e009a9-e30e-4446-9789-43c52677d49d" providerId="ADAL" clId="{983A5B74-1E96-47C3-8899-8CB60AA08701}" dt="2024-10-16T05:39:01.589" v="225" actId="20577"/>
          <ac:spMkLst>
            <pc:docMk/>
            <pc:sldMk cId="715233054" sldId="276"/>
            <ac:spMk id="14" creationId="{BED5F18B-94AF-ABB9-C2C0-D341D6069BD0}"/>
          </ac:spMkLst>
        </pc:spChg>
        <pc:spChg chg="del">
          <ac:chgData name="Lina Mačiūnienė" userId="89e009a9-e30e-4446-9789-43c52677d49d" providerId="ADAL" clId="{983A5B74-1E96-47C3-8899-8CB60AA08701}" dt="2024-10-15T11:48:05.141" v="93" actId="478"/>
          <ac:spMkLst>
            <pc:docMk/>
            <pc:sldMk cId="715233054" sldId="276"/>
            <ac:spMk id="19" creationId="{724CBEB9-7B63-AA76-0513-74065578C78E}"/>
          </ac:spMkLst>
        </pc:spChg>
      </pc:sldChg>
      <pc:sldChg chg="addSp delSp modSp mod">
        <pc:chgData name="Lina Mačiūnienė" userId="89e009a9-e30e-4446-9789-43c52677d49d" providerId="ADAL" clId="{983A5B74-1E96-47C3-8899-8CB60AA08701}" dt="2024-10-16T14:03:33.002" v="1056"/>
        <pc:sldMkLst>
          <pc:docMk/>
          <pc:sldMk cId="973845837" sldId="278"/>
        </pc:sldMkLst>
        <pc:spChg chg="mod">
          <ac:chgData name="Lina Mačiūnienė" userId="89e009a9-e30e-4446-9789-43c52677d49d" providerId="ADAL" clId="{983A5B74-1E96-47C3-8899-8CB60AA08701}" dt="2024-10-16T14:03:33.002" v="1056"/>
          <ac:spMkLst>
            <pc:docMk/>
            <pc:sldMk cId="973845837" sldId="278"/>
            <ac:spMk id="2" creationId="{67DC92D9-5AFE-EB3D-2551-D353A8F00A5A}"/>
          </ac:spMkLst>
        </pc:spChg>
        <pc:spChg chg="add mod">
          <ac:chgData name="Lina Mačiūnienė" userId="89e009a9-e30e-4446-9789-43c52677d49d" providerId="ADAL" clId="{983A5B74-1E96-47C3-8899-8CB60AA08701}" dt="2024-10-16T09:57:41.661" v="648" actId="1076"/>
          <ac:spMkLst>
            <pc:docMk/>
            <pc:sldMk cId="973845837" sldId="278"/>
            <ac:spMk id="4" creationId="{B58E47B9-4F0C-F07C-AC43-F812582C96FD}"/>
          </ac:spMkLst>
        </pc:spChg>
        <pc:spChg chg="del mod">
          <ac:chgData name="Lina Mačiūnienė" userId="89e009a9-e30e-4446-9789-43c52677d49d" providerId="ADAL" clId="{983A5B74-1E96-47C3-8899-8CB60AA08701}" dt="2024-10-16T09:56:27.839" v="631" actId="478"/>
          <ac:spMkLst>
            <pc:docMk/>
            <pc:sldMk cId="973845837" sldId="278"/>
            <ac:spMk id="14" creationId="{E4BBCE44-1F3E-B1AA-6B4C-D9B37BA25318}"/>
          </ac:spMkLst>
        </pc:spChg>
        <pc:spChg chg="del mod">
          <ac:chgData name="Lina Mačiūnienė" userId="89e009a9-e30e-4446-9789-43c52677d49d" providerId="ADAL" clId="{983A5B74-1E96-47C3-8899-8CB60AA08701}" dt="2024-10-16T09:57:08.998" v="642" actId="478"/>
          <ac:spMkLst>
            <pc:docMk/>
            <pc:sldMk cId="973845837" sldId="278"/>
            <ac:spMk id="15" creationId="{89C08541-18A3-5199-E2A4-1332F0E300F3}"/>
          </ac:spMkLst>
        </pc:spChg>
        <pc:spChg chg="mod">
          <ac:chgData name="Lina Mačiūnienė" userId="89e009a9-e30e-4446-9789-43c52677d49d" providerId="ADAL" clId="{983A5B74-1E96-47C3-8899-8CB60AA08701}" dt="2024-10-16T09:58:20.854" v="656" actId="1076"/>
          <ac:spMkLst>
            <pc:docMk/>
            <pc:sldMk cId="973845837" sldId="278"/>
            <ac:spMk id="19" creationId="{D8A5D177-2803-3975-8BAE-B0374C27369A}"/>
          </ac:spMkLst>
        </pc:spChg>
        <pc:spChg chg="mod">
          <ac:chgData name="Lina Mačiūnienė" userId="89e009a9-e30e-4446-9789-43c52677d49d" providerId="ADAL" clId="{983A5B74-1E96-47C3-8899-8CB60AA08701}" dt="2024-10-16T09:58:23.966" v="657" actId="1076"/>
          <ac:spMkLst>
            <pc:docMk/>
            <pc:sldMk cId="973845837" sldId="278"/>
            <ac:spMk id="21" creationId="{F12CBC28-7860-BE51-5FA1-0BCD2817DBE2}"/>
          </ac:spMkLst>
        </pc:spChg>
        <pc:spChg chg="add mod">
          <ac:chgData name="Lina Mačiūnienė" userId="89e009a9-e30e-4446-9789-43c52677d49d" providerId="ADAL" clId="{983A5B74-1E96-47C3-8899-8CB60AA08701}" dt="2024-10-16T09:58:36.078" v="658" actId="14100"/>
          <ac:spMkLst>
            <pc:docMk/>
            <pc:sldMk cId="973845837" sldId="278"/>
            <ac:spMk id="23" creationId="{59D6B411-5B46-3C8A-BAD7-2E9689F4C03B}"/>
          </ac:spMkLst>
        </pc:spChg>
        <pc:grpChg chg="del">
          <ac:chgData name="Lina Mačiūnienė" userId="89e009a9-e30e-4446-9789-43c52677d49d" providerId="ADAL" clId="{983A5B74-1E96-47C3-8899-8CB60AA08701}" dt="2024-10-16T09:56:28.936" v="632" actId="478"/>
          <ac:grpSpMkLst>
            <pc:docMk/>
            <pc:sldMk cId="973845837" sldId="278"/>
            <ac:grpSpMk id="6" creationId="{21E75D46-25F7-B22F-E721-304A3EAEB668}"/>
          </ac:grpSpMkLst>
        </pc:grpChg>
        <pc:picChg chg="mod">
          <ac:chgData name="Lina Mačiūnienė" userId="89e009a9-e30e-4446-9789-43c52677d49d" providerId="ADAL" clId="{983A5B74-1E96-47C3-8899-8CB60AA08701}" dt="2024-10-16T09:56:51.436" v="636" actId="1076"/>
          <ac:picMkLst>
            <pc:docMk/>
            <pc:sldMk cId="973845837" sldId="278"/>
            <ac:picMk id="16" creationId="{6556373C-6C0C-8114-04D9-92235BE5ACBA}"/>
          </ac:picMkLst>
        </pc:picChg>
        <pc:picChg chg="del mod">
          <ac:chgData name="Lina Mačiūnienė" userId="89e009a9-e30e-4446-9789-43c52677d49d" providerId="ADAL" clId="{983A5B74-1E96-47C3-8899-8CB60AA08701}" dt="2024-10-16T09:56:59.708" v="638" actId="478"/>
          <ac:picMkLst>
            <pc:docMk/>
            <pc:sldMk cId="973845837" sldId="278"/>
            <ac:picMk id="17" creationId="{452D96C9-4E42-D672-2C03-2B005AC65287}"/>
          </ac:picMkLst>
        </pc:picChg>
        <pc:picChg chg="mod">
          <ac:chgData name="Lina Mačiūnienė" userId="89e009a9-e30e-4446-9789-43c52677d49d" providerId="ADAL" clId="{983A5B74-1E96-47C3-8899-8CB60AA08701}" dt="2024-10-16T09:57:46.694" v="649" actId="1076"/>
          <ac:picMkLst>
            <pc:docMk/>
            <pc:sldMk cId="973845837" sldId="278"/>
            <ac:picMk id="18" creationId="{1FA80F63-2652-4FF0-D95E-805D1487C454}"/>
          </ac:picMkLst>
        </pc:picChg>
        <pc:picChg chg="mod">
          <ac:chgData name="Lina Mačiūnienė" userId="89e009a9-e30e-4446-9789-43c52677d49d" providerId="ADAL" clId="{983A5B74-1E96-47C3-8899-8CB60AA08701}" dt="2024-10-16T09:57:49.494" v="650" actId="1076"/>
          <ac:picMkLst>
            <pc:docMk/>
            <pc:sldMk cId="973845837" sldId="278"/>
            <ac:picMk id="20" creationId="{29AF0F3E-7B54-2028-5D66-767889DE7F36}"/>
          </ac:picMkLst>
        </pc:picChg>
        <pc:picChg chg="mod">
          <ac:chgData name="Lina Mačiūnienė" userId="89e009a9-e30e-4446-9789-43c52677d49d" providerId="ADAL" clId="{983A5B74-1E96-47C3-8899-8CB60AA08701}" dt="2024-10-16T09:58:09.359" v="654" actId="1076"/>
          <ac:picMkLst>
            <pc:docMk/>
            <pc:sldMk cId="973845837" sldId="278"/>
            <ac:picMk id="22" creationId="{52ECBC06-EFC2-D47A-711E-2B04435E08F9}"/>
          </ac:picMkLst>
        </pc:picChg>
      </pc:sldChg>
      <pc:sldChg chg="modSp mod modNotesTx">
        <pc:chgData name="Lina Mačiūnienė" userId="89e009a9-e30e-4446-9789-43c52677d49d" providerId="ADAL" clId="{983A5B74-1E96-47C3-8899-8CB60AA08701}" dt="2024-10-17T05:28:14.976" v="1153" actId="6549"/>
        <pc:sldMkLst>
          <pc:docMk/>
          <pc:sldMk cId="56039304" sldId="279"/>
        </pc:sldMkLst>
        <pc:spChg chg="mod">
          <ac:chgData name="Lina Mačiūnienė" userId="89e009a9-e30e-4446-9789-43c52677d49d" providerId="ADAL" clId="{983A5B74-1E96-47C3-8899-8CB60AA08701}" dt="2024-10-16T14:03:58.265" v="1063"/>
          <ac:spMkLst>
            <pc:docMk/>
            <pc:sldMk cId="56039304" sldId="279"/>
            <ac:spMk id="9" creationId="{14A2D953-9819-8ECF-4375-5D95FD72E1FB}"/>
          </ac:spMkLst>
        </pc:spChg>
        <pc:spChg chg="mod">
          <ac:chgData name="Lina Mačiūnienė" userId="89e009a9-e30e-4446-9789-43c52677d49d" providerId="ADAL" clId="{983A5B74-1E96-47C3-8899-8CB60AA08701}" dt="2024-10-16T06:54:58.590" v="286" actId="207"/>
          <ac:spMkLst>
            <pc:docMk/>
            <pc:sldMk cId="56039304" sldId="279"/>
            <ac:spMk id="12" creationId="{A886C374-278B-349C-2C1A-35056E442CEF}"/>
          </ac:spMkLst>
        </pc:spChg>
        <pc:spChg chg="mod">
          <ac:chgData name="Lina Mačiūnienė" userId="89e009a9-e30e-4446-9789-43c52677d49d" providerId="ADAL" clId="{983A5B74-1E96-47C3-8899-8CB60AA08701}" dt="2024-10-16T05:41:13.888" v="231" actId="113"/>
          <ac:spMkLst>
            <pc:docMk/>
            <pc:sldMk cId="56039304" sldId="279"/>
            <ac:spMk id="14" creationId="{9ABA9D98-A5AB-2EF2-A416-D8292F500556}"/>
          </ac:spMkLst>
        </pc:spChg>
        <pc:grpChg chg="mod">
          <ac:chgData name="Lina Mačiūnienė" userId="89e009a9-e30e-4446-9789-43c52677d49d" providerId="ADAL" clId="{983A5B74-1E96-47C3-8899-8CB60AA08701}" dt="2024-10-16T05:40:22.221" v="228" actId="207"/>
          <ac:grpSpMkLst>
            <pc:docMk/>
            <pc:sldMk cId="56039304" sldId="279"/>
            <ac:grpSpMk id="16" creationId="{9548570D-07FD-4818-1E78-D24C4C870815}"/>
          </ac:grpSpMkLst>
        </pc:grpChg>
        <pc:picChg chg="mod">
          <ac:chgData name="Lina Mačiūnienė" userId="89e009a9-e30e-4446-9789-43c52677d49d" providerId="ADAL" clId="{983A5B74-1E96-47C3-8899-8CB60AA08701}" dt="2024-10-16T05:40:22.221" v="228" actId="207"/>
          <ac:picMkLst>
            <pc:docMk/>
            <pc:sldMk cId="56039304" sldId="279"/>
            <ac:picMk id="13" creationId="{2FA67BA7-2402-57EA-88BA-20ACE3ACB8E6}"/>
          </ac:picMkLst>
        </pc:picChg>
      </pc:sldChg>
      <pc:sldChg chg="modSp mod">
        <pc:chgData name="Lina Mačiūnienė" userId="89e009a9-e30e-4446-9789-43c52677d49d" providerId="ADAL" clId="{983A5B74-1E96-47C3-8899-8CB60AA08701}" dt="2024-11-04T07:16:46.024" v="1908" actId="114"/>
        <pc:sldMkLst>
          <pc:docMk/>
          <pc:sldMk cId="905843069" sldId="280"/>
        </pc:sldMkLst>
        <pc:spChg chg="mod">
          <ac:chgData name="Lina Mačiūnienė" userId="89e009a9-e30e-4446-9789-43c52677d49d" providerId="ADAL" clId="{983A5B74-1E96-47C3-8899-8CB60AA08701}" dt="2024-10-16T14:03:53.147" v="1061"/>
          <ac:spMkLst>
            <pc:docMk/>
            <pc:sldMk cId="905843069" sldId="280"/>
            <ac:spMk id="11" creationId="{028670EE-26DE-4F09-9DA5-09A24B1795A4}"/>
          </ac:spMkLst>
        </pc:spChg>
        <pc:spChg chg="mod">
          <ac:chgData name="Lina Mačiūnienė" userId="89e009a9-e30e-4446-9789-43c52677d49d" providerId="ADAL" clId="{983A5B74-1E96-47C3-8899-8CB60AA08701}" dt="2024-10-17T05:28:37.090" v="1154" actId="14100"/>
          <ac:spMkLst>
            <pc:docMk/>
            <pc:sldMk cId="905843069" sldId="280"/>
            <ac:spMk id="12" creationId="{FC9B8148-8DEE-0417-8D17-F2805D1323EC}"/>
          </ac:spMkLst>
        </pc:spChg>
        <pc:spChg chg="mod">
          <ac:chgData name="Lina Mačiūnienė" userId="89e009a9-e30e-4446-9789-43c52677d49d" providerId="ADAL" clId="{983A5B74-1E96-47C3-8899-8CB60AA08701}" dt="2024-11-04T07:16:46.024" v="1908" actId="114"/>
          <ac:spMkLst>
            <pc:docMk/>
            <pc:sldMk cId="905843069" sldId="280"/>
            <ac:spMk id="15" creationId="{645F048E-82C4-4139-9FD2-A146030A3297}"/>
          </ac:spMkLst>
        </pc:spChg>
        <pc:graphicFrameChg chg="mod">
          <ac:chgData name="Lina Mačiūnienė" userId="89e009a9-e30e-4446-9789-43c52677d49d" providerId="ADAL" clId="{983A5B74-1E96-47C3-8899-8CB60AA08701}" dt="2024-10-17T05:28:46.604" v="1155" actId="1076"/>
          <ac:graphicFrameMkLst>
            <pc:docMk/>
            <pc:sldMk cId="905843069" sldId="280"/>
            <ac:graphicFrameMk id="13" creationId="{A666AE71-BD19-89FF-4296-FE64B75938D8}"/>
          </ac:graphicFrameMkLst>
        </pc:graphicFrameChg>
      </pc:sldChg>
      <pc:sldChg chg="del">
        <pc:chgData name="Lina Mačiūnienė" userId="89e009a9-e30e-4446-9789-43c52677d49d" providerId="ADAL" clId="{983A5B74-1E96-47C3-8899-8CB60AA08701}" dt="2024-10-15T12:27:16.587" v="120" actId="47"/>
        <pc:sldMkLst>
          <pc:docMk/>
          <pc:sldMk cId="2795343564" sldId="291"/>
        </pc:sldMkLst>
      </pc:sldChg>
      <pc:sldChg chg="del">
        <pc:chgData name="Lina Mačiūnienė" userId="89e009a9-e30e-4446-9789-43c52677d49d" providerId="ADAL" clId="{983A5B74-1E96-47C3-8899-8CB60AA08701}" dt="2024-10-15T12:27:18.115" v="121" actId="47"/>
        <pc:sldMkLst>
          <pc:docMk/>
          <pc:sldMk cId="1434283301" sldId="292"/>
        </pc:sldMkLst>
      </pc:sldChg>
      <pc:sldChg chg="del">
        <pc:chgData name="Lina Mačiūnienė" userId="89e009a9-e30e-4446-9789-43c52677d49d" providerId="ADAL" clId="{983A5B74-1E96-47C3-8899-8CB60AA08701}" dt="2024-10-15T12:27:19.951" v="122" actId="47"/>
        <pc:sldMkLst>
          <pc:docMk/>
          <pc:sldMk cId="3355961692" sldId="293"/>
        </pc:sldMkLst>
      </pc:sldChg>
      <pc:sldChg chg="del">
        <pc:chgData name="Lina Mačiūnienė" userId="89e009a9-e30e-4446-9789-43c52677d49d" providerId="ADAL" clId="{983A5B74-1E96-47C3-8899-8CB60AA08701}" dt="2024-10-15T12:27:21.462" v="123" actId="47"/>
        <pc:sldMkLst>
          <pc:docMk/>
          <pc:sldMk cId="232305958" sldId="294"/>
        </pc:sldMkLst>
      </pc:sldChg>
      <pc:sldChg chg="modSp mod">
        <pc:chgData name="Lina Mačiūnienė" userId="89e009a9-e30e-4446-9789-43c52677d49d" providerId="ADAL" clId="{983A5B74-1E96-47C3-8899-8CB60AA08701}" dt="2024-10-17T05:27:26.446" v="1152"/>
        <pc:sldMkLst>
          <pc:docMk/>
          <pc:sldMk cId="1462576874" sldId="295"/>
        </pc:sldMkLst>
        <pc:spChg chg="mod">
          <ac:chgData name="Lina Mačiūnienė" userId="89e009a9-e30e-4446-9789-43c52677d49d" providerId="ADAL" clId="{983A5B74-1E96-47C3-8899-8CB60AA08701}" dt="2024-10-17T05:27:26.446" v="1152"/>
          <ac:spMkLst>
            <pc:docMk/>
            <pc:sldMk cId="1462576874" sldId="295"/>
            <ac:spMk id="8" creationId="{84713B58-7133-E73D-1473-A6EED2D50CED}"/>
          </ac:spMkLst>
        </pc:spChg>
        <pc:spChg chg="mod">
          <ac:chgData name="Lina Mačiūnienė" userId="89e009a9-e30e-4446-9789-43c52677d49d" providerId="ADAL" clId="{983A5B74-1E96-47C3-8899-8CB60AA08701}" dt="2024-10-16T05:50:45.040" v="232" actId="13926"/>
          <ac:spMkLst>
            <pc:docMk/>
            <pc:sldMk cId="1462576874" sldId="295"/>
            <ac:spMk id="10" creationId="{93E39DCE-B6EA-054F-8BF9-C1E4494205DB}"/>
          </ac:spMkLst>
        </pc:spChg>
      </pc:sldChg>
      <pc:sldChg chg="modSp mod">
        <pc:chgData name="Lina Mačiūnienė" userId="89e009a9-e30e-4446-9789-43c52677d49d" providerId="ADAL" clId="{983A5B74-1E96-47C3-8899-8CB60AA08701}" dt="2024-11-04T07:15:01.745" v="1900" actId="20577"/>
        <pc:sldMkLst>
          <pc:docMk/>
          <pc:sldMk cId="4054601691" sldId="296"/>
        </pc:sldMkLst>
        <pc:spChg chg="mod">
          <ac:chgData name="Lina Mačiūnienė" userId="89e009a9-e30e-4446-9789-43c52677d49d" providerId="ADAL" clId="{983A5B74-1E96-47C3-8899-8CB60AA08701}" dt="2024-10-16T14:03:40.061" v="1057"/>
          <ac:spMkLst>
            <pc:docMk/>
            <pc:sldMk cId="4054601691" sldId="296"/>
            <ac:spMk id="2" creationId="{453FAA7C-0C22-1A09-6095-C5F9F84A1F16}"/>
          </ac:spMkLst>
        </pc:spChg>
        <pc:spChg chg="mod">
          <ac:chgData name="Lina Mačiūnienė" userId="89e009a9-e30e-4446-9789-43c52677d49d" providerId="ADAL" clId="{983A5B74-1E96-47C3-8899-8CB60AA08701}" dt="2024-11-04T07:15:01.745" v="1900" actId="20577"/>
          <ac:spMkLst>
            <pc:docMk/>
            <pc:sldMk cId="4054601691" sldId="296"/>
            <ac:spMk id="3" creationId="{130A4C13-E28A-308B-C3FC-F97CC5F72832}"/>
          </ac:spMkLst>
        </pc:spChg>
        <pc:spChg chg="mod">
          <ac:chgData name="Lina Mačiūnienė" userId="89e009a9-e30e-4446-9789-43c52677d49d" providerId="ADAL" clId="{983A5B74-1E96-47C3-8899-8CB60AA08701}" dt="2024-10-16T05:53:47.904" v="233" actId="207"/>
          <ac:spMkLst>
            <pc:docMk/>
            <pc:sldMk cId="4054601691" sldId="296"/>
            <ac:spMk id="4" creationId="{D6C2C916-AC23-327E-7A73-C5BA354D0A8C}"/>
          </ac:spMkLst>
        </pc:spChg>
        <pc:spChg chg="mod">
          <ac:chgData name="Lina Mačiūnienė" userId="89e009a9-e30e-4446-9789-43c52677d49d" providerId="ADAL" clId="{983A5B74-1E96-47C3-8899-8CB60AA08701}" dt="2024-10-16T14:00:12.762" v="927" actId="255"/>
          <ac:spMkLst>
            <pc:docMk/>
            <pc:sldMk cId="4054601691" sldId="296"/>
            <ac:spMk id="5" creationId="{B848C977-22FF-049B-9D66-D1D46A165969}"/>
          </ac:spMkLst>
        </pc:spChg>
      </pc:sldChg>
      <pc:sldChg chg="del">
        <pc:chgData name="Lina Mačiūnienė" userId="89e009a9-e30e-4446-9789-43c52677d49d" providerId="ADAL" clId="{983A5B74-1E96-47C3-8899-8CB60AA08701}" dt="2024-10-15T12:55:40.658" v="220" actId="47"/>
        <pc:sldMkLst>
          <pc:docMk/>
          <pc:sldMk cId="4084128569" sldId="298"/>
        </pc:sldMkLst>
      </pc:sldChg>
      <pc:sldChg chg="del">
        <pc:chgData name="Lina Mačiūnienė" userId="89e009a9-e30e-4446-9789-43c52677d49d" providerId="ADAL" clId="{983A5B74-1E96-47C3-8899-8CB60AA08701}" dt="2024-10-15T12:55:19.269" v="218" actId="47"/>
        <pc:sldMkLst>
          <pc:docMk/>
          <pc:sldMk cId="2117614533" sldId="299"/>
        </pc:sldMkLst>
      </pc:sldChg>
      <pc:sldChg chg="del">
        <pc:chgData name="Lina Mačiūnienė" userId="89e009a9-e30e-4446-9789-43c52677d49d" providerId="ADAL" clId="{983A5B74-1E96-47C3-8899-8CB60AA08701}" dt="2024-10-15T12:55:28.231" v="219" actId="47"/>
        <pc:sldMkLst>
          <pc:docMk/>
          <pc:sldMk cId="892093490" sldId="300"/>
        </pc:sldMkLst>
      </pc:sldChg>
      <pc:sldChg chg="add del">
        <pc:chgData name="Lina Mačiūnienė" userId="89e009a9-e30e-4446-9789-43c52677d49d" providerId="ADAL" clId="{983A5B74-1E96-47C3-8899-8CB60AA08701}" dt="2024-10-16T07:46:46.354" v="517" actId="47"/>
        <pc:sldMkLst>
          <pc:docMk/>
          <pc:sldMk cId="68018953" sldId="301"/>
        </pc:sldMkLst>
      </pc:sldChg>
      <pc:sldChg chg="del">
        <pc:chgData name="Lina Mačiūnienė" userId="89e009a9-e30e-4446-9789-43c52677d49d" providerId="ADAL" clId="{983A5B74-1E96-47C3-8899-8CB60AA08701}" dt="2024-10-16T07:45:51.905" v="513" actId="47"/>
        <pc:sldMkLst>
          <pc:docMk/>
          <pc:sldMk cId="316332110" sldId="302"/>
        </pc:sldMkLst>
      </pc:sldChg>
      <pc:sldChg chg="del">
        <pc:chgData name="Lina Mačiūnienė" userId="89e009a9-e30e-4446-9789-43c52677d49d" providerId="ADAL" clId="{983A5B74-1E96-47C3-8899-8CB60AA08701}" dt="2024-10-16T07:59:10.389" v="520" actId="47"/>
        <pc:sldMkLst>
          <pc:docMk/>
          <pc:sldMk cId="1625672794" sldId="303"/>
        </pc:sldMkLst>
      </pc:sldChg>
      <pc:sldChg chg="addSp modSp mod">
        <pc:chgData name="Lina Mačiūnienė" userId="89e009a9-e30e-4446-9789-43c52677d49d" providerId="ADAL" clId="{983A5B74-1E96-47C3-8899-8CB60AA08701}" dt="2024-10-16T14:04:44.065" v="1071" actId="1076"/>
        <pc:sldMkLst>
          <pc:docMk/>
          <pc:sldMk cId="3007263612" sldId="304"/>
        </pc:sldMkLst>
        <pc:spChg chg="add mod">
          <ac:chgData name="Lina Mačiūnienė" userId="89e009a9-e30e-4446-9789-43c52677d49d" providerId="ADAL" clId="{983A5B74-1E96-47C3-8899-8CB60AA08701}" dt="2024-10-16T14:04:44.065" v="1071" actId="1076"/>
          <ac:spMkLst>
            <pc:docMk/>
            <pc:sldMk cId="3007263612" sldId="304"/>
            <ac:spMk id="2" creationId="{D40D186E-72ED-9E6C-655F-5C4D9E849965}"/>
          </ac:spMkLst>
        </pc:spChg>
        <pc:spChg chg="add mod">
          <ac:chgData name="Lina Mačiūnienė" userId="89e009a9-e30e-4446-9789-43c52677d49d" providerId="ADAL" clId="{983A5B74-1E96-47C3-8899-8CB60AA08701}" dt="2024-10-16T14:04:23.178" v="1067" actId="14100"/>
          <ac:spMkLst>
            <pc:docMk/>
            <pc:sldMk cId="3007263612" sldId="304"/>
            <ac:spMk id="4" creationId="{F6402FD4-F5C9-AA91-A410-18DCBC78F3A1}"/>
          </ac:spMkLst>
        </pc:spChg>
        <pc:spChg chg="mod">
          <ac:chgData name="Lina Mačiūnienė" userId="89e009a9-e30e-4446-9789-43c52677d49d" providerId="ADAL" clId="{983A5B74-1E96-47C3-8899-8CB60AA08701}" dt="2024-10-16T14:04:13.761" v="1065"/>
          <ac:spMkLst>
            <pc:docMk/>
            <pc:sldMk cId="3007263612" sldId="304"/>
            <ac:spMk id="5" creationId="{E3F03F28-423E-3699-DBAD-26EC38DDF2B7}"/>
          </ac:spMkLst>
        </pc:spChg>
        <pc:spChg chg="mod">
          <ac:chgData name="Lina Mačiūnienė" userId="89e009a9-e30e-4446-9789-43c52677d49d" providerId="ADAL" clId="{983A5B74-1E96-47C3-8899-8CB60AA08701}" dt="2024-10-16T08:13:15.802" v="550" actId="1076"/>
          <ac:spMkLst>
            <pc:docMk/>
            <pc:sldMk cId="3007263612" sldId="304"/>
            <ac:spMk id="26" creationId="{B25A043A-68EB-A7D1-A580-611694CF8CCB}"/>
          </ac:spMkLst>
        </pc:spChg>
        <pc:spChg chg="mod">
          <ac:chgData name="Lina Mačiūnienė" userId="89e009a9-e30e-4446-9789-43c52677d49d" providerId="ADAL" clId="{983A5B74-1E96-47C3-8899-8CB60AA08701}" dt="2024-10-16T14:04:36.620" v="1070" actId="123"/>
          <ac:spMkLst>
            <pc:docMk/>
            <pc:sldMk cId="3007263612" sldId="304"/>
            <ac:spMk id="28" creationId="{B0ECBE0B-1F18-5BD7-5F97-99702EE167AB}"/>
          </ac:spMkLst>
        </pc:spChg>
        <pc:picChg chg="add">
          <ac:chgData name="Lina Mačiūnienė" userId="89e009a9-e30e-4446-9789-43c52677d49d" providerId="ADAL" clId="{983A5B74-1E96-47C3-8899-8CB60AA08701}" dt="2024-10-16T08:13:27.410" v="552"/>
          <ac:picMkLst>
            <pc:docMk/>
            <pc:sldMk cId="3007263612" sldId="304"/>
            <ac:picMk id="3" creationId="{36A12320-22D2-3EC2-7EBC-E31F62737206}"/>
          </ac:picMkLst>
        </pc:picChg>
      </pc:sldChg>
      <pc:sldChg chg="modSp mod">
        <pc:chgData name="Lina Mačiūnienė" userId="89e009a9-e30e-4446-9789-43c52677d49d" providerId="ADAL" clId="{983A5B74-1E96-47C3-8899-8CB60AA08701}" dt="2024-10-17T05:33:47.135" v="1159" actId="1076"/>
        <pc:sldMkLst>
          <pc:docMk/>
          <pc:sldMk cId="2678878087" sldId="305"/>
        </pc:sldMkLst>
        <pc:spChg chg="mod">
          <ac:chgData name="Lina Mačiūnienė" userId="89e009a9-e30e-4446-9789-43c52677d49d" providerId="ADAL" clId="{983A5B74-1E96-47C3-8899-8CB60AA08701}" dt="2024-10-16T14:04:54.082" v="1072"/>
          <ac:spMkLst>
            <pc:docMk/>
            <pc:sldMk cId="2678878087" sldId="305"/>
            <ac:spMk id="5" creationId="{419E1F00-35F5-6591-361B-ACB0A92DCBAC}"/>
          </ac:spMkLst>
        </pc:spChg>
        <pc:spChg chg="mod">
          <ac:chgData name="Lina Mačiūnienė" userId="89e009a9-e30e-4446-9789-43c52677d49d" providerId="ADAL" clId="{983A5B74-1E96-47C3-8899-8CB60AA08701}" dt="2024-10-17T05:33:47.135" v="1159" actId="1076"/>
          <ac:spMkLst>
            <pc:docMk/>
            <pc:sldMk cId="2678878087" sldId="305"/>
            <ac:spMk id="13" creationId="{D71AE621-ED2E-DA14-A8FA-8A461C35FB79}"/>
          </ac:spMkLst>
        </pc:spChg>
      </pc:sldChg>
      <pc:sldChg chg="addSp delSp modSp mod ord modCm">
        <pc:chgData name="Lina Mačiūnienė" userId="89e009a9-e30e-4446-9789-43c52677d49d" providerId="ADAL" clId="{983A5B74-1E96-47C3-8899-8CB60AA08701}" dt="2024-11-04T08:02:51.528" v="2061"/>
        <pc:sldMkLst>
          <pc:docMk/>
          <pc:sldMk cId="1468370021" sldId="306"/>
        </pc:sldMkLst>
        <pc:spChg chg="mod">
          <ac:chgData name="Lina Mačiūnienė" userId="89e009a9-e30e-4446-9789-43c52677d49d" providerId="ADAL" clId="{983A5B74-1E96-47C3-8899-8CB60AA08701}" dt="2024-10-17T05:35:22.954" v="1164" actId="207"/>
          <ac:spMkLst>
            <pc:docMk/>
            <pc:sldMk cId="1468370021" sldId="306"/>
            <ac:spMk id="3" creationId="{FC27DD6B-1BF2-F5ED-2332-E8E0F281688E}"/>
          </ac:spMkLst>
        </pc:spChg>
        <pc:spChg chg="mod">
          <ac:chgData name="Lina Mačiūnienė" userId="89e009a9-e30e-4446-9789-43c52677d49d" providerId="ADAL" clId="{983A5B74-1E96-47C3-8899-8CB60AA08701}" dt="2024-10-16T14:03:13.386" v="1054"/>
          <ac:spMkLst>
            <pc:docMk/>
            <pc:sldMk cId="1468370021" sldId="306"/>
            <ac:spMk id="5" creationId="{77AE6785-4187-4D0C-F43C-B093BFFD259D}"/>
          </ac:spMkLst>
        </pc:spChg>
        <pc:spChg chg="mod">
          <ac:chgData name="Lina Mačiūnienė" userId="89e009a9-e30e-4446-9789-43c52677d49d" providerId="ADAL" clId="{983A5B74-1E96-47C3-8899-8CB60AA08701}" dt="2024-11-04T08:02:22.215" v="2059" actId="20577"/>
          <ac:spMkLst>
            <pc:docMk/>
            <pc:sldMk cId="1468370021" sldId="306"/>
            <ac:spMk id="6" creationId="{1890124D-9116-BC67-D6CE-89562E4BB366}"/>
          </ac:spMkLst>
        </pc:spChg>
        <pc:spChg chg="mod">
          <ac:chgData name="Lina Mačiūnienė" userId="89e009a9-e30e-4446-9789-43c52677d49d" providerId="ADAL" clId="{983A5B74-1E96-47C3-8899-8CB60AA08701}" dt="2024-10-16T13:57:33.704" v="915" actId="1076"/>
          <ac:spMkLst>
            <pc:docMk/>
            <pc:sldMk cId="1468370021" sldId="306"/>
            <ac:spMk id="8" creationId="{78E38A5C-DF6C-D03D-45D8-87BE461B608A}"/>
          </ac:spMkLst>
        </pc:spChg>
        <pc:spChg chg="del">
          <ac:chgData name="Lina Mačiūnienė" userId="89e009a9-e30e-4446-9789-43c52677d49d" providerId="ADAL" clId="{983A5B74-1E96-47C3-8899-8CB60AA08701}" dt="2024-10-16T08:03:05.522" v="521" actId="478"/>
          <ac:spMkLst>
            <pc:docMk/>
            <pc:sldMk cId="1468370021" sldId="306"/>
            <ac:spMk id="9" creationId="{068D669A-7ADF-F19C-0D40-EEF79F17E5A0}"/>
          </ac:spMkLst>
        </pc:spChg>
        <pc:picChg chg="add mod">
          <ac:chgData name="Lina Mačiūnienė" userId="89e009a9-e30e-4446-9789-43c52677d49d" providerId="ADAL" clId="{983A5B74-1E96-47C3-8899-8CB60AA08701}" dt="2024-10-16T08:07:03.321" v="543"/>
          <ac:picMkLst>
            <pc:docMk/>
            <pc:sldMk cId="1468370021" sldId="306"/>
            <ac:picMk id="2" creationId="{C1B2C75F-FD39-4A64-248E-17F3A39799C6}"/>
          </ac:picMkLst>
        </pc:picChg>
        <pc:extLst>
          <p:ext xmlns:p="http://schemas.openxmlformats.org/presentationml/2006/main" uri="{D6D511B9-2390-475A-947B-AFAB55BFBCF1}">
            <pc226:cmChg xmlns:pc226="http://schemas.microsoft.com/office/powerpoint/2022/06/main/command" chg="mod">
              <pc226:chgData name="Lina Mačiūnienė" userId="89e009a9-e30e-4446-9789-43c52677d49d" providerId="ADAL" clId="{983A5B74-1E96-47C3-8899-8CB60AA08701}" dt="2024-10-16T08:04:49.282" v="524" actId="6549"/>
              <pc2:cmMkLst xmlns:pc2="http://schemas.microsoft.com/office/powerpoint/2019/9/main/command">
                <pc:docMk/>
                <pc:sldMk cId="1468370021" sldId="306"/>
                <pc2:cmMk id="{CD6BE726-A3D8-43E8-9BDF-9B46B0342556}"/>
              </pc2:cmMkLst>
            </pc226:cmChg>
          </p:ext>
        </pc:extLst>
      </pc:sldChg>
      <pc:sldChg chg="modSp mod">
        <pc:chgData name="Lina Mačiūnienė" userId="89e009a9-e30e-4446-9789-43c52677d49d" providerId="ADAL" clId="{983A5B74-1E96-47C3-8899-8CB60AA08701}" dt="2024-10-16T14:04:58.370" v="1073"/>
        <pc:sldMkLst>
          <pc:docMk/>
          <pc:sldMk cId="25673286" sldId="307"/>
        </pc:sldMkLst>
        <pc:spChg chg="mod">
          <ac:chgData name="Lina Mačiūnienė" userId="89e009a9-e30e-4446-9789-43c52677d49d" providerId="ADAL" clId="{983A5B74-1E96-47C3-8899-8CB60AA08701}" dt="2024-10-16T06:57:16.034" v="294" actId="20577"/>
          <ac:spMkLst>
            <pc:docMk/>
            <pc:sldMk cId="25673286" sldId="307"/>
            <ac:spMk id="6" creationId="{0CFB79BD-ED29-BA39-8EC8-3672B4FC397C}"/>
          </ac:spMkLst>
        </pc:spChg>
        <pc:spChg chg="mod">
          <ac:chgData name="Lina Mačiūnienė" userId="89e009a9-e30e-4446-9789-43c52677d49d" providerId="ADAL" clId="{983A5B74-1E96-47C3-8899-8CB60AA08701}" dt="2024-10-16T14:04:58.370" v="1073"/>
          <ac:spMkLst>
            <pc:docMk/>
            <pc:sldMk cId="25673286" sldId="307"/>
            <ac:spMk id="8" creationId="{CDD7BCB1-9DC1-36F3-E5C6-A7A0EAD01D3E}"/>
          </ac:spMkLst>
        </pc:spChg>
      </pc:sldChg>
      <pc:sldChg chg="addSp delSp modSp mod modNotesTx">
        <pc:chgData name="Lina Mačiūnienė" userId="89e009a9-e30e-4446-9789-43c52677d49d" providerId="ADAL" clId="{983A5B74-1E96-47C3-8899-8CB60AA08701}" dt="2024-10-16T14:04:09.418" v="1064"/>
        <pc:sldMkLst>
          <pc:docMk/>
          <pc:sldMk cId="985030853" sldId="314"/>
        </pc:sldMkLst>
        <pc:spChg chg="add mod">
          <ac:chgData name="Lina Mačiūnienė" userId="89e009a9-e30e-4446-9789-43c52677d49d" providerId="ADAL" clId="{983A5B74-1E96-47C3-8899-8CB60AA08701}" dt="2024-10-16T14:04:09.418" v="1064"/>
          <ac:spMkLst>
            <pc:docMk/>
            <pc:sldMk cId="985030853" sldId="314"/>
            <ac:spMk id="3" creationId="{D18F3886-6968-B447-B45E-CD13018FA235}"/>
          </ac:spMkLst>
        </pc:spChg>
        <pc:spChg chg="mod">
          <ac:chgData name="Lina Mačiūnienė" userId="89e009a9-e30e-4446-9789-43c52677d49d" providerId="ADAL" clId="{983A5B74-1E96-47C3-8899-8CB60AA08701}" dt="2024-10-16T07:42:06.325" v="508" actId="14100"/>
          <ac:spMkLst>
            <pc:docMk/>
            <pc:sldMk cId="985030853" sldId="314"/>
            <ac:spMk id="4" creationId="{15950F24-E6CA-B941-9DE6-C57FF189F4AF}"/>
          </ac:spMkLst>
        </pc:spChg>
        <pc:spChg chg="mod">
          <ac:chgData name="Lina Mačiūnienė" userId="89e009a9-e30e-4446-9789-43c52677d49d" providerId="ADAL" clId="{983A5B74-1E96-47C3-8899-8CB60AA08701}" dt="2024-10-16T08:29:00.987" v="626" actId="1076"/>
          <ac:spMkLst>
            <pc:docMk/>
            <pc:sldMk cId="985030853" sldId="314"/>
            <ac:spMk id="5" creationId="{97C8700E-F311-64C0-6EBA-2A1BD3D6CF5E}"/>
          </ac:spMkLst>
        </pc:spChg>
        <pc:spChg chg="add mod">
          <ac:chgData name="Lina Mačiūnienė" userId="89e009a9-e30e-4446-9789-43c52677d49d" providerId="ADAL" clId="{983A5B74-1E96-47C3-8899-8CB60AA08701}" dt="2024-10-16T06:59:54.965" v="298"/>
          <ac:spMkLst>
            <pc:docMk/>
            <pc:sldMk cId="985030853" sldId="314"/>
            <ac:spMk id="6" creationId="{78F37318-A93B-3BEF-AF20-A8DC84F76E27}"/>
          </ac:spMkLst>
        </pc:spChg>
        <pc:spChg chg="add mod">
          <ac:chgData name="Lina Mačiūnienė" userId="89e009a9-e30e-4446-9789-43c52677d49d" providerId="ADAL" clId="{983A5B74-1E96-47C3-8899-8CB60AA08701}" dt="2024-10-16T07:00:49.807" v="388" actId="1076"/>
          <ac:spMkLst>
            <pc:docMk/>
            <pc:sldMk cId="985030853" sldId="314"/>
            <ac:spMk id="7" creationId="{694BED9D-8134-734A-1EF1-1CF24379A918}"/>
          </ac:spMkLst>
        </pc:spChg>
        <pc:spChg chg="mod">
          <ac:chgData name="Lina Mačiūnienė" userId="89e009a9-e30e-4446-9789-43c52677d49d" providerId="ADAL" clId="{983A5B74-1E96-47C3-8899-8CB60AA08701}" dt="2024-10-16T07:43:23.004" v="510" actId="1076"/>
          <ac:spMkLst>
            <pc:docMk/>
            <pc:sldMk cId="985030853" sldId="314"/>
            <ac:spMk id="8" creationId="{6FE6D584-04B1-69C8-ACF0-68FF2D7BADE8}"/>
          </ac:spMkLst>
        </pc:spChg>
        <pc:spChg chg="add mod">
          <ac:chgData name="Lina Mačiūnienė" userId="89e009a9-e30e-4446-9789-43c52677d49d" providerId="ADAL" clId="{983A5B74-1E96-47C3-8899-8CB60AA08701}" dt="2024-10-16T07:00:34.005" v="387"/>
          <ac:spMkLst>
            <pc:docMk/>
            <pc:sldMk cId="985030853" sldId="314"/>
            <ac:spMk id="9" creationId="{9654C7AC-4C3C-E39C-774B-C6708EB56A1C}"/>
          </ac:spMkLst>
        </pc:spChg>
        <pc:spChg chg="mod">
          <ac:chgData name="Lina Mačiūnienė" userId="89e009a9-e30e-4446-9789-43c52677d49d" providerId="ADAL" clId="{983A5B74-1E96-47C3-8899-8CB60AA08701}" dt="2024-10-16T07:43:29.933" v="511" actId="1076"/>
          <ac:spMkLst>
            <pc:docMk/>
            <pc:sldMk cId="985030853" sldId="314"/>
            <ac:spMk id="10" creationId="{E092924D-29CC-8DB8-299C-B98D17D00050}"/>
          </ac:spMkLst>
        </pc:spChg>
        <pc:spChg chg="del">
          <ac:chgData name="Lina Mačiūnienė" userId="89e009a9-e30e-4446-9789-43c52677d49d" providerId="ADAL" clId="{983A5B74-1E96-47C3-8899-8CB60AA08701}" dt="2024-10-16T06:59:14.555" v="295" actId="478"/>
          <ac:spMkLst>
            <pc:docMk/>
            <pc:sldMk cId="985030853" sldId="314"/>
            <ac:spMk id="12" creationId="{2EC94C87-A315-D624-9EA0-D82871A8BEA9}"/>
          </ac:spMkLst>
        </pc:spChg>
        <pc:spChg chg="add mod">
          <ac:chgData name="Lina Mačiūnienė" userId="89e009a9-e30e-4446-9789-43c52677d49d" providerId="ADAL" clId="{983A5B74-1E96-47C3-8899-8CB60AA08701}" dt="2024-10-16T07:43:17.828" v="509" actId="1076"/>
          <ac:spMkLst>
            <pc:docMk/>
            <pc:sldMk cId="985030853" sldId="314"/>
            <ac:spMk id="13" creationId="{A24FB7C0-84D7-43CA-1D66-033919B4EDDD}"/>
          </ac:spMkLst>
        </pc:spChg>
        <pc:spChg chg="mod">
          <ac:chgData name="Lina Mačiūnienė" userId="89e009a9-e30e-4446-9789-43c52677d49d" providerId="ADAL" clId="{983A5B74-1E96-47C3-8899-8CB60AA08701}" dt="2024-10-16T07:00:21.458" v="384" actId="14100"/>
          <ac:spMkLst>
            <pc:docMk/>
            <pc:sldMk cId="985030853" sldId="314"/>
            <ac:spMk id="15" creationId="{131EFB8F-A033-76B7-018A-ED80A1229CE9}"/>
          </ac:spMkLst>
        </pc:spChg>
        <pc:spChg chg="del">
          <ac:chgData name="Lina Mačiūnienė" userId="89e009a9-e30e-4446-9789-43c52677d49d" providerId="ADAL" clId="{983A5B74-1E96-47C3-8899-8CB60AA08701}" dt="2024-10-16T07:00:30.278" v="386" actId="478"/>
          <ac:spMkLst>
            <pc:docMk/>
            <pc:sldMk cId="985030853" sldId="314"/>
            <ac:spMk id="16" creationId="{D714B51A-C0B0-3134-BD23-4BEC259B54F4}"/>
          </ac:spMkLst>
        </pc:spChg>
        <pc:spChg chg="del">
          <ac:chgData name="Lina Mačiūnienė" userId="89e009a9-e30e-4446-9789-43c52677d49d" providerId="ADAL" clId="{983A5B74-1E96-47C3-8899-8CB60AA08701}" dt="2024-10-16T07:01:02.372" v="389" actId="478"/>
          <ac:spMkLst>
            <pc:docMk/>
            <pc:sldMk cId="985030853" sldId="314"/>
            <ac:spMk id="18" creationId="{FF5E1D28-2531-C55B-3FA2-94DD3AE1560D}"/>
          </ac:spMkLst>
        </pc:spChg>
        <pc:spChg chg="del mod">
          <ac:chgData name="Lina Mačiūnienė" userId="89e009a9-e30e-4446-9789-43c52677d49d" providerId="ADAL" clId="{983A5B74-1E96-47C3-8899-8CB60AA08701}" dt="2024-10-16T07:04:31.471" v="473" actId="478"/>
          <ac:spMkLst>
            <pc:docMk/>
            <pc:sldMk cId="985030853" sldId="314"/>
            <ac:spMk id="19" creationId="{FA0329CF-A513-C647-5938-24E71A9B1A80}"/>
          </ac:spMkLst>
        </pc:spChg>
        <pc:spChg chg="mod">
          <ac:chgData name="Lina Mačiūnienė" userId="89e009a9-e30e-4446-9789-43c52677d49d" providerId="ADAL" clId="{983A5B74-1E96-47C3-8899-8CB60AA08701}" dt="2024-10-16T08:29:04.098" v="627" actId="1076"/>
          <ac:spMkLst>
            <pc:docMk/>
            <pc:sldMk cId="985030853" sldId="314"/>
            <ac:spMk id="91" creationId="{63907C99-F78A-F19C-BE9F-6AABB89378D1}"/>
          </ac:spMkLst>
        </pc:spChg>
        <pc:picChg chg="add mod">
          <ac:chgData name="Lina Mačiūnienė" userId="89e009a9-e30e-4446-9789-43c52677d49d" providerId="ADAL" clId="{983A5B74-1E96-47C3-8899-8CB60AA08701}" dt="2024-10-16T07:01:13.097" v="391" actId="1076"/>
          <ac:picMkLst>
            <pc:docMk/>
            <pc:sldMk cId="985030853" sldId="314"/>
            <ac:picMk id="11" creationId="{1A433487-1C85-CDA8-AAFE-97A0601A3EA4}"/>
          </ac:picMkLst>
        </pc:picChg>
      </pc:sldChg>
      <pc:sldChg chg="modSp mod">
        <pc:chgData name="Lina Mačiūnienė" userId="89e009a9-e30e-4446-9789-43c52677d49d" providerId="ADAL" clId="{983A5B74-1E96-47C3-8899-8CB60AA08701}" dt="2024-10-16T14:03:03.328" v="1053"/>
        <pc:sldMkLst>
          <pc:docMk/>
          <pc:sldMk cId="1708513000" sldId="322"/>
        </pc:sldMkLst>
        <pc:spChg chg="mod">
          <ac:chgData name="Lina Mačiūnienė" userId="89e009a9-e30e-4446-9789-43c52677d49d" providerId="ADAL" clId="{983A5B74-1E96-47C3-8899-8CB60AA08701}" dt="2024-10-16T14:03:03.328" v="1053"/>
          <ac:spMkLst>
            <pc:docMk/>
            <pc:sldMk cId="1708513000" sldId="322"/>
            <ac:spMk id="7" creationId="{0FBA096E-C458-B1FF-DF1A-321A5DB99A61}"/>
          </ac:spMkLst>
        </pc:spChg>
        <pc:spChg chg="mod">
          <ac:chgData name="Lina Mačiūnienė" userId="89e009a9-e30e-4446-9789-43c52677d49d" providerId="ADAL" clId="{983A5B74-1E96-47C3-8899-8CB60AA08701}" dt="2024-10-16T11:14:41.605" v="728" actId="6549"/>
          <ac:spMkLst>
            <pc:docMk/>
            <pc:sldMk cId="1708513000" sldId="322"/>
            <ac:spMk id="12" creationId="{0B215F97-E4D2-C27F-F991-0722E641A933}"/>
          </ac:spMkLst>
        </pc:spChg>
      </pc:sldChg>
      <pc:sldChg chg="modSp del mod">
        <pc:chgData name="Lina Mačiūnienė" userId="89e009a9-e30e-4446-9789-43c52677d49d" providerId="ADAL" clId="{983A5B74-1E96-47C3-8899-8CB60AA08701}" dt="2024-10-16T08:08:06.523" v="546" actId="47"/>
        <pc:sldMkLst>
          <pc:docMk/>
          <pc:sldMk cId="3383613229" sldId="327"/>
        </pc:sldMkLst>
        <pc:spChg chg="mod">
          <ac:chgData name="Lina Mačiūnienė" userId="89e009a9-e30e-4446-9789-43c52677d49d" providerId="ADAL" clId="{983A5B74-1E96-47C3-8899-8CB60AA08701}" dt="2024-10-15T12:45:39.206" v="194" actId="13926"/>
          <ac:spMkLst>
            <pc:docMk/>
            <pc:sldMk cId="3383613229" sldId="327"/>
            <ac:spMk id="2" creationId="{3DBA42AC-416E-48F7-B8AD-1520555DF712}"/>
          </ac:spMkLst>
        </pc:spChg>
      </pc:sldChg>
      <pc:sldChg chg="modSp mod modNotesTx">
        <pc:chgData name="Lina Mačiūnienė" userId="89e009a9-e30e-4446-9789-43c52677d49d" providerId="ADAL" clId="{983A5B74-1E96-47C3-8899-8CB60AA08701}" dt="2024-11-04T07:35:16.589" v="2041" actId="6549"/>
        <pc:sldMkLst>
          <pc:docMk/>
          <pc:sldMk cId="346462930" sldId="329"/>
        </pc:sldMkLst>
        <pc:spChg chg="mod">
          <ac:chgData name="Lina Mačiūnienė" userId="89e009a9-e30e-4446-9789-43c52677d49d" providerId="ADAL" clId="{983A5B74-1E96-47C3-8899-8CB60AA08701}" dt="2024-11-04T07:29:26.998" v="2040" actId="6549"/>
          <ac:spMkLst>
            <pc:docMk/>
            <pc:sldMk cId="346462930" sldId="329"/>
            <ac:spMk id="3" creationId="{B25B95C9-2D78-B534-D734-033E18F9859C}"/>
          </ac:spMkLst>
        </pc:spChg>
        <pc:spChg chg="mod">
          <ac:chgData name="Lina Mačiūnienė" userId="89e009a9-e30e-4446-9789-43c52677d49d" providerId="ADAL" clId="{983A5B74-1E96-47C3-8899-8CB60AA08701}" dt="2024-11-04T07:27:01.648" v="2020" actId="1076"/>
          <ac:spMkLst>
            <pc:docMk/>
            <pc:sldMk cId="346462930" sldId="329"/>
            <ac:spMk id="4" creationId="{C10E3DFA-1278-DF53-CF6B-B69C1C89351F}"/>
          </ac:spMkLst>
        </pc:spChg>
        <pc:spChg chg="mod">
          <ac:chgData name="Lina Mačiūnienė" userId="89e009a9-e30e-4446-9789-43c52677d49d" providerId="ADAL" clId="{983A5B74-1E96-47C3-8899-8CB60AA08701}" dt="2024-10-17T05:29:39.703" v="1156"/>
          <ac:spMkLst>
            <pc:docMk/>
            <pc:sldMk cId="346462930" sldId="329"/>
            <ac:spMk id="7" creationId="{CCE324C0-DA78-9D2C-C3C6-1ECA1F862D21}"/>
          </ac:spMkLst>
        </pc:spChg>
      </pc:sldChg>
      <pc:sldChg chg="modSp mod">
        <pc:chgData name="Lina Mačiūnienė" userId="89e009a9-e30e-4446-9789-43c52677d49d" providerId="ADAL" clId="{983A5B74-1E96-47C3-8899-8CB60AA08701}" dt="2024-10-15T12:42:23.365" v="188" actId="1076"/>
        <pc:sldMkLst>
          <pc:docMk/>
          <pc:sldMk cId="3413751745" sldId="755"/>
        </pc:sldMkLst>
        <pc:spChg chg="mod">
          <ac:chgData name="Lina Mačiūnienė" userId="89e009a9-e30e-4446-9789-43c52677d49d" providerId="ADAL" clId="{983A5B74-1E96-47C3-8899-8CB60AA08701}" dt="2024-10-15T12:27:10.559" v="119" actId="1076"/>
          <ac:spMkLst>
            <pc:docMk/>
            <pc:sldMk cId="3413751745" sldId="755"/>
            <ac:spMk id="2" creationId="{107F19CD-3BCC-7343-9FA7-FC632238D299}"/>
          </ac:spMkLst>
        </pc:spChg>
        <pc:spChg chg="mod">
          <ac:chgData name="Lina Mačiūnienė" userId="89e009a9-e30e-4446-9789-43c52677d49d" providerId="ADAL" clId="{983A5B74-1E96-47C3-8899-8CB60AA08701}" dt="2024-10-15T12:42:23.365" v="188" actId="1076"/>
          <ac:spMkLst>
            <pc:docMk/>
            <pc:sldMk cId="3413751745" sldId="755"/>
            <ac:spMk id="6" creationId="{35F02579-7FD1-CA9A-6563-2C665F1C75C5}"/>
          </ac:spMkLst>
        </pc:spChg>
      </pc:sldChg>
      <pc:sldChg chg="delSp modSp mod">
        <pc:chgData name="Lina Mačiūnienė" userId="89e009a9-e30e-4446-9789-43c52677d49d" providerId="ADAL" clId="{983A5B74-1E96-47C3-8899-8CB60AA08701}" dt="2024-10-15T12:44:57.659" v="193" actId="27918"/>
        <pc:sldMkLst>
          <pc:docMk/>
          <pc:sldMk cId="2589814103" sldId="771"/>
        </pc:sldMkLst>
        <pc:spChg chg="mod">
          <ac:chgData name="Lina Mačiūnienė" userId="89e009a9-e30e-4446-9789-43c52677d49d" providerId="ADAL" clId="{983A5B74-1E96-47C3-8899-8CB60AA08701}" dt="2024-10-15T12:27:04.423" v="118" actId="1076"/>
          <ac:spMkLst>
            <pc:docMk/>
            <pc:sldMk cId="2589814103" sldId="771"/>
            <ac:spMk id="2" creationId="{107F19CD-3BCC-7343-9FA7-FC632238D299}"/>
          </ac:spMkLst>
        </pc:spChg>
        <pc:spChg chg="del">
          <ac:chgData name="Lina Mačiūnienė" userId="89e009a9-e30e-4446-9789-43c52677d49d" providerId="ADAL" clId="{983A5B74-1E96-47C3-8899-8CB60AA08701}" dt="2024-10-15T12:26:50.128" v="115" actId="478"/>
          <ac:spMkLst>
            <pc:docMk/>
            <pc:sldMk cId="2589814103" sldId="771"/>
            <ac:spMk id="4" creationId="{D0ABDECA-3685-10D7-2AFB-D2BEDD87B81E}"/>
          </ac:spMkLst>
        </pc:spChg>
        <pc:spChg chg="mod">
          <ac:chgData name="Lina Mačiūnienė" userId="89e009a9-e30e-4446-9789-43c52677d49d" providerId="ADAL" clId="{983A5B74-1E96-47C3-8899-8CB60AA08701}" dt="2024-10-15T12:42:10.165" v="185" actId="14100"/>
          <ac:spMkLst>
            <pc:docMk/>
            <pc:sldMk cId="2589814103" sldId="771"/>
            <ac:spMk id="6" creationId="{35F02579-7FD1-CA9A-6563-2C665F1C75C5}"/>
          </ac:spMkLst>
        </pc:spChg>
        <pc:graphicFrameChg chg="mod">
          <ac:chgData name="Lina Mačiūnienė" userId="89e009a9-e30e-4446-9789-43c52677d49d" providerId="ADAL" clId="{983A5B74-1E96-47C3-8899-8CB60AA08701}" dt="2024-10-15T12:44:55.109" v="192"/>
          <ac:graphicFrameMkLst>
            <pc:docMk/>
            <pc:sldMk cId="2589814103" sldId="771"/>
            <ac:graphicFrameMk id="3" creationId="{3D47BA08-39FD-F8EE-462B-BC6762613CA3}"/>
          </ac:graphicFrameMkLst>
        </pc:graphicFrameChg>
        <pc:graphicFrameChg chg="mod">
          <ac:chgData name="Lina Mačiūnienė" userId="89e009a9-e30e-4446-9789-43c52677d49d" providerId="ADAL" clId="{983A5B74-1E96-47C3-8899-8CB60AA08701}" dt="2024-10-15T12:41:56.754" v="181" actId="14100"/>
          <ac:graphicFrameMkLst>
            <pc:docMk/>
            <pc:sldMk cId="2589814103" sldId="771"/>
            <ac:graphicFrameMk id="11" creationId="{671AD980-4F34-B94E-8751-23E254722B59}"/>
          </ac:graphicFrameMkLst>
        </pc:graphicFrameChg>
      </pc:sldChg>
      <pc:sldChg chg="modSp mod">
        <pc:chgData name="Lina Mačiūnienė" userId="89e009a9-e30e-4446-9789-43c52677d49d" providerId="ADAL" clId="{983A5B74-1E96-47C3-8899-8CB60AA08701}" dt="2024-11-04T07:58:49.511" v="2044" actId="20577"/>
        <pc:sldMkLst>
          <pc:docMk/>
          <pc:sldMk cId="1707582327" sldId="772"/>
        </pc:sldMkLst>
        <pc:spChg chg="mod">
          <ac:chgData name="Lina Mačiūnienė" userId="89e009a9-e30e-4446-9789-43c52677d49d" providerId="ADAL" clId="{983A5B74-1E96-47C3-8899-8CB60AA08701}" dt="2024-10-17T05:29:44.628" v="1157"/>
          <ac:spMkLst>
            <pc:docMk/>
            <pc:sldMk cId="1707582327" sldId="772"/>
            <ac:spMk id="6" creationId="{F3B59990-AB5B-448C-4516-E18FA74DBA52}"/>
          </ac:spMkLst>
        </pc:spChg>
        <pc:spChg chg="mod">
          <ac:chgData name="Lina Mačiūnienė" userId="89e009a9-e30e-4446-9789-43c52677d49d" providerId="ADAL" clId="{983A5B74-1E96-47C3-8899-8CB60AA08701}" dt="2024-11-04T07:58:49.511" v="2044" actId="20577"/>
          <ac:spMkLst>
            <pc:docMk/>
            <pc:sldMk cId="1707582327" sldId="772"/>
            <ac:spMk id="16" creationId="{9E15A1FC-75EE-868B-8112-2EA334D0CFE8}"/>
          </ac:spMkLst>
        </pc:spChg>
      </pc:sldChg>
      <pc:sldChg chg="modSp mod">
        <pc:chgData name="Lina Mačiūnienė" userId="89e009a9-e30e-4446-9789-43c52677d49d" providerId="ADAL" clId="{983A5B74-1E96-47C3-8899-8CB60AA08701}" dt="2024-11-04T08:01:04.843" v="2050" actId="114"/>
        <pc:sldMkLst>
          <pc:docMk/>
          <pc:sldMk cId="2106812977" sldId="774"/>
        </pc:sldMkLst>
        <pc:spChg chg="mod">
          <ac:chgData name="Lina Mačiūnienė" userId="89e009a9-e30e-4446-9789-43c52677d49d" providerId="ADAL" clId="{983A5B74-1E96-47C3-8899-8CB60AA08701}" dt="2024-10-17T05:29:50.317" v="1158"/>
          <ac:spMkLst>
            <pc:docMk/>
            <pc:sldMk cId="2106812977" sldId="774"/>
            <ac:spMk id="4" creationId="{FB5C3465-B023-A6E0-1423-03414437DD7C}"/>
          </ac:spMkLst>
        </pc:spChg>
        <pc:spChg chg="mod">
          <ac:chgData name="Lina Mačiūnienė" userId="89e009a9-e30e-4446-9789-43c52677d49d" providerId="ADAL" clId="{983A5B74-1E96-47C3-8899-8CB60AA08701}" dt="2024-11-04T08:00:08.911" v="2047" actId="1076"/>
          <ac:spMkLst>
            <pc:docMk/>
            <pc:sldMk cId="2106812977" sldId="774"/>
            <ac:spMk id="5" creationId="{24F1B47F-198C-38F2-84FA-A5352705A66C}"/>
          </ac:spMkLst>
        </pc:spChg>
        <pc:spChg chg="mod">
          <ac:chgData name="Lina Mačiūnienė" userId="89e009a9-e30e-4446-9789-43c52677d49d" providerId="ADAL" clId="{983A5B74-1E96-47C3-8899-8CB60AA08701}" dt="2024-11-04T08:01:04.843" v="2050" actId="114"/>
          <ac:spMkLst>
            <pc:docMk/>
            <pc:sldMk cId="2106812977" sldId="774"/>
            <ac:spMk id="13" creationId="{82B4909E-C6A9-7991-EB24-BB36825CE8A0}"/>
          </ac:spMkLst>
        </pc:spChg>
      </pc:sldChg>
      <pc:sldChg chg="addSp delSp modSp mod">
        <pc:chgData name="Lina Mačiūnienė" userId="89e009a9-e30e-4446-9789-43c52677d49d" providerId="ADAL" clId="{983A5B74-1E96-47C3-8899-8CB60AA08701}" dt="2024-10-15T12:55:09.332" v="217" actId="14100"/>
        <pc:sldMkLst>
          <pc:docMk/>
          <pc:sldMk cId="145230111" sldId="775"/>
        </pc:sldMkLst>
        <pc:spChg chg="mod">
          <ac:chgData name="Lina Mačiūnienė" userId="89e009a9-e30e-4446-9789-43c52677d49d" providerId="ADAL" clId="{983A5B74-1E96-47C3-8899-8CB60AA08701}" dt="2024-10-15T12:53:41.489" v="205" actId="368"/>
          <ac:spMkLst>
            <pc:docMk/>
            <pc:sldMk cId="145230111" sldId="775"/>
            <ac:spMk id="2" creationId="{057A2903-20A3-E5C3-D037-20903F721CCE}"/>
          </ac:spMkLst>
        </pc:spChg>
        <pc:spChg chg="del">
          <ac:chgData name="Lina Mačiūnienė" userId="89e009a9-e30e-4446-9789-43c52677d49d" providerId="ADAL" clId="{983A5B74-1E96-47C3-8899-8CB60AA08701}" dt="2024-10-15T12:52:51.984" v="198" actId="478"/>
          <ac:spMkLst>
            <pc:docMk/>
            <pc:sldMk cId="145230111" sldId="775"/>
            <ac:spMk id="4" creationId="{DFE97EF1-7C46-C6EF-24CE-2AE068B88F73}"/>
          </ac:spMkLst>
        </pc:spChg>
        <pc:spChg chg="add mod">
          <ac:chgData name="Lina Mačiūnienė" userId="89e009a9-e30e-4446-9789-43c52677d49d" providerId="ADAL" clId="{983A5B74-1E96-47C3-8899-8CB60AA08701}" dt="2024-10-15T12:55:00.659" v="216" actId="1076"/>
          <ac:spMkLst>
            <pc:docMk/>
            <pc:sldMk cId="145230111" sldId="775"/>
            <ac:spMk id="7" creationId="{B519FA8C-07FE-C9B0-9388-C9E4B451683E}"/>
          </ac:spMkLst>
        </pc:spChg>
        <pc:spChg chg="mod">
          <ac:chgData name="Lina Mačiūnienė" userId="89e009a9-e30e-4446-9789-43c52677d49d" providerId="ADAL" clId="{983A5B74-1E96-47C3-8899-8CB60AA08701}" dt="2024-10-15T12:52:44.815" v="197" actId="114"/>
          <ac:spMkLst>
            <pc:docMk/>
            <pc:sldMk cId="145230111" sldId="775"/>
            <ac:spMk id="14" creationId="{B04FE7A8-3DA9-8D9E-22BA-BF769B92294B}"/>
          </ac:spMkLst>
        </pc:spChg>
        <pc:spChg chg="del mod">
          <ac:chgData name="Lina Mačiūnienė" userId="89e009a9-e30e-4446-9789-43c52677d49d" providerId="ADAL" clId="{983A5B74-1E96-47C3-8899-8CB60AA08701}" dt="2024-10-15T12:54:51.412" v="214" actId="478"/>
          <ac:spMkLst>
            <pc:docMk/>
            <pc:sldMk cId="145230111" sldId="775"/>
            <ac:spMk id="74" creationId="{88E09544-681E-FCC5-45DC-FEB14C25613F}"/>
          </ac:spMkLst>
        </pc:spChg>
        <pc:cxnChg chg="mod">
          <ac:chgData name="Lina Mačiūnienė" userId="89e009a9-e30e-4446-9789-43c52677d49d" providerId="ADAL" clId="{983A5B74-1E96-47C3-8899-8CB60AA08701}" dt="2024-10-15T12:55:09.332" v="217" actId="14100"/>
          <ac:cxnSpMkLst>
            <pc:docMk/>
            <pc:sldMk cId="145230111" sldId="775"/>
            <ac:cxnSpMk id="5" creationId="{B2E88AEA-62EA-4264-805B-846AAA7B37CB}"/>
          </ac:cxnSpMkLst>
        </pc:cxnChg>
      </pc:sldChg>
      <pc:sldChg chg="addSp delSp modSp new mod ord modClrScheme chgLayout">
        <pc:chgData name="Lina Mačiūnienė" userId="89e009a9-e30e-4446-9789-43c52677d49d" providerId="ADAL" clId="{983A5B74-1E96-47C3-8899-8CB60AA08701}" dt="2024-11-13T15:11:34.471" v="2062" actId="20577"/>
        <pc:sldMkLst>
          <pc:docMk/>
          <pc:sldMk cId="1435830427" sldId="776"/>
        </pc:sldMkLst>
        <pc:spChg chg="del">
          <ac:chgData name="Lina Mačiūnienė" userId="89e009a9-e30e-4446-9789-43c52677d49d" providerId="ADAL" clId="{983A5B74-1E96-47C3-8899-8CB60AA08701}" dt="2024-10-16T13:59:13.491" v="922" actId="26606"/>
          <ac:spMkLst>
            <pc:docMk/>
            <pc:sldMk cId="1435830427" sldId="776"/>
            <ac:spMk id="2" creationId="{A8025516-F6EC-240C-15F1-0F4B1A5A2C85}"/>
          </ac:spMkLst>
        </pc:spChg>
        <pc:spChg chg="del">
          <ac:chgData name="Lina Mačiūnienė" userId="89e009a9-e30e-4446-9789-43c52677d49d" providerId="ADAL" clId="{983A5B74-1E96-47C3-8899-8CB60AA08701}" dt="2024-10-16T13:59:13.491" v="922" actId="26606"/>
          <ac:spMkLst>
            <pc:docMk/>
            <pc:sldMk cId="1435830427" sldId="776"/>
            <ac:spMk id="3" creationId="{0221A061-C37C-F2AA-AB44-2E67449AEE9E}"/>
          </ac:spMkLst>
        </pc:spChg>
        <pc:spChg chg="del">
          <ac:chgData name="Lina Mačiūnienė" userId="89e009a9-e30e-4446-9789-43c52677d49d" providerId="ADAL" clId="{983A5B74-1E96-47C3-8899-8CB60AA08701}" dt="2024-10-16T13:59:13.491" v="922" actId="26606"/>
          <ac:spMkLst>
            <pc:docMk/>
            <pc:sldMk cId="1435830427" sldId="776"/>
            <ac:spMk id="4" creationId="{F8E5019A-0E61-239E-49D8-06E55FE2DB22}"/>
          </ac:spMkLst>
        </pc:spChg>
        <pc:spChg chg="add mod">
          <ac:chgData name="Lina Mačiūnienė" userId="89e009a9-e30e-4446-9789-43c52677d49d" providerId="ADAL" clId="{983A5B74-1E96-47C3-8899-8CB60AA08701}" dt="2024-10-16T14:02:05.374" v="1002" actId="6549"/>
          <ac:spMkLst>
            <pc:docMk/>
            <pc:sldMk cId="1435830427" sldId="776"/>
            <ac:spMk id="10" creationId="{5A18BE1D-9EBF-E71C-A37F-8647BC27B497}"/>
          </ac:spMkLst>
        </pc:spChg>
        <pc:spChg chg="add mod">
          <ac:chgData name="Lina Mačiūnienė" userId="89e009a9-e30e-4446-9789-43c52677d49d" providerId="ADAL" clId="{983A5B74-1E96-47C3-8899-8CB60AA08701}" dt="2024-11-13T15:11:34.471" v="2062" actId="20577"/>
          <ac:spMkLst>
            <pc:docMk/>
            <pc:sldMk cId="1435830427" sldId="776"/>
            <ac:spMk id="12" creationId="{ECD48234-BABC-5CE5-CF8E-86B235A8E49C}"/>
          </ac:spMkLst>
        </pc:spChg>
        <pc:picChg chg="add mod">
          <ac:chgData name="Lina Mačiūnienė" userId="89e009a9-e30e-4446-9789-43c52677d49d" providerId="ADAL" clId="{983A5B74-1E96-47C3-8899-8CB60AA08701}" dt="2024-10-16T13:59:16.822" v="923" actId="27614"/>
          <ac:picMkLst>
            <pc:docMk/>
            <pc:sldMk cId="1435830427" sldId="776"/>
            <ac:picMk id="5" creationId="{87DD3EB2-7305-35D8-CCC8-96F6D24246C1}"/>
          </ac:picMkLst>
        </pc:picChg>
      </pc:sldChg>
      <pc:sldChg chg="modSp new del mod">
        <pc:chgData name="Lina Mačiūnienė" userId="89e009a9-e30e-4446-9789-43c52677d49d" providerId="ADAL" clId="{983A5B74-1E96-47C3-8899-8CB60AA08701}" dt="2024-10-16T13:58:01.485" v="917" actId="47"/>
        <pc:sldMkLst>
          <pc:docMk/>
          <pc:sldMk cId="2208128682" sldId="776"/>
        </pc:sldMkLst>
        <pc:spChg chg="mod">
          <ac:chgData name="Lina Mačiūnienė" userId="89e009a9-e30e-4446-9789-43c52677d49d" providerId="ADAL" clId="{983A5B74-1E96-47C3-8899-8CB60AA08701}" dt="2024-10-16T13:42:01.923" v="737"/>
          <ac:spMkLst>
            <pc:docMk/>
            <pc:sldMk cId="2208128682" sldId="776"/>
            <ac:spMk id="3" creationId="{A2446043-9FAF-4D9A-8CE5-FF284C89A18E}"/>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chartUserShapes" Target="../drawings/drawing1.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chartUserShapes" Target="../drawings/drawing2.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chartUserShapes" Target="../drawings/drawing3.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chartUserShapes" Target="../drawings/drawing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bg1"/>
              </a:solidFill>
              <a:latin typeface="Verdana" panose="020B0604030504040204" pitchFamily="34" charset="0"/>
              <a:ea typeface="Verdana" panose="020B0604030504040204" pitchFamily="34" charset="0"/>
              <a:cs typeface="Verdana" panose="020B0604030504040204" pitchFamily="34" charset="0"/>
            </a:defRPr>
          </a:pPr>
          <a:endParaRPr lang="lt-LT"/>
        </a:p>
      </c:txPr>
    </c:title>
    <c:autoTitleDeleted val="0"/>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B87A-6D49-932F-13EE1A167B89}"/>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2-39E2-A64C-B91D-1E48A1A9BC90}"/>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B87A-6D49-932F-13EE1A167B89}"/>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B87A-6D49-932F-13EE1A167B89}"/>
              </c:ext>
            </c:extLst>
          </c:dPt>
          <c:cat>
            <c:strRef>
              <c:f>Sheet1!$A$2:$A$5</c:f>
              <c:strCache>
                <c:ptCount val="4"/>
                <c:pt idx="0">
                  <c:v>Teksas1</c:v>
                </c:pt>
                <c:pt idx="1">
                  <c:v>Teksas2</c:v>
                </c:pt>
                <c:pt idx="2">
                  <c:v>Teksas3</c:v>
                </c:pt>
                <c:pt idx="3">
                  <c:v>Teksas14</c:v>
                </c:pt>
              </c:strCache>
            </c:strRef>
          </c:cat>
          <c:val>
            <c:numRef>
              <c:f>Sheet1!$B$2:$B$5</c:f>
              <c:numCache>
                <c:formatCode>0%</c:formatCode>
                <c:ptCount val="4"/>
                <c:pt idx="0">
                  <c:v>0.1</c:v>
                </c:pt>
                <c:pt idx="1">
                  <c:v>0.4</c:v>
                </c:pt>
                <c:pt idx="2">
                  <c:v>0.25</c:v>
                </c:pt>
                <c:pt idx="3">
                  <c:v>0.25</c:v>
                </c:pt>
              </c:numCache>
            </c:numRef>
          </c:val>
          <c:extLst>
            <c:ext xmlns:c16="http://schemas.microsoft.com/office/drawing/2014/chart" uri="{C3380CC4-5D6E-409C-BE32-E72D297353CC}">
              <c16:uniqueId val="{00000000-39E2-A64C-B91D-1E48A1A9BC90}"/>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Verdana" panose="020B0604030504040204" pitchFamily="34" charset="0"/>
              <a:ea typeface="Verdana" panose="020B0604030504040204" pitchFamily="34" charset="0"/>
              <a:cs typeface="Verdana" panose="020B0604030504040204" pitchFamily="34" charset="0"/>
            </a:defRPr>
          </a:pPr>
          <a:endParaRPr lang="lt-L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t-LT"/>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rgbClr val="302757"/>
              </a:solidFill>
              <a:latin typeface="Verdana" panose="020B0604030504040204" pitchFamily="34" charset="0"/>
              <a:ea typeface="Verdana" panose="020B0604030504040204" pitchFamily="34" charset="0"/>
              <a:cs typeface="Verdana" panose="020B0604030504040204" pitchFamily="34" charset="0"/>
            </a:defRPr>
          </a:pPr>
          <a:endParaRPr lang="lt-LT"/>
        </a:p>
      </c:txPr>
    </c:title>
    <c:autoTitleDeleted val="0"/>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B730-4B4A-90C5-3A0B578C8055}"/>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2-39E2-A64C-B91D-1E48A1A9BC90}"/>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B730-4B4A-90C5-3A0B578C8055}"/>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B730-4B4A-90C5-3A0B578C8055}"/>
              </c:ext>
            </c:extLst>
          </c:dPt>
          <c:cat>
            <c:strRef>
              <c:f>Sheet1!$A$2:$A$5</c:f>
              <c:strCache>
                <c:ptCount val="4"/>
                <c:pt idx="0">
                  <c:v>Teksas1</c:v>
                </c:pt>
                <c:pt idx="1">
                  <c:v>Teksas2</c:v>
                </c:pt>
                <c:pt idx="2">
                  <c:v>Teksas3</c:v>
                </c:pt>
                <c:pt idx="3">
                  <c:v>Teksas14</c:v>
                </c:pt>
              </c:strCache>
            </c:strRef>
          </c:cat>
          <c:val>
            <c:numRef>
              <c:f>Sheet1!$B$2:$B$5</c:f>
              <c:numCache>
                <c:formatCode>0%</c:formatCode>
                <c:ptCount val="4"/>
                <c:pt idx="0">
                  <c:v>0.1</c:v>
                </c:pt>
                <c:pt idx="1">
                  <c:v>0.4</c:v>
                </c:pt>
                <c:pt idx="2">
                  <c:v>0.25</c:v>
                </c:pt>
                <c:pt idx="3">
                  <c:v>0.25</c:v>
                </c:pt>
              </c:numCache>
            </c:numRef>
          </c:val>
          <c:extLst>
            <c:ext xmlns:c16="http://schemas.microsoft.com/office/drawing/2014/chart" uri="{C3380CC4-5D6E-409C-BE32-E72D297353CC}">
              <c16:uniqueId val="{00000000-39E2-A64C-B91D-1E48A1A9BC90}"/>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rgbClr val="302757"/>
              </a:solidFill>
              <a:latin typeface="Verdana" panose="020B0604030504040204" pitchFamily="34" charset="0"/>
              <a:ea typeface="Verdana" panose="020B0604030504040204" pitchFamily="34" charset="0"/>
              <a:cs typeface="Verdana" panose="020B0604030504040204" pitchFamily="34" charset="0"/>
            </a:defRPr>
          </a:pPr>
          <a:endParaRPr lang="lt-L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t-LT"/>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Sheet1!$B$2:$B$5</c:f>
              <c:numCache>
                <c:formatCode>General</c:formatCode>
                <c:ptCount val="4"/>
                <c:pt idx="0" formatCode="0%">
                  <c:v>0.2</c:v>
                </c:pt>
              </c:numCache>
            </c:numRef>
          </c:val>
          <c:extLst>
            <c:ext xmlns:c16="http://schemas.microsoft.com/office/drawing/2014/chart" uri="{C3380CC4-5D6E-409C-BE32-E72D297353CC}">
              <c16:uniqueId val="{00000000-62C9-D348-83CA-2EB763199A70}"/>
            </c:ext>
          </c:extLst>
        </c:ser>
        <c:ser>
          <c:idx val="1"/>
          <c:order val="1"/>
          <c:tx>
            <c:strRef>
              <c:f>Sheet1!$C$1</c:f>
              <c:strCache>
                <c:ptCount val="1"/>
                <c:pt idx="0">
                  <c:v>Series 2</c:v>
                </c:pt>
              </c:strCache>
            </c:strRef>
          </c:tx>
          <c:spPr>
            <a:solidFill>
              <a:srgbClr val="8C5FBE"/>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Sheet1!$C$2:$C$5</c:f>
              <c:numCache>
                <c:formatCode>0%</c:formatCode>
                <c:ptCount val="4"/>
                <c:pt idx="1">
                  <c:v>0.3</c:v>
                </c:pt>
              </c:numCache>
            </c:numRef>
          </c:val>
          <c:extLst>
            <c:ext xmlns:c16="http://schemas.microsoft.com/office/drawing/2014/chart" uri="{C3380CC4-5D6E-409C-BE32-E72D297353CC}">
              <c16:uniqueId val="{00000001-62C9-D348-83CA-2EB763199A70}"/>
            </c:ext>
          </c:extLst>
        </c:ser>
        <c:ser>
          <c:idx val="2"/>
          <c:order val="2"/>
          <c:tx>
            <c:strRef>
              <c:f>Sheet1!$D$1</c:f>
              <c:strCache>
                <c:ptCount val="1"/>
                <c:pt idx="0">
                  <c:v>Series 3</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Sheet1!$D$2:$D$5</c:f>
              <c:numCache>
                <c:formatCode>General</c:formatCode>
                <c:ptCount val="4"/>
                <c:pt idx="2" formatCode="0%">
                  <c:v>0.5</c:v>
                </c:pt>
              </c:numCache>
            </c:numRef>
          </c:val>
          <c:extLst>
            <c:ext xmlns:c16="http://schemas.microsoft.com/office/drawing/2014/chart" uri="{C3380CC4-5D6E-409C-BE32-E72D297353CC}">
              <c16:uniqueId val="{00000002-62C9-D348-83CA-2EB763199A70}"/>
            </c:ext>
          </c:extLst>
        </c:ser>
        <c:ser>
          <c:idx val="3"/>
          <c:order val="3"/>
          <c:tx>
            <c:strRef>
              <c:f>Sheet1!$E$1</c:f>
              <c:strCache>
                <c:ptCount val="1"/>
                <c:pt idx="0">
                  <c:v>Series 32</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Sheet1!$E$2:$E$5</c:f>
              <c:numCache>
                <c:formatCode>General</c:formatCode>
                <c:ptCount val="4"/>
                <c:pt idx="3" formatCode="0%">
                  <c:v>0.5</c:v>
                </c:pt>
              </c:numCache>
            </c:numRef>
          </c:val>
          <c:extLst>
            <c:ext xmlns:c16="http://schemas.microsoft.com/office/drawing/2014/chart" uri="{C3380CC4-5D6E-409C-BE32-E72D297353CC}">
              <c16:uniqueId val="{00000005-62C9-D348-83CA-2EB763199A70}"/>
            </c:ext>
          </c:extLst>
        </c:ser>
        <c:dLbls>
          <c:showLegendKey val="0"/>
          <c:showVal val="0"/>
          <c:showCatName val="0"/>
          <c:showSerName val="0"/>
          <c:showPercent val="0"/>
          <c:showBubbleSize val="0"/>
        </c:dLbls>
        <c:gapWidth val="0"/>
        <c:overlap val="74"/>
        <c:axId val="661620096"/>
        <c:axId val="661473104"/>
      </c:barChart>
      <c:catAx>
        <c:axId val="661620096"/>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lt-LT"/>
          </a:p>
        </c:txPr>
        <c:crossAx val="661473104"/>
        <c:crosses val="autoZero"/>
        <c:auto val="1"/>
        <c:lblAlgn val="ctr"/>
        <c:lblOffset val="100"/>
        <c:noMultiLvlLbl val="0"/>
      </c:catAx>
      <c:valAx>
        <c:axId val="661473104"/>
        <c:scaling>
          <c:orientation val="minMax"/>
        </c:scaling>
        <c:delete val="1"/>
        <c:axPos val="l"/>
        <c:numFmt formatCode="0%" sourceLinked="1"/>
        <c:majorTickMark val="out"/>
        <c:minorTickMark val="none"/>
        <c:tickLblPos val="nextTo"/>
        <c:crossAx val="66162009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t-LT"/>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solidFill>
                <a:schemeClr val="bg1"/>
              </a:solid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302757"/>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Sheet1!$B$2:$B$5</c:f>
              <c:numCache>
                <c:formatCode>General</c:formatCode>
                <c:ptCount val="4"/>
                <c:pt idx="0" formatCode="0%">
                  <c:v>0.2</c:v>
                </c:pt>
              </c:numCache>
            </c:numRef>
          </c:val>
          <c:extLst>
            <c:ext xmlns:c16="http://schemas.microsoft.com/office/drawing/2014/chart" uri="{C3380CC4-5D6E-409C-BE32-E72D297353CC}">
              <c16:uniqueId val="{00000000-62C9-D348-83CA-2EB763199A70}"/>
            </c:ext>
          </c:extLst>
        </c:ser>
        <c:ser>
          <c:idx val="1"/>
          <c:order val="1"/>
          <c:tx>
            <c:strRef>
              <c:f>Sheet1!$C$1</c:f>
              <c:strCache>
                <c:ptCount val="1"/>
                <c:pt idx="0">
                  <c:v>Series 2</c:v>
                </c:pt>
              </c:strCache>
            </c:strRef>
          </c:tx>
          <c:spPr>
            <a:solidFill>
              <a:srgbClr val="8C5FBE"/>
            </a:solidFill>
            <a:ln>
              <a:noFill/>
            </a:ln>
            <a:effectLst/>
          </c:spPr>
          <c:invertIfNegative val="0"/>
          <c:dLbls>
            <c:spPr>
              <a:solidFill>
                <a:schemeClr val="bg1"/>
              </a:solid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302757"/>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Sheet1!$C$2:$C$5</c:f>
              <c:numCache>
                <c:formatCode>0%</c:formatCode>
                <c:ptCount val="4"/>
                <c:pt idx="1">
                  <c:v>0.3</c:v>
                </c:pt>
              </c:numCache>
            </c:numRef>
          </c:val>
          <c:extLst>
            <c:ext xmlns:c16="http://schemas.microsoft.com/office/drawing/2014/chart" uri="{C3380CC4-5D6E-409C-BE32-E72D297353CC}">
              <c16:uniqueId val="{00000001-62C9-D348-83CA-2EB763199A70}"/>
            </c:ext>
          </c:extLst>
        </c:ser>
        <c:ser>
          <c:idx val="2"/>
          <c:order val="2"/>
          <c:tx>
            <c:strRef>
              <c:f>Sheet1!$D$1</c:f>
              <c:strCache>
                <c:ptCount val="1"/>
                <c:pt idx="0">
                  <c:v>Series 3</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302757"/>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Sheet1!$D$2:$D$5</c:f>
              <c:numCache>
                <c:formatCode>General</c:formatCode>
                <c:ptCount val="4"/>
                <c:pt idx="2" formatCode="0%">
                  <c:v>0.5</c:v>
                </c:pt>
              </c:numCache>
            </c:numRef>
          </c:val>
          <c:extLst>
            <c:ext xmlns:c16="http://schemas.microsoft.com/office/drawing/2014/chart" uri="{C3380CC4-5D6E-409C-BE32-E72D297353CC}">
              <c16:uniqueId val="{00000002-62C9-D348-83CA-2EB763199A70}"/>
            </c:ext>
          </c:extLst>
        </c:ser>
        <c:ser>
          <c:idx val="3"/>
          <c:order val="3"/>
          <c:tx>
            <c:strRef>
              <c:f>Sheet1!$E$1</c:f>
              <c:strCache>
                <c:ptCount val="1"/>
                <c:pt idx="0">
                  <c:v>Series 32</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302757"/>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Sheet1!$E$2:$E$5</c:f>
              <c:numCache>
                <c:formatCode>General</c:formatCode>
                <c:ptCount val="4"/>
                <c:pt idx="3" formatCode="0%">
                  <c:v>0.5</c:v>
                </c:pt>
              </c:numCache>
            </c:numRef>
          </c:val>
          <c:extLst>
            <c:ext xmlns:c16="http://schemas.microsoft.com/office/drawing/2014/chart" uri="{C3380CC4-5D6E-409C-BE32-E72D297353CC}">
              <c16:uniqueId val="{00000005-62C9-D348-83CA-2EB763199A70}"/>
            </c:ext>
          </c:extLst>
        </c:ser>
        <c:dLbls>
          <c:showLegendKey val="0"/>
          <c:showVal val="0"/>
          <c:showCatName val="0"/>
          <c:showSerName val="0"/>
          <c:showPercent val="0"/>
          <c:showBubbleSize val="0"/>
        </c:dLbls>
        <c:gapWidth val="0"/>
        <c:overlap val="74"/>
        <c:axId val="661620096"/>
        <c:axId val="661473104"/>
      </c:barChart>
      <c:catAx>
        <c:axId val="661620096"/>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rgbClr val="302757"/>
                </a:solidFill>
                <a:latin typeface="+mn-lt"/>
                <a:ea typeface="+mn-ea"/>
                <a:cs typeface="+mn-cs"/>
              </a:defRPr>
            </a:pPr>
            <a:endParaRPr lang="lt-LT"/>
          </a:p>
        </c:txPr>
        <c:crossAx val="661473104"/>
        <c:crosses val="autoZero"/>
        <c:auto val="1"/>
        <c:lblAlgn val="ctr"/>
        <c:lblOffset val="100"/>
        <c:noMultiLvlLbl val="0"/>
      </c:catAx>
      <c:valAx>
        <c:axId val="661473104"/>
        <c:scaling>
          <c:orientation val="minMax"/>
        </c:scaling>
        <c:delete val="1"/>
        <c:axPos val="l"/>
        <c:numFmt formatCode="0%" sourceLinked="1"/>
        <c:majorTickMark val="out"/>
        <c:minorTickMark val="none"/>
        <c:tickLblPos val="nextTo"/>
        <c:crossAx val="66162009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t-LT"/>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Pt>
            <c:idx val="1"/>
            <c:invertIfNegative val="0"/>
            <c:bubble3D val="0"/>
            <c:spPr>
              <a:solidFill>
                <a:srgbClr val="8C5FBE"/>
              </a:solidFill>
              <a:ln>
                <a:noFill/>
              </a:ln>
              <a:effectLst/>
            </c:spPr>
            <c:extLst>
              <c:ext xmlns:c16="http://schemas.microsoft.com/office/drawing/2014/chart" uri="{C3380CC4-5D6E-409C-BE32-E72D297353CC}">
                <c16:uniqueId val="{00000000-9DB5-400B-AE46-700D37FE3394}"/>
              </c:ext>
            </c:extLst>
          </c:dPt>
          <c:cat>
            <c:strRef>
              <c:f>Sheet1!$A$2:$A$3</c:f>
              <c:strCache>
                <c:ptCount val="2"/>
                <c:pt idx="0">
                  <c:v>Projektų vertė</c:v>
                </c:pt>
                <c:pt idx="1">
                  <c:v>Prašomas finansavimas</c:v>
                </c:pt>
              </c:strCache>
            </c:strRef>
          </c:cat>
          <c:val>
            <c:numRef>
              <c:f>Sheet1!$B$2:$B$3</c:f>
              <c:numCache>
                <c:formatCode>0.00</c:formatCode>
                <c:ptCount val="2"/>
                <c:pt idx="0">
                  <c:v>10279578.68</c:v>
                </c:pt>
                <c:pt idx="1">
                  <c:v>5138863.33</c:v>
                </c:pt>
              </c:numCache>
            </c:numRef>
          </c:val>
          <c:extLst>
            <c:ext xmlns:c16="http://schemas.microsoft.com/office/drawing/2014/chart" uri="{C3380CC4-5D6E-409C-BE32-E72D297353CC}">
              <c16:uniqueId val="{00000000-B32E-5E4E-AA80-A1C0B24D9888}"/>
            </c:ext>
          </c:extLst>
        </c:ser>
        <c:ser>
          <c:idx val="1"/>
          <c:order val="1"/>
          <c:tx>
            <c:strRef>
              <c:f>Sheet1!$C$1</c:f>
              <c:strCache>
                <c:ptCount val="1"/>
                <c:pt idx="0">
                  <c:v>Series 2</c:v>
                </c:pt>
              </c:strCache>
            </c:strRef>
          </c:tx>
          <c:spPr>
            <a:solidFill>
              <a:srgbClr val="8C5FBE"/>
            </a:solidFill>
            <a:ln>
              <a:noFill/>
            </a:ln>
            <a:effectLst/>
          </c:spPr>
          <c:invertIfNegative val="0"/>
          <c:dLbls>
            <c:dLbl>
              <c:idx val="1"/>
              <c:tx>
                <c:rich>
                  <a:bodyPr/>
                  <a:lstStyle/>
                  <a:p>
                    <a:r>
                      <a:rPr lang="en-US"/>
                      <a:t>5</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1-66F9-400A-AA87-2810D0050306}"/>
                </c:ext>
              </c:extLst>
            </c:dLbl>
            <c:spPr>
              <a:noFill/>
              <a:ln>
                <a:noFill/>
              </a:ln>
              <a:effectLst/>
            </c:spPr>
            <c:txPr>
              <a:bodyPr rot="0" spcFirstLastPara="1" vertOverflow="ellipsis" vert="horz" wrap="square" lIns="38100" tIns="19050" rIns="38100" bIns="19050" anchor="ctr" anchorCtr="0">
                <a:spAutoFit/>
              </a:bodyPr>
              <a:lstStyle/>
              <a:p>
                <a:pPr algn="ctr" rtl="0">
                  <a:defRPr lang="en-US" sz="2800" b="0" i="0" u="none" strike="noStrike" kern="1200" baseline="0">
                    <a:solidFill>
                      <a:srgbClr val="FFFFFF"/>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Projektų vertė</c:v>
                </c:pt>
                <c:pt idx="1">
                  <c:v>Prašomas finansavimas</c:v>
                </c:pt>
              </c:strCache>
            </c:strRef>
          </c:cat>
          <c:val>
            <c:numRef>
              <c:f>Sheet1!$C$2:$C$3</c:f>
              <c:numCache>
                <c:formatCode>General</c:formatCode>
                <c:ptCount val="2"/>
              </c:numCache>
            </c:numRef>
          </c:val>
          <c:extLst>
            <c:ext xmlns:c16="http://schemas.microsoft.com/office/drawing/2014/chart" uri="{C3380CC4-5D6E-409C-BE32-E72D297353CC}">
              <c16:uniqueId val="{00000001-B32E-5E4E-AA80-A1C0B24D9888}"/>
            </c:ext>
          </c:extLst>
        </c:ser>
        <c:dLbls>
          <c:showLegendKey val="0"/>
          <c:showVal val="0"/>
          <c:showCatName val="0"/>
          <c:showSerName val="0"/>
          <c:showPercent val="0"/>
          <c:showBubbleSize val="0"/>
        </c:dLbls>
        <c:gapWidth val="0"/>
        <c:overlap val="74"/>
        <c:axId val="661620096"/>
        <c:axId val="661473104"/>
      </c:barChart>
      <c:catAx>
        <c:axId val="661620096"/>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bg1"/>
                </a:solidFill>
                <a:latin typeface="+mn-lt"/>
                <a:ea typeface="+mn-ea"/>
                <a:cs typeface="+mn-cs"/>
              </a:defRPr>
            </a:pPr>
            <a:endParaRPr lang="lt-LT"/>
          </a:p>
        </c:txPr>
        <c:crossAx val="661473104"/>
        <c:crosses val="autoZero"/>
        <c:auto val="1"/>
        <c:lblAlgn val="ctr"/>
        <c:lblOffset val="100"/>
        <c:noMultiLvlLbl val="0"/>
      </c:catAx>
      <c:valAx>
        <c:axId val="661473104"/>
        <c:scaling>
          <c:orientation val="minMax"/>
        </c:scaling>
        <c:delete val="1"/>
        <c:axPos val="l"/>
        <c:majorGridlines>
          <c:spPr>
            <a:ln w="9525" cap="flat" cmpd="sng" algn="ctr">
              <a:solidFill>
                <a:schemeClr val="tx1">
                  <a:lumMod val="15000"/>
                  <a:lumOff val="85000"/>
                </a:schemeClr>
              </a:solidFill>
              <a:round/>
            </a:ln>
            <a:effectLst/>
          </c:spPr>
        </c:majorGridlines>
        <c:numFmt formatCode="0.00" sourceLinked="1"/>
        <c:majorTickMark val="out"/>
        <c:minorTickMark val="none"/>
        <c:tickLblPos val="nextTo"/>
        <c:crossAx val="66162009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t-LT"/>
    </a:p>
  </c:txPr>
  <c:externalData r:id="rId3">
    <c:autoUpdate val="0"/>
  </c:externalData>
  <c:userShapes r:id="rId4"/>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2688358178854136E-2"/>
          <c:y val="4.5619956575728343E-2"/>
          <c:w val="0.94475624235677702"/>
          <c:h val="0.85486679848259761"/>
        </c:manualLayout>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Pt>
            <c:idx val="1"/>
            <c:invertIfNegative val="0"/>
            <c:bubble3D val="0"/>
            <c:spPr>
              <a:solidFill>
                <a:srgbClr val="8C5FBE"/>
              </a:solidFill>
              <a:ln>
                <a:noFill/>
              </a:ln>
              <a:effectLst/>
            </c:spPr>
            <c:extLst>
              <c:ext xmlns:c16="http://schemas.microsoft.com/office/drawing/2014/chart" uri="{C3380CC4-5D6E-409C-BE32-E72D297353CC}">
                <c16:uniqueId val="{00000001-C10D-4B97-BEFF-B27BC2B5B617}"/>
              </c:ext>
            </c:extLst>
          </c:dPt>
          <c:cat>
            <c:strRef>
              <c:f>Sheet1!$A$2:$A$3</c:f>
              <c:strCache>
                <c:ptCount val="2"/>
                <c:pt idx="0">
                  <c:v>Finansavimo suma (Vidurio ir vakarų Lietuvos regionas)</c:v>
                </c:pt>
                <c:pt idx="1">
                  <c:v>Finansavimo suma (Sostinės regionas)</c:v>
                </c:pt>
              </c:strCache>
            </c:strRef>
          </c:cat>
          <c:val>
            <c:numRef>
              <c:f>Sheet1!$B$2:$B$3</c:f>
              <c:numCache>
                <c:formatCode>0.00</c:formatCode>
                <c:ptCount val="2"/>
                <c:pt idx="0">
                  <c:v>2835145.38</c:v>
                </c:pt>
                <c:pt idx="1">
                  <c:v>2303717.9500000002</c:v>
                </c:pt>
              </c:numCache>
            </c:numRef>
          </c:val>
          <c:extLst>
            <c:ext xmlns:c16="http://schemas.microsoft.com/office/drawing/2014/chart" uri="{C3380CC4-5D6E-409C-BE32-E72D297353CC}">
              <c16:uniqueId val="{00000002-C10D-4B97-BEFF-B27BC2B5B617}"/>
            </c:ext>
          </c:extLst>
        </c:ser>
        <c:ser>
          <c:idx val="1"/>
          <c:order val="1"/>
          <c:tx>
            <c:strRef>
              <c:f>Sheet1!$C$1</c:f>
              <c:strCache>
                <c:ptCount val="1"/>
                <c:pt idx="0">
                  <c:v>Series 2</c:v>
                </c:pt>
              </c:strCache>
            </c:strRef>
          </c:tx>
          <c:spPr>
            <a:solidFill>
              <a:srgbClr val="8C5FBE"/>
            </a:solidFill>
            <a:ln>
              <a:noFill/>
            </a:ln>
            <a:effectLst/>
          </c:spPr>
          <c:invertIfNegative val="0"/>
          <c:dLbls>
            <c:dLbl>
              <c:idx val="1"/>
              <c:tx>
                <c:rich>
                  <a:bodyPr/>
                  <a:lstStyle/>
                  <a:p>
                    <a:r>
                      <a:rPr lang="en-US"/>
                      <a:t>5</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C10D-4B97-BEFF-B27BC2B5B617}"/>
                </c:ext>
              </c:extLst>
            </c:dLbl>
            <c:spPr>
              <a:noFill/>
              <a:ln>
                <a:noFill/>
              </a:ln>
              <a:effectLst/>
            </c:spPr>
            <c:txPr>
              <a:bodyPr rot="0" spcFirstLastPara="1" vertOverflow="ellipsis" vert="horz" wrap="square" lIns="38100" tIns="19050" rIns="38100" bIns="19050" anchor="ctr" anchorCtr="0">
                <a:spAutoFit/>
              </a:bodyPr>
              <a:lstStyle/>
              <a:p>
                <a:pPr algn="ctr" rtl="0">
                  <a:defRPr lang="en-US" sz="2800" b="0" i="0" u="none" strike="noStrike" kern="1200" baseline="0">
                    <a:solidFill>
                      <a:srgbClr val="FFFFFF"/>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Finansavimo suma (Vidurio ir vakarų Lietuvos regionas)</c:v>
                </c:pt>
                <c:pt idx="1">
                  <c:v>Finansavimo suma (Sostinės regionas)</c:v>
                </c:pt>
              </c:strCache>
            </c:strRef>
          </c:cat>
          <c:val>
            <c:numRef>
              <c:f>Sheet1!$C$2:$C$3</c:f>
              <c:numCache>
                <c:formatCode>General</c:formatCode>
                <c:ptCount val="2"/>
              </c:numCache>
            </c:numRef>
          </c:val>
          <c:extLst>
            <c:ext xmlns:c16="http://schemas.microsoft.com/office/drawing/2014/chart" uri="{C3380CC4-5D6E-409C-BE32-E72D297353CC}">
              <c16:uniqueId val="{00000004-C10D-4B97-BEFF-B27BC2B5B617}"/>
            </c:ext>
          </c:extLst>
        </c:ser>
        <c:dLbls>
          <c:showLegendKey val="0"/>
          <c:showVal val="0"/>
          <c:showCatName val="0"/>
          <c:showSerName val="0"/>
          <c:showPercent val="0"/>
          <c:showBubbleSize val="0"/>
        </c:dLbls>
        <c:gapWidth val="0"/>
        <c:overlap val="74"/>
        <c:axId val="661620096"/>
        <c:axId val="661473104"/>
      </c:barChart>
      <c:catAx>
        <c:axId val="661620096"/>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bg1"/>
                </a:solidFill>
                <a:latin typeface="+mn-lt"/>
                <a:ea typeface="+mn-ea"/>
                <a:cs typeface="+mn-cs"/>
              </a:defRPr>
            </a:pPr>
            <a:endParaRPr lang="lt-LT"/>
          </a:p>
        </c:txPr>
        <c:crossAx val="661473104"/>
        <c:crosses val="autoZero"/>
        <c:auto val="1"/>
        <c:lblAlgn val="ctr"/>
        <c:lblOffset val="100"/>
        <c:noMultiLvlLbl val="0"/>
      </c:catAx>
      <c:valAx>
        <c:axId val="661473104"/>
        <c:scaling>
          <c:orientation val="minMax"/>
        </c:scaling>
        <c:delete val="1"/>
        <c:axPos val="l"/>
        <c:majorGridlines>
          <c:spPr>
            <a:ln w="9525" cap="flat" cmpd="sng" algn="ctr">
              <a:solidFill>
                <a:schemeClr val="tx1">
                  <a:lumMod val="15000"/>
                  <a:lumOff val="85000"/>
                </a:schemeClr>
              </a:solidFill>
              <a:round/>
            </a:ln>
            <a:effectLst/>
          </c:spPr>
        </c:majorGridlines>
        <c:numFmt formatCode="0.00" sourceLinked="1"/>
        <c:majorTickMark val="out"/>
        <c:minorTickMark val="none"/>
        <c:tickLblPos val="nextTo"/>
        <c:crossAx val="661620096"/>
        <c:crosses val="autoZero"/>
        <c:crossBetween val="between"/>
      </c:valAx>
      <c:spPr>
        <a:noFill/>
        <a:ln>
          <a:solidFill>
            <a:schemeClr val="accent1">
              <a:shade val="15000"/>
              <a:alpha val="93000"/>
            </a:schemeClr>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t-LT"/>
    </a:p>
  </c:txPr>
  <c:externalData r:id="rId3">
    <c:autoUpdate val="0"/>
  </c:externalData>
  <c:userShapes r:id="rId4"/>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Pt>
            <c:idx val="1"/>
            <c:invertIfNegative val="0"/>
            <c:bubble3D val="0"/>
            <c:spPr>
              <a:solidFill>
                <a:srgbClr val="8C5FBE"/>
              </a:solidFill>
              <a:ln>
                <a:noFill/>
              </a:ln>
              <a:effectLst/>
            </c:spPr>
            <c:extLst>
              <c:ext xmlns:c16="http://schemas.microsoft.com/office/drawing/2014/chart" uri="{C3380CC4-5D6E-409C-BE32-E72D297353CC}">
                <c16:uniqueId val="{00000000-9DB5-400B-AE46-700D37FE3394}"/>
              </c:ext>
            </c:extLst>
          </c:dPt>
          <c:cat>
            <c:strRef>
              <c:f>Sheet1!$A$2:$A$3</c:f>
              <c:strCache>
                <c:ptCount val="2"/>
                <c:pt idx="0">
                  <c:v>Projektų vertė</c:v>
                </c:pt>
                <c:pt idx="1">
                  <c:v>Prašomas finansavimas</c:v>
                </c:pt>
              </c:strCache>
            </c:strRef>
          </c:cat>
          <c:val>
            <c:numRef>
              <c:f>Sheet1!$B$2:$B$3</c:f>
              <c:numCache>
                <c:formatCode>0.00</c:formatCode>
                <c:ptCount val="2"/>
                <c:pt idx="0">
                  <c:v>7122346.7199999997</c:v>
                </c:pt>
                <c:pt idx="1">
                  <c:v>3561173.33</c:v>
                </c:pt>
              </c:numCache>
            </c:numRef>
          </c:val>
          <c:extLst>
            <c:ext xmlns:c16="http://schemas.microsoft.com/office/drawing/2014/chart" uri="{C3380CC4-5D6E-409C-BE32-E72D297353CC}">
              <c16:uniqueId val="{00000000-B32E-5E4E-AA80-A1C0B24D9888}"/>
            </c:ext>
          </c:extLst>
        </c:ser>
        <c:ser>
          <c:idx val="1"/>
          <c:order val="1"/>
          <c:tx>
            <c:strRef>
              <c:f>Sheet1!$C$1</c:f>
              <c:strCache>
                <c:ptCount val="1"/>
                <c:pt idx="0">
                  <c:v>Series 2</c:v>
                </c:pt>
              </c:strCache>
            </c:strRef>
          </c:tx>
          <c:spPr>
            <a:solidFill>
              <a:srgbClr val="8C5FBE"/>
            </a:solidFill>
            <a:ln>
              <a:noFill/>
            </a:ln>
            <a:effectLst/>
          </c:spPr>
          <c:invertIfNegative val="0"/>
          <c:dLbls>
            <c:dLbl>
              <c:idx val="1"/>
              <c:tx>
                <c:rich>
                  <a:bodyPr/>
                  <a:lstStyle/>
                  <a:p>
                    <a:r>
                      <a:rPr lang="en-US"/>
                      <a:t>5</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1-66F9-400A-AA87-2810D0050306}"/>
                </c:ext>
              </c:extLst>
            </c:dLbl>
            <c:spPr>
              <a:noFill/>
              <a:ln>
                <a:noFill/>
              </a:ln>
              <a:effectLst/>
            </c:spPr>
            <c:txPr>
              <a:bodyPr rot="0" spcFirstLastPara="1" vertOverflow="ellipsis" vert="horz" wrap="square" lIns="38100" tIns="19050" rIns="38100" bIns="19050" anchor="ctr" anchorCtr="0">
                <a:spAutoFit/>
              </a:bodyPr>
              <a:lstStyle/>
              <a:p>
                <a:pPr algn="ctr" rtl="0">
                  <a:defRPr lang="en-US" sz="2800" b="0" i="0" u="none" strike="noStrike" kern="1200" baseline="0">
                    <a:solidFill>
                      <a:srgbClr val="FFFFFF"/>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Projektų vertė</c:v>
                </c:pt>
                <c:pt idx="1">
                  <c:v>Prašomas finansavimas</c:v>
                </c:pt>
              </c:strCache>
            </c:strRef>
          </c:cat>
          <c:val>
            <c:numRef>
              <c:f>Sheet1!$C$2:$C$3</c:f>
              <c:numCache>
                <c:formatCode>General</c:formatCode>
                <c:ptCount val="2"/>
              </c:numCache>
            </c:numRef>
          </c:val>
          <c:extLst>
            <c:ext xmlns:c16="http://schemas.microsoft.com/office/drawing/2014/chart" uri="{C3380CC4-5D6E-409C-BE32-E72D297353CC}">
              <c16:uniqueId val="{00000001-B32E-5E4E-AA80-A1C0B24D9888}"/>
            </c:ext>
          </c:extLst>
        </c:ser>
        <c:dLbls>
          <c:showLegendKey val="0"/>
          <c:showVal val="0"/>
          <c:showCatName val="0"/>
          <c:showSerName val="0"/>
          <c:showPercent val="0"/>
          <c:showBubbleSize val="0"/>
        </c:dLbls>
        <c:gapWidth val="0"/>
        <c:overlap val="74"/>
        <c:axId val="661620096"/>
        <c:axId val="661473104"/>
      </c:barChart>
      <c:catAx>
        <c:axId val="661620096"/>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bg1"/>
                </a:solidFill>
                <a:latin typeface="+mn-lt"/>
                <a:ea typeface="+mn-ea"/>
                <a:cs typeface="+mn-cs"/>
              </a:defRPr>
            </a:pPr>
            <a:endParaRPr lang="lt-LT"/>
          </a:p>
        </c:txPr>
        <c:crossAx val="661473104"/>
        <c:crosses val="autoZero"/>
        <c:auto val="1"/>
        <c:lblAlgn val="ctr"/>
        <c:lblOffset val="100"/>
        <c:noMultiLvlLbl val="0"/>
      </c:catAx>
      <c:valAx>
        <c:axId val="661473104"/>
        <c:scaling>
          <c:orientation val="minMax"/>
        </c:scaling>
        <c:delete val="1"/>
        <c:axPos val="l"/>
        <c:majorGridlines>
          <c:spPr>
            <a:ln w="9525" cap="flat" cmpd="sng" algn="ctr">
              <a:solidFill>
                <a:schemeClr val="tx1">
                  <a:lumMod val="15000"/>
                  <a:lumOff val="85000"/>
                </a:schemeClr>
              </a:solidFill>
              <a:round/>
            </a:ln>
            <a:effectLst/>
          </c:spPr>
        </c:majorGridlines>
        <c:numFmt formatCode="0.00" sourceLinked="1"/>
        <c:majorTickMark val="out"/>
        <c:minorTickMark val="none"/>
        <c:tickLblPos val="nextTo"/>
        <c:crossAx val="66162009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t-LT"/>
    </a:p>
  </c:txPr>
  <c:externalData r:id="rId3">
    <c:autoUpdate val="0"/>
  </c:externalData>
  <c:userShapes r:id="rId4"/>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2688358178854136E-2"/>
          <c:y val="4.5619956575728343E-2"/>
          <c:w val="0.94475624235677702"/>
          <c:h val="0.85486679848259761"/>
        </c:manualLayout>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Pt>
            <c:idx val="1"/>
            <c:invertIfNegative val="0"/>
            <c:bubble3D val="0"/>
            <c:spPr>
              <a:solidFill>
                <a:srgbClr val="8C5FBE"/>
              </a:solidFill>
              <a:ln>
                <a:noFill/>
              </a:ln>
              <a:effectLst/>
            </c:spPr>
            <c:extLst>
              <c:ext xmlns:c16="http://schemas.microsoft.com/office/drawing/2014/chart" uri="{C3380CC4-5D6E-409C-BE32-E72D297353CC}">
                <c16:uniqueId val="{00000001-C10D-4B97-BEFF-B27BC2B5B617}"/>
              </c:ext>
            </c:extLst>
          </c:dPt>
          <c:cat>
            <c:strRef>
              <c:f>Sheet1!$A$2:$A$3</c:f>
              <c:strCache>
                <c:ptCount val="2"/>
                <c:pt idx="0">
                  <c:v>Finansavimo suma (Vidurio ir vakarų Lietuvos regionas)</c:v>
                </c:pt>
                <c:pt idx="1">
                  <c:v>Finansavimo suma (Sostinės regionas)</c:v>
                </c:pt>
              </c:strCache>
            </c:strRef>
          </c:cat>
          <c:val>
            <c:numRef>
              <c:f>Sheet1!$B$2:$B$3</c:f>
              <c:numCache>
                <c:formatCode>0.00</c:formatCode>
                <c:ptCount val="2"/>
                <c:pt idx="0">
                  <c:v>2222080.1</c:v>
                </c:pt>
                <c:pt idx="1">
                  <c:v>1339093.23</c:v>
                </c:pt>
              </c:numCache>
            </c:numRef>
          </c:val>
          <c:extLst>
            <c:ext xmlns:c16="http://schemas.microsoft.com/office/drawing/2014/chart" uri="{C3380CC4-5D6E-409C-BE32-E72D297353CC}">
              <c16:uniqueId val="{00000002-C10D-4B97-BEFF-B27BC2B5B617}"/>
            </c:ext>
          </c:extLst>
        </c:ser>
        <c:ser>
          <c:idx val="1"/>
          <c:order val="1"/>
          <c:tx>
            <c:strRef>
              <c:f>Sheet1!$C$1</c:f>
              <c:strCache>
                <c:ptCount val="1"/>
                <c:pt idx="0">
                  <c:v>Series 2</c:v>
                </c:pt>
              </c:strCache>
            </c:strRef>
          </c:tx>
          <c:spPr>
            <a:solidFill>
              <a:srgbClr val="8C5FBE"/>
            </a:solidFill>
            <a:ln>
              <a:noFill/>
            </a:ln>
            <a:effectLst/>
          </c:spPr>
          <c:invertIfNegative val="0"/>
          <c:dLbls>
            <c:dLbl>
              <c:idx val="1"/>
              <c:tx>
                <c:rich>
                  <a:bodyPr/>
                  <a:lstStyle/>
                  <a:p>
                    <a:r>
                      <a:rPr lang="en-US"/>
                      <a:t>5</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C10D-4B97-BEFF-B27BC2B5B617}"/>
                </c:ext>
              </c:extLst>
            </c:dLbl>
            <c:spPr>
              <a:noFill/>
              <a:ln>
                <a:noFill/>
              </a:ln>
              <a:effectLst/>
            </c:spPr>
            <c:txPr>
              <a:bodyPr rot="0" spcFirstLastPara="1" vertOverflow="ellipsis" vert="horz" wrap="square" lIns="38100" tIns="19050" rIns="38100" bIns="19050" anchor="ctr" anchorCtr="0">
                <a:spAutoFit/>
              </a:bodyPr>
              <a:lstStyle/>
              <a:p>
                <a:pPr algn="ctr" rtl="0">
                  <a:defRPr lang="en-US" sz="2800" b="0" i="0" u="none" strike="noStrike" kern="1200" baseline="0">
                    <a:solidFill>
                      <a:srgbClr val="FFFFFF"/>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Finansavimo suma (Vidurio ir vakarų Lietuvos regionas)</c:v>
                </c:pt>
                <c:pt idx="1">
                  <c:v>Finansavimo suma (Sostinės regionas)</c:v>
                </c:pt>
              </c:strCache>
            </c:strRef>
          </c:cat>
          <c:val>
            <c:numRef>
              <c:f>Sheet1!$C$2:$C$3</c:f>
              <c:numCache>
                <c:formatCode>General</c:formatCode>
                <c:ptCount val="2"/>
              </c:numCache>
            </c:numRef>
          </c:val>
          <c:extLst>
            <c:ext xmlns:c16="http://schemas.microsoft.com/office/drawing/2014/chart" uri="{C3380CC4-5D6E-409C-BE32-E72D297353CC}">
              <c16:uniqueId val="{00000004-C10D-4B97-BEFF-B27BC2B5B617}"/>
            </c:ext>
          </c:extLst>
        </c:ser>
        <c:dLbls>
          <c:showLegendKey val="0"/>
          <c:showVal val="0"/>
          <c:showCatName val="0"/>
          <c:showSerName val="0"/>
          <c:showPercent val="0"/>
          <c:showBubbleSize val="0"/>
        </c:dLbls>
        <c:gapWidth val="0"/>
        <c:overlap val="74"/>
        <c:axId val="661620096"/>
        <c:axId val="661473104"/>
      </c:barChart>
      <c:catAx>
        <c:axId val="661620096"/>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bg1"/>
                </a:solidFill>
                <a:latin typeface="+mn-lt"/>
                <a:ea typeface="+mn-ea"/>
                <a:cs typeface="+mn-cs"/>
              </a:defRPr>
            </a:pPr>
            <a:endParaRPr lang="lt-LT"/>
          </a:p>
        </c:txPr>
        <c:crossAx val="661473104"/>
        <c:crosses val="autoZero"/>
        <c:auto val="1"/>
        <c:lblAlgn val="ctr"/>
        <c:lblOffset val="100"/>
        <c:noMultiLvlLbl val="0"/>
      </c:catAx>
      <c:valAx>
        <c:axId val="661473104"/>
        <c:scaling>
          <c:orientation val="minMax"/>
        </c:scaling>
        <c:delete val="1"/>
        <c:axPos val="l"/>
        <c:majorGridlines>
          <c:spPr>
            <a:ln w="9525" cap="flat" cmpd="sng" algn="ctr">
              <a:solidFill>
                <a:schemeClr val="tx1">
                  <a:lumMod val="15000"/>
                  <a:lumOff val="85000"/>
                </a:schemeClr>
              </a:solidFill>
              <a:round/>
            </a:ln>
            <a:effectLst/>
          </c:spPr>
        </c:majorGridlines>
        <c:numFmt formatCode="0.00" sourceLinked="1"/>
        <c:majorTickMark val="out"/>
        <c:minorTickMark val="none"/>
        <c:tickLblPos val="nextTo"/>
        <c:crossAx val="661620096"/>
        <c:crosses val="autoZero"/>
        <c:crossBetween val="between"/>
      </c:valAx>
      <c:spPr>
        <a:noFill/>
        <a:ln>
          <a:solidFill>
            <a:schemeClr val="accent1">
              <a:shade val="15000"/>
              <a:alpha val="93000"/>
            </a:schemeClr>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t-LT"/>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0.03417</cdr:x>
      <cdr:y>0.0581</cdr:y>
    </cdr:from>
    <cdr:to>
      <cdr:x>0.34153</cdr:x>
      <cdr:y>0.26338</cdr:y>
    </cdr:to>
    <cdr:sp macro="" textlink="">
      <cdr:nvSpPr>
        <cdr:cNvPr id="2" name="TextBox 1">
          <a:extLst xmlns:a="http://schemas.openxmlformats.org/drawingml/2006/main">
            <a:ext uri="{FF2B5EF4-FFF2-40B4-BE49-F238E27FC236}">
              <a16:creationId xmlns:a16="http://schemas.microsoft.com/office/drawing/2014/main" id="{9F83BAD0-361D-355F-B3CB-408CB0F7840A}"/>
            </a:ext>
          </a:extLst>
        </cdr:cNvPr>
        <cdr:cNvSpPr txBox="1"/>
      </cdr:nvSpPr>
      <cdr:spPr>
        <a:xfrm xmlns:a="http://schemas.openxmlformats.org/drawingml/2006/main">
          <a:off x="172834" y="258783"/>
          <a:ext cx="1554499" cy="914356"/>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lt-LT" sz="1800" dirty="0">
              <a:solidFill>
                <a:schemeClr val="bg1"/>
              </a:solidFill>
            </a:rPr>
            <a:t>10 279 578,68 Eur</a:t>
          </a:r>
        </a:p>
      </cdr:txBody>
    </cdr:sp>
  </cdr:relSizeAnchor>
  <cdr:relSizeAnchor xmlns:cdr="http://schemas.openxmlformats.org/drawingml/2006/chartDrawing">
    <cdr:from>
      <cdr:x>0.52443</cdr:x>
      <cdr:y>0.3679</cdr:y>
    </cdr:from>
    <cdr:to>
      <cdr:x>0.83178</cdr:x>
      <cdr:y>0.57319</cdr:y>
    </cdr:to>
    <cdr:sp macro="" textlink="">
      <cdr:nvSpPr>
        <cdr:cNvPr id="3" name="TextBox 1">
          <a:extLst xmlns:a="http://schemas.openxmlformats.org/drawingml/2006/main">
            <a:ext uri="{FF2B5EF4-FFF2-40B4-BE49-F238E27FC236}">
              <a16:creationId xmlns:a16="http://schemas.microsoft.com/office/drawing/2014/main" id="{DA139A3B-2A06-D129-00C7-1966206037A5}"/>
            </a:ext>
          </a:extLst>
        </cdr:cNvPr>
        <cdr:cNvSpPr txBox="1"/>
      </cdr:nvSpPr>
      <cdr:spPr>
        <a:xfrm xmlns:a="http://schemas.openxmlformats.org/drawingml/2006/main">
          <a:off x="2652359" y="1638709"/>
          <a:ext cx="1554448" cy="914401"/>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lt-LT" sz="1800" dirty="0">
              <a:solidFill>
                <a:schemeClr val="bg1"/>
              </a:solidFill>
            </a:rPr>
            <a:t>5 138 863,33 Eur</a:t>
          </a:r>
        </a:p>
      </cdr:txBody>
    </cdr:sp>
  </cdr:relSizeAnchor>
</c:userShapes>
</file>

<file path=ppt/drawings/drawing2.xml><?xml version="1.0" encoding="utf-8"?>
<c:userShapes xmlns:c="http://schemas.openxmlformats.org/drawingml/2006/chart">
  <cdr:relSizeAnchor xmlns:cdr="http://schemas.openxmlformats.org/drawingml/2006/chartDrawing">
    <cdr:from>
      <cdr:x>0.05116</cdr:x>
      <cdr:y>0</cdr:y>
    </cdr:from>
    <cdr:to>
      <cdr:x>0.35852</cdr:x>
      <cdr:y>0.12791</cdr:y>
    </cdr:to>
    <cdr:sp macro="" textlink="">
      <cdr:nvSpPr>
        <cdr:cNvPr id="2" name="TextBox 1">
          <a:extLst xmlns:a="http://schemas.openxmlformats.org/drawingml/2006/main">
            <a:ext uri="{FF2B5EF4-FFF2-40B4-BE49-F238E27FC236}">
              <a16:creationId xmlns:a16="http://schemas.microsoft.com/office/drawing/2014/main" id="{9F83BAD0-361D-355F-B3CB-408CB0F7840A}"/>
            </a:ext>
          </a:extLst>
        </cdr:cNvPr>
        <cdr:cNvSpPr txBox="1"/>
      </cdr:nvSpPr>
      <cdr:spPr>
        <a:xfrm xmlns:a="http://schemas.openxmlformats.org/drawingml/2006/main">
          <a:off x="258771" y="-2272335"/>
          <a:ext cx="1554499" cy="569719"/>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lt-LT" sz="1800" dirty="0">
              <a:solidFill>
                <a:schemeClr val="bg1"/>
              </a:solidFill>
            </a:rPr>
            <a:t>2 835 145,38 Eur</a:t>
          </a:r>
        </a:p>
      </cdr:txBody>
    </cdr:sp>
  </cdr:relSizeAnchor>
  <cdr:relSizeAnchor xmlns:cdr="http://schemas.openxmlformats.org/drawingml/2006/chartDrawing">
    <cdr:from>
      <cdr:x>0.5342</cdr:x>
      <cdr:y>0.10158</cdr:y>
    </cdr:from>
    <cdr:to>
      <cdr:x>0.84155</cdr:x>
      <cdr:y>0.30687</cdr:y>
    </cdr:to>
    <cdr:sp macro="" textlink="">
      <cdr:nvSpPr>
        <cdr:cNvPr id="3" name="TextBox 1">
          <a:extLst xmlns:a="http://schemas.openxmlformats.org/drawingml/2006/main">
            <a:ext uri="{FF2B5EF4-FFF2-40B4-BE49-F238E27FC236}">
              <a16:creationId xmlns:a16="http://schemas.microsoft.com/office/drawing/2014/main" id="{DA139A3B-2A06-D129-00C7-1966206037A5}"/>
            </a:ext>
          </a:extLst>
        </cdr:cNvPr>
        <cdr:cNvSpPr txBox="1"/>
      </cdr:nvSpPr>
      <cdr:spPr>
        <a:xfrm xmlns:a="http://schemas.openxmlformats.org/drawingml/2006/main">
          <a:off x="2701776" y="452449"/>
          <a:ext cx="1554449" cy="914401"/>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lt-LT" sz="1800" dirty="0">
              <a:solidFill>
                <a:schemeClr val="bg1"/>
              </a:solidFill>
            </a:rPr>
            <a:t>2 303 717,95 Eur</a:t>
          </a:r>
        </a:p>
      </cdr:txBody>
    </cdr:sp>
  </cdr:relSizeAnchor>
</c:userShapes>
</file>

<file path=ppt/drawings/drawing3.xml><?xml version="1.0" encoding="utf-8"?>
<c:userShapes xmlns:c="http://schemas.openxmlformats.org/drawingml/2006/chart">
  <cdr:relSizeAnchor xmlns:cdr="http://schemas.openxmlformats.org/drawingml/2006/chartDrawing">
    <cdr:from>
      <cdr:x>0.03417</cdr:x>
      <cdr:y>0.0581</cdr:y>
    </cdr:from>
    <cdr:to>
      <cdr:x>0.34153</cdr:x>
      <cdr:y>0.26338</cdr:y>
    </cdr:to>
    <cdr:sp macro="" textlink="">
      <cdr:nvSpPr>
        <cdr:cNvPr id="2" name="TextBox 1">
          <a:extLst xmlns:a="http://schemas.openxmlformats.org/drawingml/2006/main">
            <a:ext uri="{FF2B5EF4-FFF2-40B4-BE49-F238E27FC236}">
              <a16:creationId xmlns:a16="http://schemas.microsoft.com/office/drawing/2014/main" id="{9F83BAD0-361D-355F-B3CB-408CB0F7840A}"/>
            </a:ext>
          </a:extLst>
        </cdr:cNvPr>
        <cdr:cNvSpPr txBox="1"/>
      </cdr:nvSpPr>
      <cdr:spPr>
        <a:xfrm xmlns:a="http://schemas.openxmlformats.org/drawingml/2006/main">
          <a:off x="172834" y="258783"/>
          <a:ext cx="1554499" cy="914356"/>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lt-LT" sz="1800" dirty="0">
              <a:solidFill>
                <a:schemeClr val="bg1"/>
              </a:solidFill>
            </a:rPr>
            <a:t>7 122 346,72 Eur</a:t>
          </a:r>
        </a:p>
      </cdr:txBody>
    </cdr:sp>
  </cdr:relSizeAnchor>
  <cdr:relSizeAnchor xmlns:cdr="http://schemas.openxmlformats.org/drawingml/2006/chartDrawing">
    <cdr:from>
      <cdr:x>0.52443</cdr:x>
      <cdr:y>0.3679</cdr:y>
    </cdr:from>
    <cdr:to>
      <cdr:x>0.83178</cdr:x>
      <cdr:y>0.57319</cdr:y>
    </cdr:to>
    <cdr:sp macro="" textlink="">
      <cdr:nvSpPr>
        <cdr:cNvPr id="3" name="TextBox 1">
          <a:extLst xmlns:a="http://schemas.openxmlformats.org/drawingml/2006/main">
            <a:ext uri="{FF2B5EF4-FFF2-40B4-BE49-F238E27FC236}">
              <a16:creationId xmlns:a16="http://schemas.microsoft.com/office/drawing/2014/main" id="{DA139A3B-2A06-D129-00C7-1966206037A5}"/>
            </a:ext>
          </a:extLst>
        </cdr:cNvPr>
        <cdr:cNvSpPr txBox="1"/>
      </cdr:nvSpPr>
      <cdr:spPr>
        <a:xfrm xmlns:a="http://schemas.openxmlformats.org/drawingml/2006/main">
          <a:off x="2652359" y="1638709"/>
          <a:ext cx="1554448" cy="914401"/>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lt-LT" sz="1800" dirty="0">
              <a:solidFill>
                <a:schemeClr val="bg1"/>
              </a:solidFill>
            </a:rPr>
            <a:t>3 561 173,33 Eur</a:t>
          </a:r>
        </a:p>
      </cdr:txBody>
    </cdr:sp>
  </cdr:relSizeAnchor>
</c:userShapes>
</file>

<file path=ppt/drawings/drawing4.xml><?xml version="1.0" encoding="utf-8"?>
<c:userShapes xmlns:c="http://schemas.openxmlformats.org/drawingml/2006/chart">
  <cdr:relSizeAnchor xmlns:cdr="http://schemas.openxmlformats.org/drawingml/2006/chartDrawing">
    <cdr:from>
      <cdr:x>0.05007</cdr:x>
      <cdr:y>0.04237</cdr:y>
    </cdr:from>
    <cdr:to>
      <cdr:x>0.35743</cdr:x>
      <cdr:y>0.17028</cdr:y>
    </cdr:to>
    <cdr:sp macro="" textlink="">
      <cdr:nvSpPr>
        <cdr:cNvPr id="2" name="TextBox 1">
          <a:extLst xmlns:a="http://schemas.openxmlformats.org/drawingml/2006/main">
            <a:ext uri="{FF2B5EF4-FFF2-40B4-BE49-F238E27FC236}">
              <a16:creationId xmlns:a16="http://schemas.microsoft.com/office/drawing/2014/main" id="{9F83BAD0-361D-355F-B3CB-408CB0F7840A}"/>
            </a:ext>
          </a:extLst>
        </cdr:cNvPr>
        <cdr:cNvSpPr txBox="1"/>
      </cdr:nvSpPr>
      <cdr:spPr>
        <a:xfrm xmlns:a="http://schemas.openxmlformats.org/drawingml/2006/main">
          <a:off x="253221" y="188719"/>
          <a:ext cx="1554499" cy="569719"/>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lt-LT" sz="1800" dirty="0">
              <a:solidFill>
                <a:schemeClr val="bg1"/>
              </a:solidFill>
            </a:rPr>
            <a:t>2 222 080,10 Eur</a:t>
          </a:r>
        </a:p>
      </cdr:txBody>
    </cdr:sp>
  </cdr:relSizeAnchor>
  <cdr:relSizeAnchor xmlns:cdr="http://schemas.openxmlformats.org/drawingml/2006/chartDrawing">
    <cdr:from>
      <cdr:x>0.51491</cdr:x>
      <cdr:y>0.26061</cdr:y>
    </cdr:from>
    <cdr:to>
      <cdr:x>0.82226</cdr:x>
      <cdr:y>0.4659</cdr:y>
    </cdr:to>
    <cdr:sp macro="" textlink="">
      <cdr:nvSpPr>
        <cdr:cNvPr id="3" name="TextBox 1">
          <a:extLst xmlns:a="http://schemas.openxmlformats.org/drawingml/2006/main">
            <a:ext uri="{FF2B5EF4-FFF2-40B4-BE49-F238E27FC236}">
              <a16:creationId xmlns:a16="http://schemas.microsoft.com/office/drawing/2014/main" id="{DA139A3B-2A06-D129-00C7-1966206037A5}"/>
            </a:ext>
          </a:extLst>
        </cdr:cNvPr>
        <cdr:cNvSpPr txBox="1"/>
      </cdr:nvSpPr>
      <cdr:spPr>
        <a:xfrm xmlns:a="http://schemas.openxmlformats.org/drawingml/2006/main">
          <a:off x="2604178" y="1160785"/>
          <a:ext cx="1554449" cy="914401"/>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lt-LT" sz="1800" dirty="0">
              <a:solidFill>
                <a:schemeClr val="bg1"/>
              </a:solidFill>
            </a:rPr>
            <a:t>1 339 093,23 Eur</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LT"/>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914D05-6312-B645-AF2D-08D1D49843E3}" type="datetimeFigureOut">
              <a:rPr lang="en-LT" smtClean="0"/>
              <a:t>11/18/2024</a:t>
            </a:fld>
            <a:endParaRPr lang="en-LT"/>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LT"/>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LT"/>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LT"/>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46C219-D0CB-0346-AF46-782F1007A959}" type="slidenum">
              <a:rPr lang="en-LT" smtClean="0"/>
              <a:t>‹#›</a:t>
            </a:fld>
            <a:endParaRPr lang="en-LT"/>
          </a:p>
        </p:txBody>
      </p:sp>
    </p:spTree>
    <p:extLst>
      <p:ext uri="{BB962C8B-B14F-4D97-AF65-F5344CB8AC3E}">
        <p14:creationId xmlns:p14="http://schemas.microsoft.com/office/powerpoint/2010/main" val="22487365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e-seimas.lrs.lt/portal/legalAct/lt/TAD/fd3d3843f26111ecbfe9c72e552dd5bd/asr"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dirty="0"/>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4</a:t>
            </a:fld>
            <a:endParaRPr lang="en-LT"/>
          </a:p>
        </p:txBody>
      </p:sp>
    </p:spTree>
    <p:extLst>
      <p:ext uri="{BB962C8B-B14F-4D97-AF65-F5344CB8AC3E}">
        <p14:creationId xmlns:p14="http://schemas.microsoft.com/office/powerpoint/2010/main" val="5338302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en-US"/>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21</a:t>
            </a:fld>
            <a:endParaRPr lang="en-LT"/>
          </a:p>
        </p:txBody>
      </p:sp>
    </p:spTree>
    <p:extLst>
      <p:ext uri="{BB962C8B-B14F-4D97-AF65-F5344CB8AC3E}">
        <p14:creationId xmlns:p14="http://schemas.microsoft.com/office/powerpoint/2010/main" val="12498258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dirty="0"/>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5</a:t>
            </a:fld>
            <a:endParaRPr lang="en-LT"/>
          </a:p>
        </p:txBody>
      </p:sp>
    </p:spTree>
    <p:extLst>
      <p:ext uri="{BB962C8B-B14F-4D97-AF65-F5344CB8AC3E}">
        <p14:creationId xmlns:p14="http://schemas.microsoft.com/office/powerpoint/2010/main" val="2558984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dirty="0"/>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8</a:t>
            </a:fld>
            <a:endParaRPr lang="en-LT"/>
          </a:p>
        </p:txBody>
      </p:sp>
    </p:spTree>
    <p:extLst>
      <p:ext uri="{BB962C8B-B14F-4D97-AF65-F5344CB8AC3E}">
        <p14:creationId xmlns:p14="http://schemas.microsoft.com/office/powerpoint/2010/main" val="27547270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dirty="0"/>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9</a:t>
            </a:fld>
            <a:endParaRPr lang="en-LT"/>
          </a:p>
        </p:txBody>
      </p:sp>
    </p:spTree>
    <p:extLst>
      <p:ext uri="{BB962C8B-B14F-4D97-AF65-F5344CB8AC3E}">
        <p14:creationId xmlns:p14="http://schemas.microsoft.com/office/powerpoint/2010/main" val="18646464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dirty="0"/>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10</a:t>
            </a:fld>
            <a:endParaRPr lang="en-LT"/>
          </a:p>
        </p:txBody>
      </p:sp>
    </p:spTree>
    <p:extLst>
      <p:ext uri="{BB962C8B-B14F-4D97-AF65-F5344CB8AC3E}">
        <p14:creationId xmlns:p14="http://schemas.microsoft.com/office/powerpoint/2010/main" val="19289121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dirty="0"/>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11</a:t>
            </a:fld>
            <a:endParaRPr lang="en-LT"/>
          </a:p>
        </p:txBody>
      </p:sp>
    </p:spTree>
    <p:extLst>
      <p:ext uri="{BB962C8B-B14F-4D97-AF65-F5344CB8AC3E}">
        <p14:creationId xmlns:p14="http://schemas.microsoft.com/office/powerpoint/2010/main" val="6763364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13</a:t>
            </a:fld>
            <a:endParaRPr lang="en-LT"/>
          </a:p>
        </p:txBody>
      </p:sp>
    </p:spTree>
    <p:extLst>
      <p:ext uri="{BB962C8B-B14F-4D97-AF65-F5344CB8AC3E}">
        <p14:creationId xmlns:p14="http://schemas.microsoft.com/office/powerpoint/2010/main" val="11331923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lt-LT" sz="12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rPr>
              <a:t>Nepasiekus stebėsenos rodiklių – tvarka nustatyta PAFT, </a:t>
            </a:r>
            <a:r>
              <a:rPr kumimoji="0" lang="lt-LT" sz="1200" b="0" i="0" u="sng" strike="noStrike" kern="1200" cap="none" spc="0" normalizeH="0" baseline="0" noProof="0" dirty="0">
                <a:ln>
                  <a:noFill/>
                </a:ln>
                <a:solidFill>
                  <a:srgbClr val="0563C1"/>
                </a:solidFill>
                <a:effectLst/>
                <a:uLnTx/>
                <a:uFillTx/>
                <a:latin typeface="Arial" panose="020B0604020202020204" pitchFamily="34" charset="0"/>
                <a:ea typeface="Times New Roman" panose="02020603050405020304" pitchFamily="18" charset="0"/>
                <a:cs typeface="+mn-cs"/>
                <a:hlinkClick r:id="rId3"/>
              </a:rPr>
              <a:t>https://e-seimas.lrs.lt/portal/legalAct/lt/TAD/fd3d3843f26111ecbfe9c72e552dd5bd/asr</a:t>
            </a:r>
            <a:r>
              <a:rPr kumimoji="0" lang="lt-LT" sz="12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rPr>
              <a:t> - žr. PENKTASIS SKIRSNIS STEBĖSENOS RODIKLIAI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lt-LT"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lt-LT" sz="1200" b="0" i="1"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mn-cs"/>
              </a:rPr>
              <a:t>173.4. Jeigu stebėsenos rodiklio reikšmė nepasiekta (skaičiuojant nuo projekto sutartyje nustatytos stebėsenos rodiklio reikšmės) daugiau kaip 50 procentų, projektui skirtas finansavimas mažinamas nuo 16 iki 20 procentų su nepasiekta stebėsenos rodiklio reikšme susijusių tinkamų finansuoti išlaidų sumos.</a:t>
            </a:r>
            <a:endParaRPr kumimoji="0" lang="lt-LT"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endParaRPr lang="en-US" dirty="0"/>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15</a:t>
            </a:fld>
            <a:endParaRPr lang="en-LT"/>
          </a:p>
        </p:txBody>
      </p:sp>
    </p:spTree>
    <p:extLst>
      <p:ext uri="{BB962C8B-B14F-4D97-AF65-F5344CB8AC3E}">
        <p14:creationId xmlns:p14="http://schemas.microsoft.com/office/powerpoint/2010/main" val="21702910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dirty="0"/>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17</a:t>
            </a:fld>
            <a:endParaRPr lang="en-LT"/>
          </a:p>
        </p:txBody>
      </p:sp>
    </p:spTree>
    <p:extLst>
      <p:ext uri="{BB962C8B-B14F-4D97-AF65-F5344CB8AC3E}">
        <p14:creationId xmlns:p14="http://schemas.microsoft.com/office/powerpoint/2010/main" val="109688013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chart" Target="../charts/chart2.xml"/><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chart" Target="../charts/chart4.xml"/><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avadinimo skaidrė">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938842" y="1426464"/>
            <a:ext cx="5587652" cy="1341926"/>
          </a:xfrm>
        </p:spPr>
        <p:txBody>
          <a:bodyPr anchor="b">
            <a:noAutofit/>
          </a:bodyPr>
          <a:lstStyle>
            <a:lvl1pPr algn="l">
              <a:defRPr sz="3500">
                <a:solidFill>
                  <a:schemeClr val="bg1"/>
                </a:solidFill>
              </a:defRPr>
            </a:lvl1pPr>
          </a:lstStyle>
          <a:p>
            <a:r>
              <a:rPr lang="en-GB" dirty="0" err="1"/>
              <a:t>Pavadinimas</a:t>
            </a:r>
            <a:br>
              <a:rPr lang="en-GB" dirty="0"/>
            </a:br>
            <a:r>
              <a:rPr lang="en-GB" dirty="0"/>
              <a:t>per dvi </a:t>
            </a:r>
            <a:r>
              <a:rPr lang="en-GB" dirty="0" err="1"/>
              <a:t>eilutes</a:t>
            </a:r>
            <a:endParaRPr lang="en-LT" dirty="0"/>
          </a:p>
        </p:txBody>
      </p:sp>
      <p:sp>
        <p:nvSpPr>
          <p:cNvPr id="3" name="Subtitle 2">
            <a:extLst>
              <a:ext uri="{FF2B5EF4-FFF2-40B4-BE49-F238E27FC236}">
                <a16:creationId xmlns:a16="http://schemas.microsoft.com/office/drawing/2014/main" id="{E544E1B9-1882-0D43-9CCA-96C021418916}"/>
              </a:ext>
            </a:extLst>
          </p:cNvPr>
          <p:cNvSpPr>
            <a:spLocks noGrp="1"/>
          </p:cNvSpPr>
          <p:nvPr>
            <p:ph type="subTitle" idx="1" hasCustomPrompt="1"/>
          </p:nvPr>
        </p:nvSpPr>
        <p:spPr>
          <a:xfrm>
            <a:off x="967150" y="3087408"/>
            <a:ext cx="4697381" cy="749369"/>
          </a:xfrm>
        </p:spPr>
        <p:txBody>
          <a:bodyPr>
            <a:normAutofit/>
          </a:bodyPr>
          <a:lstStyle>
            <a:lvl1pPr marL="0" indent="0" algn="l">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lt-LT" dirty="0"/>
              <a:t>Vardas Pavardė, pareigos</a:t>
            </a:r>
            <a:endParaRPr lang="en-LT" dirty="0"/>
          </a:p>
        </p:txBody>
      </p:sp>
      <p:pic>
        <p:nvPicPr>
          <p:cNvPr id="11" name="Picture 10">
            <a:extLst>
              <a:ext uri="{FF2B5EF4-FFF2-40B4-BE49-F238E27FC236}">
                <a16:creationId xmlns:a16="http://schemas.microsoft.com/office/drawing/2014/main" id="{05721D86-5173-894E-A667-5600F60703E9}"/>
              </a:ext>
            </a:extLst>
          </p:cNvPr>
          <p:cNvPicPr>
            <a:picLocks noChangeAspect="1"/>
          </p:cNvPicPr>
          <p:nvPr userDrawn="1"/>
        </p:nvPicPr>
        <p:blipFill>
          <a:blip r:embed="rId2"/>
          <a:stretch>
            <a:fillRect/>
          </a:stretch>
        </p:blipFill>
        <p:spPr>
          <a:xfrm>
            <a:off x="476993" y="5573949"/>
            <a:ext cx="2075060" cy="866428"/>
          </a:xfrm>
          <a:prstGeom prst="rect">
            <a:avLst/>
          </a:prstGeom>
        </p:spPr>
      </p:pic>
      <p:pic>
        <p:nvPicPr>
          <p:cNvPr id="8" name="Picture 7">
            <a:extLst>
              <a:ext uri="{FF2B5EF4-FFF2-40B4-BE49-F238E27FC236}">
                <a16:creationId xmlns:a16="http://schemas.microsoft.com/office/drawing/2014/main" id="{EB25FC2F-8608-E94C-ADBD-A880E7B7DADF}"/>
              </a:ext>
            </a:extLst>
          </p:cNvPr>
          <p:cNvPicPr>
            <a:picLocks noChangeAspect="1"/>
          </p:cNvPicPr>
          <p:nvPr userDrawn="1"/>
        </p:nvPicPr>
        <p:blipFill>
          <a:blip r:embed="rId3"/>
          <a:stretch>
            <a:fillRect/>
          </a:stretch>
        </p:blipFill>
        <p:spPr>
          <a:xfrm>
            <a:off x="8297694" y="1005855"/>
            <a:ext cx="3904034" cy="4880043"/>
          </a:xfrm>
          <a:prstGeom prst="rect">
            <a:avLst/>
          </a:prstGeom>
        </p:spPr>
      </p:pic>
    </p:spTree>
    <p:extLst>
      <p:ext uri="{BB962C8B-B14F-4D97-AF65-F5344CB8AC3E}">
        <p14:creationId xmlns:p14="http://schemas.microsoft.com/office/powerpoint/2010/main" val="9687762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ith bulletpoint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0168374-565B-0941-81B9-7CBAE2945087}"/>
              </a:ext>
            </a:extLst>
          </p:cNvPr>
          <p:cNvSpPr/>
          <p:nvPr userDrawn="1"/>
        </p:nvSpPr>
        <p:spPr>
          <a:xfrm>
            <a:off x="6677940" y="0"/>
            <a:ext cx="5514060" cy="6858000"/>
          </a:xfrm>
          <a:prstGeom prst="rect">
            <a:avLst/>
          </a:prstGeom>
          <a:solidFill>
            <a:srgbClr val="3027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0" name="Text Placeholder 3">
            <a:extLst>
              <a:ext uri="{FF2B5EF4-FFF2-40B4-BE49-F238E27FC236}">
                <a16:creationId xmlns:a16="http://schemas.microsoft.com/office/drawing/2014/main" id="{C7124E3A-97A3-8944-B35B-874803A7F9F5}"/>
              </a:ext>
            </a:extLst>
          </p:cNvPr>
          <p:cNvSpPr>
            <a:spLocks noGrp="1"/>
          </p:cNvSpPr>
          <p:nvPr>
            <p:ph type="body" sz="half" idx="10" hasCustomPrompt="1"/>
          </p:nvPr>
        </p:nvSpPr>
        <p:spPr>
          <a:xfrm>
            <a:off x="1329872" y="3687052"/>
            <a:ext cx="4053786"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lvl="0"/>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sp>
        <p:nvSpPr>
          <p:cNvPr id="12" name="Text Placeholder 3">
            <a:extLst>
              <a:ext uri="{FF2B5EF4-FFF2-40B4-BE49-F238E27FC236}">
                <a16:creationId xmlns:a16="http://schemas.microsoft.com/office/drawing/2014/main" id="{3F8E7FE5-75F6-D54A-B074-844081BCADAB}"/>
              </a:ext>
            </a:extLst>
          </p:cNvPr>
          <p:cNvSpPr>
            <a:spLocks noGrp="1"/>
          </p:cNvSpPr>
          <p:nvPr>
            <p:ph type="body" sz="half" idx="2" hasCustomPrompt="1"/>
          </p:nvPr>
        </p:nvSpPr>
        <p:spPr>
          <a:xfrm>
            <a:off x="7854784" y="1805678"/>
            <a:ext cx="3615000" cy="3315331"/>
          </a:xfrm>
        </p:spPr>
        <p:txBody>
          <a:bodyPr>
            <a:normAutofit/>
          </a:bodyPr>
          <a:lstStyle>
            <a:lvl1pPr marL="171450" marR="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sz="1200">
                <a:solidFill>
                  <a:schemeClr val="bg1">
                    <a:lumMod val="9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a:t>Lorem ipsum</a:t>
            </a:r>
          </a:p>
          <a:p>
            <a:pPr lvl="0"/>
            <a:r>
              <a:rPr lang="en-GB" dirty="0"/>
              <a:t>Lorem ipsum</a:t>
            </a:r>
          </a:p>
          <a:p>
            <a:pPr lvl="0"/>
            <a:r>
              <a:rPr lang="en-GB" dirty="0"/>
              <a:t>Lorem ipsum</a:t>
            </a:r>
          </a:p>
          <a:p>
            <a:pPr lvl="0"/>
            <a:r>
              <a:rPr lang="en-GB" dirty="0"/>
              <a:t>Lorem ipsum</a:t>
            </a:r>
          </a:p>
          <a:p>
            <a:pPr lvl="0"/>
            <a:r>
              <a:rPr lang="en-GB" dirty="0"/>
              <a:t>Lorem ipsum</a:t>
            </a:r>
          </a:p>
          <a:p>
            <a:pPr lvl="0"/>
            <a:r>
              <a:rPr lang="en-GB" dirty="0"/>
              <a:t>Lorem ipsum</a:t>
            </a:r>
          </a:p>
          <a:p>
            <a:pPr lvl="0"/>
            <a:r>
              <a:rPr lang="en-GB" dirty="0"/>
              <a:t>Lorem ipsum</a:t>
            </a:r>
          </a:p>
          <a:p>
            <a:pPr lvl="0"/>
            <a:r>
              <a:rPr lang="en-GB" dirty="0"/>
              <a:t>Lorem ipsum</a:t>
            </a:r>
          </a:p>
          <a:p>
            <a:pPr lvl="0"/>
            <a:endParaRPr lang="en-GB" dirty="0"/>
          </a:p>
        </p:txBody>
      </p:sp>
    </p:spTree>
    <p:extLst>
      <p:ext uri="{BB962C8B-B14F-4D97-AF65-F5344CB8AC3E}">
        <p14:creationId xmlns:p14="http://schemas.microsoft.com/office/powerpoint/2010/main" val="13548735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with tabl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691CCE7-3107-EB4C-9FC6-80047657FFC7}"/>
              </a:ext>
            </a:extLst>
          </p:cNvPr>
          <p:cNvSpPr/>
          <p:nvPr userDrawn="1"/>
        </p:nvSpPr>
        <p:spPr>
          <a:xfrm>
            <a:off x="5845200" y="2542166"/>
            <a:ext cx="5207856" cy="2563586"/>
          </a:xfrm>
          <a:prstGeom prst="rect">
            <a:avLst/>
          </a:prstGeom>
          <a:solidFill>
            <a:srgbClr val="EEE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Lentelių</a:t>
            </a:r>
            <a:br>
              <a:rPr lang="en-GB" dirty="0"/>
            </a:br>
            <a:r>
              <a:rPr lang="en-GB" dirty="0" err="1"/>
              <a:t>dizainas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graphicFrame>
        <p:nvGraphicFramePr>
          <p:cNvPr id="3" name="Table 3">
            <a:extLst>
              <a:ext uri="{FF2B5EF4-FFF2-40B4-BE49-F238E27FC236}">
                <a16:creationId xmlns:a16="http://schemas.microsoft.com/office/drawing/2014/main" id="{BB32303E-C892-1A47-86FC-30EAE92B7901}"/>
              </a:ext>
            </a:extLst>
          </p:cNvPr>
          <p:cNvGraphicFramePr>
            <a:graphicFrameLocks noGrp="1"/>
          </p:cNvGraphicFramePr>
          <p:nvPr userDrawn="1">
            <p:extLst>
              <p:ext uri="{D42A27DB-BD31-4B8C-83A1-F6EECF244321}">
                <p14:modId xmlns:p14="http://schemas.microsoft.com/office/powerpoint/2010/main" val="2720121047"/>
              </p:ext>
            </p:extLst>
          </p:nvPr>
        </p:nvGraphicFramePr>
        <p:xfrm>
          <a:off x="5756709" y="2484375"/>
          <a:ext cx="5207856" cy="2537240"/>
        </p:xfrm>
        <a:graphic>
          <a:graphicData uri="http://schemas.openxmlformats.org/drawingml/2006/table">
            <a:tbl>
              <a:tblPr firstRow="1" bandRow="1">
                <a:tableStyleId>{0660B408-B3CF-4A94-85FC-2B1E0A45F4A2}</a:tableStyleId>
              </a:tblPr>
              <a:tblGrid>
                <a:gridCol w="1735952">
                  <a:extLst>
                    <a:ext uri="{9D8B030D-6E8A-4147-A177-3AD203B41FA5}">
                      <a16:colId xmlns:a16="http://schemas.microsoft.com/office/drawing/2014/main" val="3585830869"/>
                    </a:ext>
                  </a:extLst>
                </a:gridCol>
                <a:gridCol w="1735952">
                  <a:extLst>
                    <a:ext uri="{9D8B030D-6E8A-4147-A177-3AD203B41FA5}">
                      <a16:colId xmlns:a16="http://schemas.microsoft.com/office/drawing/2014/main" val="3611816430"/>
                    </a:ext>
                  </a:extLst>
                </a:gridCol>
                <a:gridCol w="1735952">
                  <a:extLst>
                    <a:ext uri="{9D8B030D-6E8A-4147-A177-3AD203B41FA5}">
                      <a16:colId xmlns:a16="http://schemas.microsoft.com/office/drawing/2014/main" val="1240010381"/>
                    </a:ext>
                  </a:extLst>
                </a:gridCol>
              </a:tblGrid>
              <a:tr h="507448">
                <a:tc>
                  <a:txBody>
                    <a:bodyPr/>
                    <a:lstStyle/>
                    <a:p>
                      <a:r>
                        <a:rPr lang="en-LT" sz="1000" b="0" dirty="0">
                          <a:ln>
                            <a:noFill/>
                          </a:ln>
                          <a:solidFill>
                            <a:schemeClr val="bg1"/>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302757"/>
                    </a:solidFill>
                  </a:tcPr>
                </a:tc>
                <a:tc>
                  <a:txBody>
                    <a:bodyPr/>
                    <a:lstStyle/>
                    <a:p>
                      <a:r>
                        <a:rPr lang="en-LT" sz="1000" b="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EEE73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b="0" dirty="0">
                          <a:ln>
                            <a:noFill/>
                          </a:ln>
                          <a:solidFill>
                            <a:schemeClr val="bg1"/>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302757"/>
                    </a:solidFill>
                  </a:tcPr>
                </a:tc>
                <a:extLst>
                  <a:ext uri="{0D108BD9-81ED-4DB2-BD59-A6C34878D82A}">
                    <a16:rowId xmlns:a16="http://schemas.microsoft.com/office/drawing/2014/main" val="1451591149"/>
                  </a:ext>
                </a:extLst>
              </a:tr>
              <a:tr h="507448">
                <a:tc>
                  <a:txBody>
                    <a:bodyPr/>
                    <a:lstStyle/>
                    <a:p>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15054526"/>
                  </a:ext>
                </a:extLst>
              </a:tr>
              <a:tr h="5074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480404"/>
                  </a:ext>
                </a:extLst>
              </a:tr>
              <a:tr h="5074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72385993"/>
                  </a:ext>
                </a:extLst>
              </a:tr>
              <a:tr h="5074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2515639"/>
                  </a:ext>
                </a:extLst>
              </a:tr>
            </a:tbl>
          </a:graphicData>
        </a:graphic>
      </p:graphicFrame>
    </p:spTree>
    <p:extLst>
      <p:ext uri="{BB962C8B-B14F-4D97-AF65-F5344CB8AC3E}">
        <p14:creationId xmlns:p14="http://schemas.microsoft.com/office/powerpoint/2010/main" val="24046084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ark content theme">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1329872" y="1486754"/>
            <a:ext cx="5587652" cy="1341926"/>
          </a:xfrm>
        </p:spPr>
        <p:txBody>
          <a:bodyPr anchor="b">
            <a:noAutofit/>
          </a:bodyPr>
          <a:lstStyle>
            <a:lvl1pPr algn="l">
              <a:lnSpc>
                <a:spcPct val="100000"/>
              </a:lnSpc>
              <a:defRPr sz="3500">
                <a:solidFill>
                  <a:schemeClr val="bg1"/>
                </a:solidFill>
              </a:defRPr>
            </a:lvl1pPr>
          </a:lstStyle>
          <a:p>
            <a:r>
              <a:rPr lang="en-GB" dirty="0" err="1"/>
              <a:t>Pavadinimas</a:t>
            </a:r>
            <a:br>
              <a:rPr lang="en-GB" dirty="0"/>
            </a:br>
            <a:r>
              <a:rPr lang="en-GB" dirty="0"/>
              <a:t>per dvi </a:t>
            </a:r>
            <a:r>
              <a:rPr lang="en-GB" dirty="0" err="1"/>
              <a:t>eilutes</a:t>
            </a:r>
            <a:endParaRPr lang="en-LT" dirty="0"/>
          </a:p>
        </p:txBody>
      </p:sp>
      <p:pic>
        <p:nvPicPr>
          <p:cNvPr id="8" name="Picture 7">
            <a:extLst>
              <a:ext uri="{FF2B5EF4-FFF2-40B4-BE49-F238E27FC236}">
                <a16:creationId xmlns:a16="http://schemas.microsoft.com/office/drawing/2014/main" id="{EB25FC2F-8608-E94C-ADBD-A880E7B7DADF}"/>
              </a:ext>
            </a:extLst>
          </p:cNvPr>
          <p:cNvPicPr>
            <a:picLocks noChangeAspect="1"/>
          </p:cNvPicPr>
          <p:nvPr userDrawn="1"/>
        </p:nvPicPr>
        <p:blipFill>
          <a:blip r:embed="rId2"/>
          <a:stretch>
            <a:fillRect/>
          </a:stretch>
        </p:blipFill>
        <p:spPr>
          <a:xfrm>
            <a:off x="8297694" y="1005855"/>
            <a:ext cx="3904034" cy="4880043"/>
          </a:xfrm>
          <a:prstGeom prst="rect">
            <a:avLst/>
          </a:prstGeom>
        </p:spPr>
      </p:pic>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3"/>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1329872" y="3429000"/>
            <a:ext cx="4053786" cy="2533453"/>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lvl="0"/>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spTree>
    <p:extLst>
      <p:ext uri="{BB962C8B-B14F-4D97-AF65-F5344CB8AC3E}">
        <p14:creationId xmlns:p14="http://schemas.microsoft.com/office/powerpoint/2010/main" val="26389018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with bulletpoint paragraph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2" name="Text Placeholder 3">
            <a:extLst>
              <a:ext uri="{FF2B5EF4-FFF2-40B4-BE49-F238E27FC236}">
                <a16:creationId xmlns:a16="http://schemas.microsoft.com/office/drawing/2014/main" id="{3F8E7FE5-75F6-D54A-B074-844081BCADAB}"/>
              </a:ext>
            </a:extLst>
          </p:cNvPr>
          <p:cNvSpPr>
            <a:spLocks noGrp="1"/>
          </p:cNvSpPr>
          <p:nvPr>
            <p:ph type="body" sz="half" idx="2" hasCustomPrompt="1"/>
          </p:nvPr>
        </p:nvSpPr>
        <p:spPr>
          <a:xfrm>
            <a:off x="1329871" y="3675872"/>
            <a:ext cx="4357495" cy="2473719"/>
          </a:xfrm>
        </p:spPr>
        <p:txBody>
          <a:bodyPr>
            <a:normAutofit/>
          </a:bodyPr>
          <a:lstStyle>
            <a:lvl1pPr marL="171450" marR="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marL="171450" marR="0" lvl="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a:pPr>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lvl="0"/>
            <a:endParaRPr lang="en-GB" dirty="0"/>
          </a:p>
        </p:txBody>
      </p:sp>
      <p:sp>
        <p:nvSpPr>
          <p:cNvPr id="9" name="Text Placeholder 3">
            <a:extLst>
              <a:ext uri="{FF2B5EF4-FFF2-40B4-BE49-F238E27FC236}">
                <a16:creationId xmlns:a16="http://schemas.microsoft.com/office/drawing/2014/main" id="{90D0378E-E462-5D40-98A3-786D00E12A57}"/>
              </a:ext>
            </a:extLst>
          </p:cNvPr>
          <p:cNvSpPr>
            <a:spLocks noGrp="1"/>
          </p:cNvSpPr>
          <p:nvPr>
            <p:ph type="body" sz="half" idx="10" hasCustomPrompt="1"/>
          </p:nvPr>
        </p:nvSpPr>
        <p:spPr>
          <a:xfrm>
            <a:off x="6504636" y="3675871"/>
            <a:ext cx="4357495" cy="2473719"/>
          </a:xfrm>
        </p:spPr>
        <p:txBody>
          <a:bodyPr>
            <a:normAutofit/>
          </a:bodyPr>
          <a:lstStyle>
            <a:lvl1pPr marL="171450" marR="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marL="171450" marR="0" lvl="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a:pPr>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lvl="0"/>
            <a:endParaRPr lang="en-GB" dirty="0"/>
          </a:p>
        </p:txBody>
      </p:sp>
    </p:spTree>
    <p:extLst>
      <p:ext uri="{BB962C8B-B14F-4D97-AF65-F5344CB8AC3E}">
        <p14:creationId xmlns:p14="http://schemas.microsoft.com/office/powerpoint/2010/main" val="33722563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taitstics dark">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4384571" y="358014"/>
            <a:ext cx="5587652" cy="1341926"/>
          </a:xfrm>
        </p:spPr>
        <p:txBody>
          <a:bodyPr anchor="b">
            <a:noAutofit/>
          </a:bodyPr>
          <a:lstStyle>
            <a:lvl1pPr algn="l">
              <a:lnSpc>
                <a:spcPct val="100000"/>
              </a:lnSpc>
              <a:defRPr sz="3500">
                <a:solidFill>
                  <a:schemeClr val="bg1"/>
                </a:solidFill>
              </a:defRPr>
            </a:lvl1pPr>
          </a:lstStyle>
          <a:p>
            <a:r>
              <a:rPr lang="en-GB" dirty="0" err="1"/>
              <a:t>Statistikos</a:t>
            </a:r>
            <a:r>
              <a:rPr lang="en-GB" dirty="0"/>
              <a:t> </a:t>
            </a:r>
            <a:r>
              <a:rPr lang="en-GB" dirty="0" err="1"/>
              <a:t>duomenys</a:t>
            </a:r>
            <a:endParaRPr lang="en-LT" dirty="0"/>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4384571"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pic>
        <p:nvPicPr>
          <p:cNvPr id="3" name="Picture 2">
            <a:extLst>
              <a:ext uri="{FF2B5EF4-FFF2-40B4-BE49-F238E27FC236}">
                <a16:creationId xmlns:a16="http://schemas.microsoft.com/office/drawing/2014/main" id="{D459A23B-0F27-3044-927F-E0ED558C84A2}"/>
              </a:ext>
            </a:extLst>
          </p:cNvPr>
          <p:cNvPicPr>
            <a:picLocks noChangeAspect="1"/>
          </p:cNvPicPr>
          <p:nvPr userDrawn="1"/>
        </p:nvPicPr>
        <p:blipFill>
          <a:blip r:embed="rId3"/>
          <a:stretch>
            <a:fillRect/>
          </a:stretch>
        </p:blipFill>
        <p:spPr>
          <a:xfrm>
            <a:off x="-2570486" y="1964537"/>
            <a:ext cx="5060587" cy="733210"/>
          </a:xfrm>
          <a:prstGeom prst="rect">
            <a:avLst/>
          </a:prstGeom>
        </p:spPr>
      </p:pic>
      <p:pic>
        <p:nvPicPr>
          <p:cNvPr id="12" name="Picture 11">
            <a:extLst>
              <a:ext uri="{FF2B5EF4-FFF2-40B4-BE49-F238E27FC236}">
                <a16:creationId xmlns:a16="http://schemas.microsoft.com/office/drawing/2014/main" id="{A4E4DADB-04DF-8347-B6E7-7E8A658FF149}"/>
              </a:ext>
            </a:extLst>
          </p:cNvPr>
          <p:cNvPicPr>
            <a:picLocks noChangeAspect="1"/>
          </p:cNvPicPr>
          <p:nvPr userDrawn="1"/>
        </p:nvPicPr>
        <p:blipFill>
          <a:blip r:embed="rId3"/>
          <a:stretch>
            <a:fillRect/>
          </a:stretch>
        </p:blipFill>
        <p:spPr>
          <a:xfrm>
            <a:off x="-3866724" y="3027082"/>
            <a:ext cx="5060587" cy="733210"/>
          </a:xfrm>
          <a:prstGeom prst="rect">
            <a:avLst/>
          </a:prstGeom>
        </p:spPr>
      </p:pic>
      <p:pic>
        <p:nvPicPr>
          <p:cNvPr id="14" name="Picture 13">
            <a:extLst>
              <a:ext uri="{FF2B5EF4-FFF2-40B4-BE49-F238E27FC236}">
                <a16:creationId xmlns:a16="http://schemas.microsoft.com/office/drawing/2014/main" id="{9E547A0B-0083-1E44-A9DB-38B0BEBEDEE2}"/>
              </a:ext>
            </a:extLst>
          </p:cNvPr>
          <p:cNvPicPr>
            <a:picLocks noChangeAspect="1"/>
          </p:cNvPicPr>
          <p:nvPr userDrawn="1"/>
        </p:nvPicPr>
        <p:blipFill>
          <a:blip r:embed="rId3"/>
          <a:stretch>
            <a:fillRect/>
          </a:stretch>
        </p:blipFill>
        <p:spPr>
          <a:xfrm>
            <a:off x="-2289133" y="4041556"/>
            <a:ext cx="5060587" cy="733210"/>
          </a:xfrm>
          <a:prstGeom prst="rect">
            <a:avLst/>
          </a:prstGeom>
        </p:spPr>
      </p:pic>
      <p:pic>
        <p:nvPicPr>
          <p:cNvPr id="16" name="Picture 15">
            <a:extLst>
              <a:ext uri="{FF2B5EF4-FFF2-40B4-BE49-F238E27FC236}">
                <a16:creationId xmlns:a16="http://schemas.microsoft.com/office/drawing/2014/main" id="{18C83D74-3F5D-B442-AF71-763671140D1D}"/>
              </a:ext>
            </a:extLst>
          </p:cNvPr>
          <p:cNvPicPr>
            <a:picLocks noChangeAspect="1"/>
          </p:cNvPicPr>
          <p:nvPr userDrawn="1"/>
        </p:nvPicPr>
        <p:blipFill>
          <a:blip r:embed="rId3"/>
          <a:stretch>
            <a:fillRect/>
          </a:stretch>
        </p:blipFill>
        <p:spPr>
          <a:xfrm>
            <a:off x="-3394451" y="5056706"/>
            <a:ext cx="5060587" cy="733210"/>
          </a:xfrm>
          <a:prstGeom prst="rect">
            <a:avLst/>
          </a:prstGeom>
        </p:spPr>
      </p:pic>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4384571"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4384571"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4384570"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2939283"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78%</a:t>
            </a:r>
            <a:endParaRPr lang="en-LT" dirty="0"/>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2939283"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33%</a:t>
            </a:r>
            <a:endParaRPr lang="en-LT" dirty="0"/>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2939283"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82%</a:t>
            </a:r>
            <a:endParaRPr lang="en-LT" dirty="0"/>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2939283"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54%</a:t>
            </a:r>
            <a:endParaRPr lang="en-LT" dirty="0"/>
          </a:p>
        </p:txBody>
      </p:sp>
    </p:spTree>
    <p:extLst>
      <p:ext uri="{BB962C8B-B14F-4D97-AF65-F5344CB8AC3E}">
        <p14:creationId xmlns:p14="http://schemas.microsoft.com/office/powerpoint/2010/main" val="7602411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itstics dark_blank">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4384571" y="358014"/>
            <a:ext cx="5587652" cy="1341926"/>
          </a:xfrm>
        </p:spPr>
        <p:txBody>
          <a:bodyPr anchor="b">
            <a:noAutofit/>
          </a:bodyPr>
          <a:lstStyle>
            <a:lvl1pPr algn="l">
              <a:lnSpc>
                <a:spcPct val="100000"/>
              </a:lnSpc>
              <a:defRPr sz="3500">
                <a:solidFill>
                  <a:schemeClr val="bg1"/>
                </a:solidFill>
              </a:defRPr>
            </a:lvl1pPr>
          </a:lstStyle>
          <a:p>
            <a:r>
              <a:rPr lang="en-GB" dirty="0" err="1"/>
              <a:t>Statistikos</a:t>
            </a:r>
            <a:r>
              <a:rPr lang="en-GB" dirty="0"/>
              <a:t> </a:t>
            </a:r>
            <a:r>
              <a:rPr lang="en-GB" dirty="0" err="1"/>
              <a:t>duomenys</a:t>
            </a:r>
            <a:endParaRPr lang="en-LT" dirty="0"/>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4384571"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4384571"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4384571"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4384570"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Tree>
    <p:extLst>
      <p:ext uri="{BB962C8B-B14F-4D97-AF65-F5344CB8AC3E}">
        <p14:creationId xmlns:p14="http://schemas.microsoft.com/office/powerpoint/2010/main" val="27504572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taitstics br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4384571" y="358014"/>
            <a:ext cx="5587652" cy="1341926"/>
          </a:xfrm>
        </p:spPr>
        <p:txBody>
          <a:bodyPr anchor="b">
            <a:noAutofit/>
          </a:bodyPr>
          <a:lstStyle>
            <a:lvl1pPr algn="l">
              <a:lnSpc>
                <a:spcPct val="100000"/>
              </a:lnSpc>
              <a:defRPr sz="3500">
                <a:solidFill>
                  <a:srgbClr val="302757"/>
                </a:solidFill>
              </a:defRPr>
            </a:lvl1pPr>
          </a:lstStyle>
          <a:p>
            <a:r>
              <a:rPr lang="en-GB" dirty="0" err="1"/>
              <a:t>Statistikos</a:t>
            </a:r>
            <a:r>
              <a:rPr lang="en-GB" dirty="0"/>
              <a:t> </a:t>
            </a:r>
            <a:r>
              <a:rPr lang="en-GB" dirty="0" err="1"/>
              <a:t>duomenys</a:t>
            </a:r>
            <a:endParaRPr lang="en-LT" dirty="0"/>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4384571"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4384571"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4384571"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4384570"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2939283"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78%</a:t>
            </a:r>
            <a:endParaRPr lang="en-LT" dirty="0">
              <a:solidFill>
                <a:srgbClr val="302757"/>
              </a:solidFill>
            </a:endParaRPr>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2939283"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33%</a:t>
            </a:r>
            <a:endParaRPr lang="en-LT" dirty="0">
              <a:solidFill>
                <a:srgbClr val="302757"/>
              </a:solidFill>
            </a:endParaRPr>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2939283"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82%</a:t>
            </a:r>
            <a:endParaRPr lang="en-LT" dirty="0">
              <a:solidFill>
                <a:srgbClr val="302757"/>
              </a:solidFill>
            </a:endParaRPr>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2939283"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54%</a:t>
            </a:r>
            <a:endParaRPr lang="en-LT" dirty="0">
              <a:solidFill>
                <a:srgbClr val="302757"/>
              </a:solidFill>
            </a:endParaRPr>
          </a:p>
        </p:txBody>
      </p:sp>
      <p:pic>
        <p:nvPicPr>
          <p:cNvPr id="18" name="Picture 17">
            <a:extLst>
              <a:ext uri="{FF2B5EF4-FFF2-40B4-BE49-F238E27FC236}">
                <a16:creationId xmlns:a16="http://schemas.microsoft.com/office/drawing/2014/main" id="{821F1327-4B04-B34F-AF41-FE0C55EF9AC1}"/>
              </a:ext>
            </a:extLst>
          </p:cNvPr>
          <p:cNvPicPr>
            <a:picLocks noChangeAspect="1"/>
          </p:cNvPicPr>
          <p:nvPr userDrawn="1"/>
        </p:nvPicPr>
        <p:blipFill>
          <a:blip r:embed="rId2"/>
          <a:stretch>
            <a:fillRect/>
          </a:stretch>
        </p:blipFill>
        <p:spPr>
          <a:xfrm>
            <a:off x="408494" y="364935"/>
            <a:ext cx="313724" cy="395293"/>
          </a:xfrm>
          <a:prstGeom prst="rect">
            <a:avLst/>
          </a:prstGeom>
        </p:spPr>
      </p:pic>
      <p:pic>
        <p:nvPicPr>
          <p:cNvPr id="19" name="Picture 18">
            <a:extLst>
              <a:ext uri="{FF2B5EF4-FFF2-40B4-BE49-F238E27FC236}">
                <a16:creationId xmlns:a16="http://schemas.microsoft.com/office/drawing/2014/main" id="{458E4654-267A-0C4B-8536-5CD689F6A436}"/>
              </a:ext>
            </a:extLst>
          </p:cNvPr>
          <p:cNvPicPr>
            <a:picLocks noChangeAspect="1"/>
          </p:cNvPicPr>
          <p:nvPr userDrawn="1"/>
        </p:nvPicPr>
        <p:blipFill>
          <a:blip r:embed="rId3"/>
          <a:stretch>
            <a:fillRect/>
          </a:stretch>
        </p:blipFill>
        <p:spPr>
          <a:xfrm>
            <a:off x="-1815711" y="1956590"/>
            <a:ext cx="4305812" cy="733210"/>
          </a:xfrm>
          <a:prstGeom prst="rect">
            <a:avLst/>
          </a:prstGeom>
        </p:spPr>
      </p:pic>
      <p:pic>
        <p:nvPicPr>
          <p:cNvPr id="21" name="Picture 20">
            <a:extLst>
              <a:ext uri="{FF2B5EF4-FFF2-40B4-BE49-F238E27FC236}">
                <a16:creationId xmlns:a16="http://schemas.microsoft.com/office/drawing/2014/main" id="{616EDD63-23B3-2542-A84B-7700E8DEA745}"/>
              </a:ext>
            </a:extLst>
          </p:cNvPr>
          <p:cNvPicPr>
            <a:picLocks noChangeAspect="1"/>
          </p:cNvPicPr>
          <p:nvPr userDrawn="1"/>
        </p:nvPicPr>
        <p:blipFill>
          <a:blip r:embed="rId3"/>
          <a:stretch>
            <a:fillRect/>
          </a:stretch>
        </p:blipFill>
        <p:spPr>
          <a:xfrm>
            <a:off x="-3111949" y="3031019"/>
            <a:ext cx="4305812" cy="733210"/>
          </a:xfrm>
          <a:prstGeom prst="rect">
            <a:avLst/>
          </a:prstGeom>
        </p:spPr>
      </p:pic>
      <p:pic>
        <p:nvPicPr>
          <p:cNvPr id="30" name="Picture 29">
            <a:extLst>
              <a:ext uri="{FF2B5EF4-FFF2-40B4-BE49-F238E27FC236}">
                <a16:creationId xmlns:a16="http://schemas.microsoft.com/office/drawing/2014/main" id="{835A72E4-ECB6-D945-9FC5-77FC78722086}"/>
              </a:ext>
            </a:extLst>
          </p:cNvPr>
          <p:cNvPicPr>
            <a:picLocks noChangeAspect="1"/>
          </p:cNvPicPr>
          <p:nvPr userDrawn="1"/>
        </p:nvPicPr>
        <p:blipFill>
          <a:blip r:embed="rId3"/>
          <a:stretch>
            <a:fillRect/>
          </a:stretch>
        </p:blipFill>
        <p:spPr>
          <a:xfrm>
            <a:off x="-1534358" y="4041556"/>
            <a:ext cx="4305812" cy="733210"/>
          </a:xfrm>
          <a:prstGeom prst="rect">
            <a:avLst/>
          </a:prstGeom>
        </p:spPr>
      </p:pic>
      <p:pic>
        <p:nvPicPr>
          <p:cNvPr id="31" name="Picture 30">
            <a:extLst>
              <a:ext uri="{FF2B5EF4-FFF2-40B4-BE49-F238E27FC236}">
                <a16:creationId xmlns:a16="http://schemas.microsoft.com/office/drawing/2014/main" id="{0D50DF02-4458-C84A-A9AC-EB3436EAE0EF}"/>
              </a:ext>
            </a:extLst>
          </p:cNvPr>
          <p:cNvPicPr>
            <a:picLocks noChangeAspect="1"/>
          </p:cNvPicPr>
          <p:nvPr userDrawn="1"/>
        </p:nvPicPr>
        <p:blipFill>
          <a:blip r:embed="rId3"/>
          <a:stretch>
            <a:fillRect/>
          </a:stretch>
        </p:blipFill>
        <p:spPr>
          <a:xfrm>
            <a:off x="-2640192" y="5056706"/>
            <a:ext cx="4305812" cy="733210"/>
          </a:xfrm>
          <a:prstGeom prst="rect">
            <a:avLst/>
          </a:prstGeom>
        </p:spPr>
      </p:pic>
    </p:spTree>
    <p:extLst>
      <p:ext uri="{BB962C8B-B14F-4D97-AF65-F5344CB8AC3E}">
        <p14:creationId xmlns:p14="http://schemas.microsoft.com/office/powerpoint/2010/main" val="11856182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taitstics bright_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4384571" y="358014"/>
            <a:ext cx="5587652" cy="1341926"/>
          </a:xfrm>
        </p:spPr>
        <p:txBody>
          <a:bodyPr anchor="b">
            <a:noAutofit/>
          </a:bodyPr>
          <a:lstStyle>
            <a:lvl1pPr algn="l">
              <a:lnSpc>
                <a:spcPct val="100000"/>
              </a:lnSpc>
              <a:defRPr sz="3500">
                <a:solidFill>
                  <a:srgbClr val="302757"/>
                </a:solidFill>
              </a:defRPr>
            </a:lvl1pPr>
          </a:lstStyle>
          <a:p>
            <a:r>
              <a:rPr lang="en-GB" dirty="0" err="1"/>
              <a:t>Statistikos</a:t>
            </a:r>
            <a:r>
              <a:rPr lang="en-GB" dirty="0"/>
              <a:t> </a:t>
            </a:r>
            <a:r>
              <a:rPr lang="en-GB" dirty="0" err="1"/>
              <a:t>duomenys</a:t>
            </a:r>
            <a:endParaRPr lang="en-LT" dirty="0"/>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4384571"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4384571"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4384571"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4384570"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pic>
        <p:nvPicPr>
          <p:cNvPr id="18" name="Picture 17">
            <a:extLst>
              <a:ext uri="{FF2B5EF4-FFF2-40B4-BE49-F238E27FC236}">
                <a16:creationId xmlns:a16="http://schemas.microsoft.com/office/drawing/2014/main" id="{821F1327-4B04-B34F-AF41-FE0C55EF9AC1}"/>
              </a:ext>
            </a:extLst>
          </p:cNvPr>
          <p:cNvPicPr>
            <a:picLocks noChangeAspect="1"/>
          </p:cNvPicPr>
          <p:nvPr userDrawn="1"/>
        </p:nvPicPr>
        <p:blipFill>
          <a:blip r:embed="rId2"/>
          <a:stretch>
            <a:fillRect/>
          </a:stretch>
        </p:blipFill>
        <p:spPr>
          <a:xfrm>
            <a:off x="408494" y="364935"/>
            <a:ext cx="313724" cy="395293"/>
          </a:xfrm>
          <a:prstGeom prst="rect">
            <a:avLst/>
          </a:prstGeom>
        </p:spPr>
      </p:pic>
    </p:spTree>
    <p:extLst>
      <p:ext uri="{BB962C8B-B14F-4D97-AF65-F5344CB8AC3E}">
        <p14:creationId xmlns:p14="http://schemas.microsoft.com/office/powerpoint/2010/main" val="23130533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taitstics dark-circle">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chemeClr val="bg1"/>
                </a:solidFill>
              </a:defRPr>
            </a:lvl1pPr>
          </a:lstStyle>
          <a:p>
            <a:r>
              <a:rPr lang="en-GB" dirty="0" err="1"/>
              <a:t>Statistikos</a:t>
            </a:r>
            <a:r>
              <a:rPr lang="en-GB" dirty="0"/>
              <a:t> </a:t>
            </a:r>
            <a:r>
              <a:rPr lang="en-GB" dirty="0" err="1"/>
              <a:t>duomenys</a:t>
            </a:r>
            <a:endParaRPr lang="en-LT" dirty="0"/>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4750566"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10%</a:t>
            </a:r>
            <a:endParaRPr lang="en-LT" dirty="0"/>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4750566"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40%</a:t>
            </a:r>
            <a:endParaRPr lang="en-LT" dirty="0"/>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4750566"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25%</a:t>
            </a:r>
            <a:endParaRPr lang="en-LT" dirty="0"/>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4750566"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25%</a:t>
            </a:r>
            <a:endParaRPr lang="en-LT" dirty="0"/>
          </a:p>
        </p:txBody>
      </p:sp>
      <p:graphicFrame>
        <p:nvGraphicFramePr>
          <p:cNvPr id="4" name="Chart 3">
            <a:extLst>
              <a:ext uri="{FF2B5EF4-FFF2-40B4-BE49-F238E27FC236}">
                <a16:creationId xmlns:a16="http://schemas.microsoft.com/office/drawing/2014/main" id="{8AAEB978-A201-1E44-B111-2BFE76D3E234}"/>
              </a:ext>
            </a:extLst>
          </p:cNvPr>
          <p:cNvGraphicFramePr/>
          <p:nvPr userDrawn="1">
            <p:extLst>
              <p:ext uri="{D42A27DB-BD31-4B8C-83A1-F6EECF244321}">
                <p14:modId xmlns:p14="http://schemas.microsoft.com/office/powerpoint/2010/main" val="174618653"/>
              </p:ext>
            </p:extLst>
          </p:nvPr>
        </p:nvGraphicFramePr>
        <p:xfrm>
          <a:off x="-170426" y="1921248"/>
          <a:ext cx="5372919" cy="3581946"/>
        </p:xfrm>
        <a:graphic>
          <a:graphicData uri="http://schemas.openxmlformats.org/drawingml/2006/chart">
            <c:chart xmlns:c="http://schemas.openxmlformats.org/drawingml/2006/chart" xmlns:r="http://schemas.openxmlformats.org/officeDocument/2006/relationships" r:id="rId3"/>
          </a:graphicData>
        </a:graphic>
      </p:graphicFrame>
      <p:sp>
        <p:nvSpPr>
          <p:cNvPr id="17" name="Title 1">
            <a:extLst>
              <a:ext uri="{FF2B5EF4-FFF2-40B4-BE49-F238E27FC236}">
                <a16:creationId xmlns:a16="http://schemas.microsoft.com/office/drawing/2014/main" id="{BB0F89A9-7F8E-814F-8AD4-ED4479EE6193}"/>
              </a:ext>
            </a:extLst>
          </p:cNvPr>
          <p:cNvSpPr txBox="1">
            <a:spLocks/>
          </p:cNvSpPr>
          <p:nvPr userDrawn="1"/>
        </p:nvSpPr>
        <p:spPr>
          <a:xfrm>
            <a:off x="2455628" y="2428860"/>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rgbClr val="302757"/>
                </a:solidFill>
              </a:rPr>
              <a:t>10%</a:t>
            </a:r>
            <a:endParaRPr lang="en-LT" sz="2000" dirty="0">
              <a:solidFill>
                <a:srgbClr val="302757"/>
              </a:solidFill>
            </a:endParaRPr>
          </a:p>
        </p:txBody>
      </p:sp>
      <p:sp>
        <p:nvSpPr>
          <p:cNvPr id="18" name="Title 1">
            <a:extLst>
              <a:ext uri="{FF2B5EF4-FFF2-40B4-BE49-F238E27FC236}">
                <a16:creationId xmlns:a16="http://schemas.microsoft.com/office/drawing/2014/main" id="{7EF864C2-0A30-9D44-872B-F3009BA7FB1C}"/>
              </a:ext>
            </a:extLst>
          </p:cNvPr>
          <p:cNvSpPr txBox="1">
            <a:spLocks/>
          </p:cNvSpPr>
          <p:nvPr userDrawn="1"/>
        </p:nvSpPr>
        <p:spPr>
          <a:xfrm>
            <a:off x="1560820" y="2871994"/>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chemeClr val="bg1"/>
                </a:solidFill>
              </a:rPr>
              <a:t>25%</a:t>
            </a:r>
            <a:endParaRPr lang="en-LT" sz="2000" dirty="0">
              <a:solidFill>
                <a:schemeClr val="bg1"/>
              </a:solidFill>
            </a:endParaRPr>
          </a:p>
        </p:txBody>
      </p:sp>
      <p:sp>
        <p:nvSpPr>
          <p:cNvPr id="19" name="Title 1">
            <a:extLst>
              <a:ext uri="{FF2B5EF4-FFF2-40B4-BE49-F238E27FC236}">
                <a16:creationId xmlns:a16="http://schemas.microsoft.com/office/drawing/2014/main" id="{80978C34-186B-AD45-BEF8-54894DD86E1F}"/>
              </a:ext>
            </a:extLst>
          </p:cNvPr>
          <p:cNvSpPr txBox="1">
            <a:spLocks/>
          </p:cNvSpPr>
          <p:nvPr userDrawn="1"/>
        </p:nvSpPr>
        <p:spPr>
          <a:xfrm>
            <a:off x="1560820" y="3882495"/>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chemeClr val="bg1"/>
                </a:solidFill>
              </a:rPr>
              <a:t>25%</a:t>
            </a:r>
            <a:endParaRPr lang="en-LT" sz="2000" dirty="0">
              <a:solidFill>
                <a:schemeClr val="bg1"/>
              </a:solidFill>
            </a:endParaRPr>
          </a:p>
        </p:txBody>
      </p:sp>
      <p:sp>
        <p:nvSpPr>
          <p:cNvPr id="20" name="Title 1">
            <a:extLst>
              <a:ext uri="{FF2B5EF4-FFF2-40B4-BE49-F238E27FC236}">
                <a16:creationId xmlns:a16="http://schemas.microsoft.com/office/drawing/2014/main" id="{0E77ACB9-A6B3-8C42-BA26-61350B85540D}"/>
              </a:ext>
            </a:extLst>
          </p:cNvPr>
          <p:cNvSpPr txBox="1">
            <a:spLocks/>
          </p:cNvSpPr>
          <p:nvPr userDrawn="1"/>
        </p:nvSpPr>
        <p:spPr>
          <a:xfrm>
            <a:off x="2757565" y="3606887"/>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chemeClr val="bg1"/>
                </a:solidFill>
              </a:rPr>
              <a:t>25%</a:t>
            </a:r>
            <a:endParaRPr lang="en-LT" sz="2000" dirty="0">
              <a:solidFill>
                <a:schemeClr val="bg1"/>
              </a:solidFill>
            </a:endParaRPr>
          </a:p>
        </p:txBody>
      </p:sp>
    </p:spTree>
    <p:extLst>
      <p:ext uri="{BB962C8B-B14F-4D97-AF65-F5344CB8AC3E}">
        <p14:creationId xmlns:p14="http://schemas.microsoft.com/office/powerpoint/2010/main" val="4904484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taitstics dark-circle_blank">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chemeClr val="bg1"/>
                </a:solidFill>
              </a:defRPr>
            </a:lvl1pPr>
          </a:lstStyle>
          <a:p>
            <a:r>
              <a:rPr lang="en-GB" dirty="0" err="1"/>
              <a:t>Statistikos</a:t>
            </a:r>
            <a:r>
              <a:rPr lang="en-GB" dirty="0"/>
              <a:t> </a:t>
            </a:r>
            <a:r>
              <a:rPr lang="en-GB" dirty="0" err="1"/>
              <a:t>duomenys</a:t>
            </a:r>
            <a:endParaRPr lang="en-LT" dirty="0"/>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17" name="Title 1">
            <a:extLst>
              <a:ext uri="{FF2B5EF4-FFF2-40B4-BE49-F238E27FC236}">
                <a16:creationId xmlns:a16="http://schemas.microsoft.com/office/drawing/2014/main" id="{BB0F89A9-7F8E-814F-8AD4-ED4479EE6193}"/>
              </a:ext>
            </a:extLst>
          </p:cNvPr>
          <p:cNvSpPr txBox="1">
            <a:spLocks/>
          </p:cNvSpPr>
          <p:nvPr userDrawn="1"/>
        </p:nvSpPr>
        <p:spPr>
          <a:xfrm>
            <a:off x="2455628" y="2428860"/>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rgbClr val="302757"/>
                </a:solidFill>
              </a:rPr>
              <a:t>10%</a:t>
            </a:r>
            <a:endParaRPr lang="en-LT" sz="2000" dirty="0">
              <a:solidFill>
                <a:srgbClr val="302757"/>
              </a:solidFill>
            </a:endParaRPr>
          </a:p>
        </p:txBody>
      </p:sp>
    </p:spTree>
    <p:extLst>
      <p:ext uri="{BB962C8B-B14F-4D97-AF65-F5344CB8AC3E}">
        <p14:creationId xmlns:p14="http://schemas.microsoft.com/office/powerpoint/2010/main" val="13933198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2">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0346FE7-C62E-ED40-B43F-053932ECBB02}"/>
              </a:ext>
            </a:extLst>
          </p:cNvPr>
          <p:cNvSpPr/>
          <p:nvPr userDrawn="1"/>
        </p:nvSpPr>
        <p:spPr>
          <a:xfrm>
            <a:off x="7335581" y="0"/>
            <a:ext cx="4856419" cy="6858000"/>
          </a:xfrm>
          <a:prstGeom prst="rect">
            <a:avLst/>
          </a:prstGeom>
          <a:solidFill>
            <a:srgbClr val="EEE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938842" y="1426464"/>
            <a:ext cx="5587652" cy="1341926"/>
          </a:xfrm>
        </p:spPr>
        <p:txBody>
          <a:bodyPr anchor="b">
            <a:noAutofit/>
          </a:bodyPr>
          <a:lstStyle>
            <a:lvl1pPr algn="l">
              <a:defRPr sz="3500">
                <a:solidFill>
                  <a:srgbClr val="302757"/>
                </a:solidFill>
              </a:defRPr>
            </a:lvl1pPr>
          </a:lstStyle>
          <a:p>
            <a:r>
              <a:rPr lang="en-GB" dirty="0" err="1"/>
              <a:t>Pavadinimas</a:t>
            </a:r>
            <a:br>
              <a:rPr lang="en-GB" dirty="0"/>
            </a:br>
            <a:r>
              <a:rPr lang="en-GB" dirty="0"/>
              <a:t>per dvi </a:t>
            </a:r>
            <a:r>
              <a:rPr lang="en-GB" dirty="0" err="1"/>
              <a:t>eilutes</a:t>
            </a:r>
            <a:endParaRPr lang="en-LT" dirty="0"/>
          </a:p>
        </p:txBody>
      </p:sp>
      <p:sp>
        <p:nvSpPr>
          <p:cNvPr id="3" name="Subtitle 2">
            <a:extLst>
              <a:ext uri="{FF2B5EF4-FFF2-40B4-BE49-F238E27FC236}">
                <a16:creationId xmlns:a16="http://schemas.microsoft.com/office/drawing/2014/main" id="{E544E1B9-1882-0D43-9CCA-96C021418916}"/>
              </a:ext>
            </a:extLst>
          </p:cNvPr>
          <p:cNvSpPr>
            <a:spLocks noGrp="1"/>
          </p:cNvSpPr>
          <p:nvPr>
            <p:ph type="subTitle" idx="1" hasCustomPrompt="1"/>
          </p:nvPr>
        </p:nvSpPr>
        <p:spPr>
          <a:xfrm>
            <a:off x="967150" y="3087408"/>
            <a:ext cx="4697381" cy="749369"/>
          </a:xfrm>
        </p:spPr>
        <p:txBody>
          <a:bodyPr>
            <a:normAutofit/>
          </a:bodyPr>
          <a:lstStyle>
            <a:lvl1pPr marL="0" indent="0" algn="l">
              <a:buNone/>
              <a:defRPr sz="1600">
                <a:solidFill>
                  <a:srgbClr val="302757"/>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lt-LT" dirty="0"/>
              <a:t>Vardas Pavardė, pareigos</a:t>
            </a:r>
            <a:endParaRPr lang="en-LT" dirty="0"/>
          </a:p>
        </p:txBody>
      </p:sp>
      <p:pic>
        <p:nvPicPr>
          <p:cNvPr id="6" name="Picture 5">
            <a:extLst>
              <a:ext uri="{FF2B5EF4-FFF2-40B4-BE49-F238E27FC236}">
                <a16:creationId xmlns:a16="http://schemas.microsoft.com/office/drawing/2014/main" id="{9F310B33-EF63-C141-A456-07D3E964D58A}"/>
              </a:ext>
            </a:extLst>
          </p:cNvPr>
          <p:cNvPicPr>
            <a:picLocks noChangeAspect="1"/>
          </p:cNvPicPr>
          <p:nvPr userDrawn="1"/>
        </p:nvPicPr>
        <p:blipFill>
          <a:blip r:embed="rId2"/>
          <a:stretch>
            <a:fillRect/>
          </a:stretch>
        </p:blipFill>
        <p:spPr>
          <a:xfrm>
            <a:off x="520159" y="5573950"/>
            <a:ext cx="2056476" cy="849414"/>
          </a:xfrm>
          <a:prstGeom prst="rect">
            <a:avLst/>
          </a:prstGeom>
        </p:spPr>
      </p:pic>
      <p:pic>
        <p:nvPicPr>
          <p:cNvPr id="7" name="Picture 6">
            <a:extLst>
              <a:ext uri="{FF2B5EF4-FFF2-40B4-BE49-F238E27FC236}">
                <a16:creationId xmlns:a16="http://schemas.microsoft.com/office/drawing/2014/main" id="{55EFD01E-45EA-604A-81A2-297660C667A8}"/>
              </a:ext>
            </a:extLst>
          </p:cNvPr>
          <p:cNvPicPr>
            <a:picLocks noChangeAspect="1"/>
          </p:cNvPicPr>
          <p:nvPr userDrawn="1"/>
        </p:nvPicPr>
        <p:blipFill>
          <a:blip r:embed="rId3"/>
          <a:stretch>
            <a:fillRect/>
          </a:stretch>
        </p:blipFill>
        <p:spPr>
          <a:xfrm>
            <a:off x="7335581" y="996283"/>
            <a:ext cx="3917577" cy="4867101"/>
          </a:xfrm>
          <a:prstGeom prst="rect">
            <a:avLst/>
          </a:prstGeom>
        </p:spPr>
      </p:pic>
    </p:spTree>
    <p:extLst>
      <p:ext uri="{BB962C8B-B14F-4D97-AF65-F5344CB8AC3E}">
        <p14:creationId xmlns:p14="http://schemas.microsoft.com/office/powerpoint/2010/main" val="11513105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taitstics bright-circ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rgbClr val="302757"/>
                </a:solidFill>
              </a:defRPr>
            </a:lvl1pPr>
          </a:lstStyle>
          <a:p>
            <a:r>
              <a:rPr lang="en-GB" dirty="0" err="1"/>
              <a:t>Statistikos</a:t>
            </a:r>
            <a:r>
              <a:rPr lang="en-GB" dirty="0"/>
              <a:t> </a:t>
            </a:r>
            <a:r>
              <a:rPr lang="en-GB" dirty="0" err="1"/>
              <a:t>duomenys</a:t>
            </a:r>
            <a:endParaRPr lang="en-LT" dirty="0"/>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4750566"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10%</a:t>
            </a:r>
            <a:endParaRPr lang="en-LT" dirty="0">
              <a:solidFill>
                <a:srgbClr val="302757"/>
              </a:solidFill>
            </a:endParaRPr>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4750566"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40%</a:t>
            </a:r>
            <a:endParaRPr lang="en-LT" dirty="0">
              <a:solidFill>
                <a:srgbClr val="302757"/>
              </a:solidFill>
            </a:endParaRPr>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4750566"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25%</a:t>
            </a:r>
            <a:endParaRPr lang="en-LT" dirty="0">
              <a:solidFill>
                <a:srgbClr val="302757"/>
              </a:solidFill>
            </a:endParaRPr>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4750566"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25%</a:t>
            </a:r>
            <a:endParaRPr lang="en-LT" dirty="0">
              <a:solidFill>
                <a:srgbClr val="302757"/>
              </a:solidFill>
            </a:endParaRPr>
          </a:p>
        </p:txBody>
      </p:sp>
      <p:graphicFrame>
        <p:nvGraphicFramePr>
          <p:cNvPr id="4" name="Chart 3">
            <a:extLst>
              <a:ext uri="{FF2B5EF4-FFF2-40B4-BE49-F238E27FC236}">
                <a16:creationId xmlns:a16="http://schemas.microsoft.com/office/drawing/2014/main" id="{8AAEB978-A201-1E44-B111-2BFE76D3E234}"/>
              </a:ext>
            </a:extLst>
          </p:cNvPr>
          <p:cNvGraphicFramePr/>
          <p:nvPr userDrawn="1">
            <p:extLst>
              <p:ext uri="{D42A27DB-BD31-4B8C-83A1-F6EECF244321}">
                <p14:modId xmlns:p14="http://schemas.microsoft.com/office/powerpoint/2010/main" val="3768252175"/>
              </p:ext>
            </p:extLst>
          </p:nvPr>
        </p:nvGraphicFramePr>
        <p:xfrm>
          <a:off x="-170426" y="1921248"/>
          <a:ext cx="5372919" cy="3581946"/>
        </p:xfrm>
        <a:graphic>
          <a:graphicData uri="http://schemas.openxmlformats.org/drawingml/2006/chart">
            <c:chart xmlns:c="http://schemas.openxmlformats.org/drawingml/2006/chart" xmlns:r="http://schemas.openxmlformats.org/officeDocument/2006/relationships" r:id="rId2"/>
          </a:graphicData>
        </a:graphic>
      </p:graphicFrame>
      <p:sp>
        <p:nvSpPr>
          <p:cNvPr id="17" name="Title 1">
            <a:extLst>
              <a:ext uri="{FF2B5EF4-FFF2-40B4-BE49-F238E27FC236}">
                <a16:creationId xmlns:a16="http://schemas.microsoft.com/office/drawing/2014/main" id="{BB0F89A9-7F8E-814F-8AD4-ED4479EE6193}"/>
              </a:ext>
            </a:extLst>
          </p:cNvPr>
          <p:cNvSpPr txBox="1">
            <a:spLocks/>
          </p:cNvSpPr>
          <p:nvPr userDrawn="1"/>
        </p:nvSpPr>
        <p:spPr>
          <a:xfrm>
            <a:off x="2455628" y="2428860"/>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rgbClr val="302757"/>
                </a:solidFill>
              </a:rPr>
              <a:t>10%</a:t>
            </a:r>
            <a:endParaRPr lang="en-LT" sz="2000" dirty="0">
              <a:solidFill>
                <a:srgbClr val="302757"/>
              </a:solidFill>
            </a:endParaRPr>
          </a:p>
        </p:txBody>
      </p:sp>
      <p:sp>
        <p:nvSpPr>
          <p:cNvPr id="18" name="Title 1">
            <a:extLst>
              <a:ext uri="{FF2B5EF4-FFF2-40B4-BE49-F238E27FC236}">
                <a16:creationId xmlns:a16="http://schemas.microsoft.com/office/drawing/2014/main" id="{7EF864C2-0A30-9D44-872B-F3009BA7FB1C}"/>
              </a:ext>
            </a:extLst>
          </p:cNvPr>
          <p:cNvSpPr txBox="1">
            <a:spLocks/>
          </p:cNvSpPr>
          <p:nvPr userDrawn="1"/>
        </p:nvSpPr>
        <p:spPr>
          <a:xfrm>
            <a:off x="1560820" y="2871994"/>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chemeClr val="bg1"/>
                </a:solidFill>
              </a:rPr>
              <a:t>25%</a:t>
            </a:r>
            <a:endParaRPr lang="en-LT" sz="2000" dirty="0">
              <a:solidFill>
                <a:schemeClr val="bg1"/>
              </a:solidFill>
            </a:endParaRPr>
          </a:p>
        </p:txBody>
      </p:sp>
      <p:sp>
        <p:nvSpPr>
          <p:cNvPr id="19" name="Title 1">
            <a:extLst>
              <a:ext uri="{FF2B5EF4-FFF2-40B4-BE49-F238E27FC236}">
                <a16:creationId xmlns:a16="http://schemas.microsoft.com/office/drawing/2014/main" id="{80978C34-186B-AD45-BEF8-54894DD86E1F}"/>
              </a:ext>
            </a:extLst>
          </p:cNvPr>
          <p:cNvSpPr txBox="1">
            <a:spLocks/>
          </p:cNvSpPr>
          <p:nvPr userDrawn="1"/>
        </p:nvSpPr>
        <p:spPr>
          <a:xfrm>
            <a:off x="1560820" y="3882495"/>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chemeClr val="bg1"/>
                </a:solidFill>
              </a:rPr>
              <a:t>25%</a:t>
            </a:r>
            <a:endParaRPr lang="en-LT" sz="2000" dirty="0">
              <a:solidFill>
                <a:schemeClr val="bg1"/>
              </a:solidFill>
            </a:endParaRPr>
          </a:p>
        </p:txBody>
      </p:sp>
      <p:sp>
        <p:nvSpPr>
          <p:cNvPr id="20" name="Title 1">
            <a:extLst>
              <a:ext uri="{FF2B5EF4-FFF2-40B4-BE49-F238E27FC236}">
                <a16:creationId xmlns:a16="http://schemas.microsoft.com/office/drawing/2014/main" id="{0E77ACB9-A6B3-8C42-BA26-61350B85540D}"/>
              </a:ext>
            </a:extLst>
          </p:cNvPr>
          <p:cNvSpPr txBox="1">
            <a:spLocks/>
          </p:cNvSpPr>
          <p:nvPr userDrawn="1"/>
        </p:nvSpPr>
        <p:spPr>
          <a:xfrm>
            <a:off x="2757565" y="3606887"/>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chemeClr val="bg1"/>
                </a:solidFill>
              </a:rPr>
              <a:t>25%</a:t>
            </a:r>
            <a:endParaRPr lang="en-LT" sz="2000" dirty="0">
              <a:solidFill>
                <a:schemeClr val="bg1"/>
              </a:solidFill>
            </a:endParaRPr>
          </a:p>
        </p:txBody>
      </p:sp>
      <p:pic>
        <p:nvPicPr>
          <p:cNvPr id="25" name="Picture 24">
            <a:extLst>
              <a:ext uri="{FF2B5EF4-FFF2-40B4-BE49-F238E27FC236}">
                <a16:creationId xmlns:a16="http://schemas.microsoft.com/office/drawing/2014/main" id="{F2FAFDB3-CD7F-F943-A0F7-6D9BF522D5EF}"/>
              </a:ext>
            </a:extLst>
          </p:cNvPr>
          <p:cNvPicPr>
            <a:picLocks noChangeAspect="1"/>
          </p:cNvPicPr>
          <p:nvPr userDrawn="1"/>
        </p:nvPicPr>
        <p:blipFill>
          <a:blip r:embed="rId3"/>
          <a:stretch>
            <a:fillRect/>
          </a:stretch>
        </p:blipFill>
        <p:spPr>
          <a:xfrm>
            <a:off x="408494" y="364935"/>
            <a:ext cx="313724" cy="395293"/>
          </a:xfrm>
          <a:prstGeom prst="rect">
            <a:avLst/>
          </a:prstGeom>
        </p:spPr>
      </p:pic>
    </p:spTree>
    <p:extLst>
      <p:ext uri="{BB962C8B-B14F-4D97-AF65-F5344CB8AC3E}">
        <p14:creationId xmlns:p14="http://schemas.microsoft.com/office/powerpoint/2010/main" val="13261805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tatstics bright-circle_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rgbClr val="302757"/>
                </a:solidFill>
              </a:defRPr>
            </a:lvl1pPr>
          </a:lstStyle>
          <a:p>
            <a:r>
              <a:rPr lang="en-GB" dirty="0" err="1"/>
              <a:t>Statistikos</a:t>
            </a:r>
            <a:r>
              <a:rPr lang="en-GB" dirty="0"/>
              <a:t> </a:t>
            </a:r>
            <a:r>
              <a:rPr lang="en-GB" dirty="0" err="1"/>
              <a:t>duomenys</a:t>
            </a:r>
            <a:endParaRPr lang="en-LT" dirty="0"/>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pic>
        <p:nvPicPr>
          <p:cNvPr id="25" name="Picture 24">
            <a:extLst>
              <a:ext uri="{FF2B5EF4-FFF2-40B4-BE49-F238E27FC236}">
                <a16:creationId xmlns:a16="http://schemas.microsoft.com/office/drawing/2014/main" id="{F2FAFDB3-CD7F-F943-A0F7-6D9BF522D5EF}"/>
              </a:ext>
            </a:extLst>
          </p:cNvPr>
          <p:cNvPicPr>
            <a:picLocks noChangeAspect="1"/>
          </p:cNvPicPr>
          <p:nvPr userDrawn="1"/>
        </p:nvPicPr>
        <p:blipFill>
          <a:blip r:embed="rId2"/>
          <a:stretch>
            <a:fillRect/>
          </a:stretch>
        </p:blipFill>
        <p:spPr>
          <a:xfrm>
            <a:off x="408494" y="364935"/>
            <a:ext cx="313724" cy="395293"/>
          </a:xfrm>
          <a:prstGeom prst="rect">
            <a:avLst/>
          </a:prstGeom>
        </p:spPr>
      </p:pic>
    </p:spTree>
    <p:extLst>
      <p:ext uri="{BB962C8B-B14F-4D97-AF65-F5344CB8AC3E}">
        <p14:creationId xmlns:p14="http://schemas.microsoft.com/office/powerpoint/2010/main" val="528686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tatistics dark-columns">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chemeClr val="bg1"/>
                </a:solidFill>
              </a:defRPr>
            </a:lvl1pPr>
          </a:lstStyle>
          <a:p>
            <a:r>
              <a:rPr lang="en-GB" dirty="0" err="1"/>
              <a:t>Statistikos</a:t>
            </a:r>
            <a:r>
              <a:rPr lang="en-GB" dirty="0"/>
              <a:t> </a:t>
            </a:r>
            <a:r>
              <a:rPr lang="en-GB" dirty="0" err="1"/>
              <a:t>duomenys</a:t>
            </a:r>
            <a:endParaRPr lang="en-LT" dirty="0"/>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4750566"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20%</a:t>
            </a:r>
            <a:endParaRPr lang="en-LT" dirty="0"/>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4750566"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30%</a:t>
            </a:r>
            <a:endParaRPr lang="en-LT" dirty="0"/>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4750566"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50%</a:t>
            </a:r>
            <a:endParaRPr lang="en-LT" dirty="0"/>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4750566"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50%</a:t>
            </a:r>
            <a:endParaRPr lang="en-LT" dirty="0"/>
          </a:p>
        </p:txBody>
      </p:sp>
      <p:graphicFrame>
        <p:nvGraphicFramePr>
          <p:cNvPr id="7" name="Chart 6">
            <a:extLst>
              <a:ext uri="{FF2B5EF4-FFF2-40B4-BE49-F238E27FC236}">
                <a16:creationId xmlns:a16="http://schemas.microsoft.com/office/drawing/2014/main" id="{2AD45C9C-EF72-EA46-AEB6-A8416426AE51}"/>
              </a:ext>
            </a:extLst>
          </p:cNvPr>
          <p:cNvGraphicFramePr/>
          <p:nvPr userDrawn="1">
            <p:extLst>
              <p:ext uri="{D42A27DB-BD31-4B8C-83A1-F6EECF244321}">
                <p14:modId xmlns:p14="http://schemas.microsoft.com/office/powerpoint/2010/main" val="1426876880"/>
              </p:ext>
            </p:extLst>
          </p:nvPr>
        </p:nvGraphicFramePr>
        <p:xfrm>
          <a:off x="408495" y="2045795"/>
          <a:ext cx="3878370" cy="398803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9030617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tatistics dark-columns_blank">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chemeClr val="bg1"/>
                </a:solidFill>
              </a:defRPr>
            </a:lvl1pPr>
          </a:lstStyle>
          <a:p>
            <a:r>
              <a:rPr lang="en-GB" dirty="0" err="1"/>
              <a:t>Statistikos</a:t>
            </a:r>
            <a:r>
              <a:rPr lang="en-GB" dirty="0"/>
              <a:t> </a:t>
            </a:r>
            <a:r>
              <a:rPr lang="en-GB" dirty="0" err="1"/>
              <a:t>duomenys</a:t>
            </a:r>
            <a:endParaRPr lang="en-LT" dirty="0"/>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Tree>
    <p:extLst>
      <p:ext uri="{BB962C8B-B14F-4D97-AF65-F5344CB8AC3E}">
        <p14:creationId xmlns:p14="http://schemas.microsoft.com/office/powerpoint/2010/main" val="17763400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tatistics bright-columns">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rgbClr val="302757"/>
                </a:solidFill>
              </a:defRPr>
            </a:lvl1pPr>
          </a:lstStyle>
          <a:p>
            <a:r>
              <a:rPr lang="en-GB" dirty="0" err="1"/>
              <a:t>Statistikos</a:t>
            </a:r>
            <a:r>
              <a:rPr lang="en-GB" dirty="0"/>
              <a:t> </a:t>
            </a:r>
            <a:r>
              <a:rPr lang="en-GB" dirty="0" err="1"/>
              <a:t>duomenys</a:t>
            </a:r>
            <a:endParaRPr lang="en-LT" dirty="0"/>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4750566"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20%</a:t>
            </a:r>
            <a:endParaRPr lang="en-LT" dirty="0">
              <a:solidFill>
                <a:srgbClr val="302757"/>
              </a:solidFill>
            </a:endParaRPr>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4750566"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30%</a:t>
            </a:r>
            <a:endParaRPr lang="en-LT" dirty="0">
              <a:solidFill>
                <a:srgbClr val="302757"/>
              </a:solidFill>
            </a:endParaRPr>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4750566"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50%</a:t>
            </a:r>
            <a:endParaRPr lang="en-LT" dirty="0">
              <a:solidFill>
                <a:srgbClr val="302757"/>
              </a:solidFill>
            </a:endParaRPr>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4750566"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50%</a:t>
            </a:r>
            <a:endParaRPr lang="en-LT" dirty="0">
              <a:solidFill>
                <a:srgbClr val="302757"/>
              </a:solidFill>
            </a:endParaRPr>
          </a:p>
        </p:txBody>
      </p:sp>
      <p:graphicFrame>
        <p:nvGraphicFramePr>
          <p:cNvPr id="7" name="Chart 6">
            <a:extLst>
              <a:ext uri="{FF2B5EF4-FFF2-40B4-BE49-F238E27FC236}">
                <a16:creationId xmlns:a16="http://schemas.microsoft.com/office/drawing/2014/main" id="{2AD45C9C-EF72-EA46-AEB6-A8416426AE51}"/>
              </a:ext>
            </a:extLst>
          </p:cNvPr>
          <p:cNvGraphicFramePr/>
          <p:nvPr userDrawn="1">
            <p:extLst>
              <p:ext uri="{D42A27DB-BD31-4B8C-83A1-F6EECF244321}">
                <p14:modId xmlns:p14="http://schemas.microsoft.com/office/powerpoint/2010/main" val="2972002168"/>
              </p:ext>
            </p:extLst>
          </p:nvPr>
        </p:nvGraphicFramePr>
        <p:xfrm>
          <a:off x="408495" y="2045795"/>
          <a:ext cx="3878370" cy="3988038"/>
        </p:xfrm>
        <a:graphic>
          <a:graphicData uri="http://schemas.openxmlformats.org/drawingml/2006/chart">
            <c:chart xmlns:c="http://schemas.openxmlformats.org/drawingml/2006/chart" xmlns:r="http://schemas.openxmlformats.org/officeDocument/2006/relationships" r:id="rId2"/>
          </a:graphicData>
        </a:graphic>
      </p:graphicFrame>
      <p:pic>
        <p:nvPicPr>
          <p:cNvPr id="14" name="Picture 13">
            <a:extLst>
              <a:ext uri="{FF2B5EF4-FFF2-40B4-BE49-F238E27FC236}">
                <a16:creationId xmlns:a16="http://schemas.microsoft.com/office/drawing/2014/main" id="{3D836F99-D1F4-EA43-BB41-6ACFE926C462}"/>
              </a:ext>
            </a:extLst>
          </p:cNvPr>
          <p:cNvPicPr>
            <a:picLocks noChangeAspect="1"/>
          </p:cNvPicPr>
          <p:nvPr userDrawn="1"/>
        </p:nvPicPr>
        <p:blipFill>
          <a:blip r:embed="rId3"/>
          <a:stretch>
            <a:fillRect/>
          </a:stretch>
        </p:blipFill>
        <p:spPr>
          <a:xfrm>
            <a:off x="408494" y="364935"/>
            <a:ext cx="313724" cy="395293"/>
          </a:xfrm>
          <a:prstGeom prst="rect">
            <a:avLst/>
          </a:prstGeom>
        </p:spPr>
      </p:pic>
    </p:spTree>
    <p:extLst>
      <p:ext uri="{BB962C8B-B14F-4D97-AF65-F5344CB8AC3E}">
        <p14:creationId xmlns:p14="http://schemas.microsoft.com/office/powerpoint/2010/main" val="26196933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tatistics bright-columns_blank">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rgbClr val="302757"/>
                </a:solidFill>
              </a:defRPr>
            </a:lvl1pPr>
          </a:lstStyle>
          <a:p>
            <a:r>
              <a:rPr lang="en-GB" dirty="0" err="1"/>
              <a:t>Statistikos</a:t>
            </a:r>
            <a:r>
              <a:rPr lang="en-GB" dirty="0"/>
              <a:t> </a:t>
            </a:r>
            <a:r>
              <a:rPr lang="en-GB" dirty="0" err="1"/>
              <a:t>duomenys</a:t>
            </a:r>
            <a:endParaRPr lang="en-LT" dirty="0"/>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pic>
        <p:nvPicPr>
          <p:cNvPr id="14" name="Picture 13">
            <a:extLst>
              <a:ext uri="{FF2B5EF4-FFF2-40B4-BE49-F238E27FC236}">
                <a16:creationId xmlns:a16="http://schemas.microsoft.com/office/drawing/2014/main" id="{3D836F99-D1F4-EA43-BB41-6ACFE926C462}"/>
              </a:ext>
            </a:extLst>
          </p:cNvPr>
          <p:cNvPicPr>
            <a:picLocks noChangeAspect="1"/>
          </p:cNvPicPr>
          <p:nvPr userDrawn="1"/>
        </p:nvPicPr>
        <p:blipFill>
          <a:blip r:embed="rId2"/>
          <a:stretch>
            <a:fillRect/>
          </a:stretch>
        </p:blipFill>
        <p:spPr>
          <a:xfrm>
            <a:off x="408494" y="364935"/>
            <a:ext cx="313724" cy="395293"/>
          </a:xfrm>
          <a:prstGeom prst="rect">
            <a:avLst/>
          </a:prstGeom>
        </p:spPr>
      </p:pic>
    </p:spTree>
    <p:extLst>
      <p:ext uri="{BB962C8B-B14F-4D97-AF65-F5344CB8AC3E}">
        <p14:creationId xmlns:p14="http://schemas.microsoft.com/office/powerpoint/2010/main" val="63919618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Final slide">
    <p:bg>
      <p:bgPr>
        <a:solidFill>
          <a:srgbClr val="302857"/>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D8F41B1-0096-7440-92A9-FC44A99223B3}"/>
              </a:ext>
            </a:extLst>
          </p:cNvPr>
          <p:cNvPicPr>
            <a:picLocks noChangeAspect="1"/>
          </p:cNvPicPr>
          <p:nvPr userDrawn="1"/>
        </p:nvPicPr>
        <p:blipFill>
          <a:blip r:embed="rId2"/>
          <a:stretch>
            <a:fillRect/>
          </a:stretch>
        </p:blipFill>
        <p:spPr>
          <a:xfrm>
            <a:off x="4694271" y="2602081"/>
            <a:ext cx="2803458" cy="1168640"/>
          </a:xfrm>
          <a:prstGeom prst="rect">
            <a:avLst/>
          </a:prstGeom>
        </p:spPr>
      </p:pic>
    </p:spTree>
    <p:extLst>
      <p:ext uri="{BB962C8B-B14F-4D97-AF65-F5344CB8AC3E}">
        <p14:creationId xmlns:p14="http://schemas.microsoft.com/office/powerpoint/2010/main" val="42364072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inal slide2">
    <p:bg>
      <p:bgPr>
        <a:solidFill>
          <a:srgbClr val="302857"/>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0A8019B-23CF-5049-AC40-C8CA7DC7E2C4}"/>
              </a:ext>
            </a:extLst>
          </p:cNvPr>
          <p:cNvSpPr/>
          <p:nvPr userDrawn="1"/>
        </p:nvSpPr>
        <p:spPr>
          <a:xfrm>
            <a:off x="0" y="0"/>
            <a:ext cx="12192000" cy="6858000"/>
          </a:xfrm>
          <a:prstGeom prst="rect">
            <a:avLst/>
          </a:prstGeom>
          <a:solidFill>
            <a:srgbClr val="30275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5" name="Picture Placeholder 2">
            <a:extLst>
              <a:ext uri="{FF2B5EF4-FFF2-40B4-BE49-F238E27FC236}">
                <a16:creationId xmlns:a16="http://schemas.microsoft.com/office/drawing/2014/main" id="{99D1C85B-C1BA-F942-AA3D-8ABDA4BDC876}"/>
              </a:ext>
            </a:extLst>
          </p:cNvPr>
          <p:cNvSpPr>
            <a:spLocks noGrp="1"/>
          </p:cNvSpPr>
          <p:nvPr>
            <p:ph type="pic" idx="1"/>
          </p:nvPr>
        </p:nvSpPr>
        <p:spPr>
          <a:xfrm>
            <a:off x="0" y="0"/>
            <a:ext cx="12192000" cy="6858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lt-LT"/>
              <a:t>Spustelėkite piktogramą norėdami įtraukti paveikslėlį</a:t>
            </a:r>
            <a:endParaRPr lang="en-LT" dirty="0"/>
          </a:p>
        </p:txBody>
      </p:sp>
      <p:pic>
        <p:nvPicPr>
          <p:cNvPr id="3" name="Picture 2">
            <a:extLst>
              <a:ext uri="{FF2B5EF4-FFF2-40B4-BE49-F238E27FC236}">
                <a16:creationId xmlns:a16="http://schemas.microsoft.com/office/drawing/2014/main" id="{E9FA9F3D-DB9D-F74B-83B0-5A6088EE9C31}"/>
              </a:ext>
            </a:extLst>
          </p:cNvPr>
          <p:cNvPicPr>
            <a:picLocks noChangeAspect="1"/>
          </p:cNvPicPr>
          <p:nvPr userDrawn="1"/>
        </p:nvPicPr>
        <p:blipFill>
          <a:blip r:embed="rId2"/>
          <a:stretch>
            <a:fillRect/>
          </a:stretch>
        </p:blipFill>
        <p:spPr>
          <a:xfrm>
            <a:off x="395477" y="360178"/>
            <a:ext cx="317500" cy="400050"/>
          </a:xfrm>
          <a:prstGeom prst="rect">
            <a:avLst/>
          </a:prstGeom>
        </p:spPr>
      </p:pic>
      <p:sp>
        <p:nvSpPr>
          <p:cNvPr id="6" name="Title 1">
            <a:extLst>
              <a:ext uri="{FF2B5EF4-FFF2-40B4-BE49-F238E27FC236}">
                <a16:creationId xmlns:a16="http://schemas.microsoft.com/office/drawing/2014/main" id="{881B3020-1657-6B49-A9E1-55575778D52E}"/>
              </a:ext>
            </a:extLst>
          </p:cNvPr>
          <p:cNvSpPr>
            <a:spLocks noGrp="1"/>
          </p:cNvSpPr>
          <p:nvPr>
            <p:ph type="title" hasCustomPrompt="1"/>
          </p:nvPr>
        </p:nvSpPr>
        <p:spPr>
          <a:xfrm>
            <a:off x="4129881" y="2628900"/>
            <a:ext cx="3932237" cy="1600200"/>
          </a:xfrm>
        </p:spPr>
        <p:txBody>
          <a:bodyPr anchor="b"/>
          <a:lstStyle>
            <a:lvl1pPr algn="ctr">
              <a:lnSpc>
                <a:spcPct val="110000"/>
              </a:lnSpc>
              <a:defRPr sz="3200">
                <a:solidFill>
                  <a:schemeClr val="bg1"/>
                </a:solidFill>
              </a:defRPr>
            </a:lvl1pPr>
          </a:lstStyle>
          <a:p>
            <a:r>
              <a:rPr lang="en-GB" dirty="0"/>
              <a:t>About our</a:t>
            </a:r>
            <a:br>
              <a:rPr lang="en-GB" dirty="0"/>
            </a:br>
            <a:r>
              <a:rPr lang="en-GB" dirty="0"/>
              <a:t>Lorem ipsum</a:t>
            </a:r>
            <a:br>
              <a:rPr lang="en-GB" dirty="0"/>
            </a:br>
            <a:r>
              <a:rPr lang="en-GB" dirty="0" err="1"/>
              <a:t>dolor</a:t>
            </a:r>
            <a:r>
              <a:rPr lang="en-GB" dirty="0"/>
              <a:t> sit</a:t>
            </a:r>
            <a:endParaRPr lang="en-LT" dirty="0"/>
          </a:p>
        </p:txBody>
      </p:sp>
    </p:spTree>
    <p:extLst>
      <p:ext uri="{BB962C8B-B14F-4D97-AF65-F5344CB8AC3E}">
        <p14:creationId xmlns:p14="http://schemas.microsoft.com/office/powerpoint/2010/main" val="259078982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Tuščia">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A5A17AD-2019-FF49-B507-9DE671DB5CF7}"/>
              </a:ext>
            </a:extLst>
          </p:cNvPr>
          <p:cNvPicPr>
            <a:picLocks noChangeAspect="1"/>
          </p:cNvPicPr>
          <p:nvPr userDrawn="1"/>
        </p:nvPicPr>
        <p:blipFill>
          <a:blip r:embed="rId2"/>
          <a:stretch>
            <a:fillRect/>
          </a:stretch>
        </p:blipFill>
        <p:spPr>
          <a:xfrm>
            <a:off x="408494" y="364935"/>
            <a:ext cx="313724" cy="395293"/>
          </a:xfrm>
          <a:prstGeom prst="rect">
            <a:avLst/>
          </a:prstGeom>
        </p:spPr>
      </p:pic>
    </p:spTree>
    <p:extLst>
      <p:ext uri="{BB962C8B-B14F-4D97-AF65-F5344CB8AC3E}">
        <p14:creationId xmlns:p14="http://schemas.microsoft.com/office/powerpoint/2010/main" val="27519407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8" name="Rectangle 7">
            <a:extLst>
              <a:ext uri="{FF2B5EF4-FFF2-40B4-BE49-F238E27FC236}">
                <a16:creationId xmlns:a16="http://schemas.microsoft.com/office/drawing/2014/main" id="{D8CF0C59-B147-EF4C-880A-4931CF58A0DB}"/>
              </a:ext>
            </a:extLst>
          </p:cNvPr>
          <p:cNvSpPr/>
          <p:nvPr userDrawn="1"/>
        </p:nvSpPr>
        <p:spPr>
          <a:xfrm>
            <a:off x="7335581" y="0"/>
            <a:ext cx="4856419" cy="6858000"/>
          </a:xfrm>
          <a:prstGeom prst="rect">
            <a:avLst/>
          </a:prstGeom>
          <a:solidFill>
            <a:srgbClr val="3027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9" name="Text Placeholder 3">
            <a:extLst>
              <a:ext uri="{FF2B5EF4-FFF2-40B4-BE49-F238E27FC236}">
                <a16:creationId xmlns:a16="http://schemas.microsoft.com/office/drawing/2014/main" id="{713E68CC-CE91-4545-BC77-FB470A909C0F}"/>
              </a:ext>
            </a:extLst>
          </p:cNvPr>
          <p:cNvSpPr>
            <a:spLocks noGrp="1"/>
          </p:cNvSpPr>
          <p:nvPr>
            <p:ph type="body" sz="half" idx="2" hasCustomPrompt="1"/>
          </p:nvPr>
        </p:nvSpPr>
        <p:spPr>
          <a:xfrm>
            <a:off x="7961955" y="3160337"/>
            <a:ext cx="3539093" cy="2533453"/>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 </a:t>
            </a:r>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sp>
        <p:nvSpPr>
          <p:cNvPr id="10" name="Text Placeholder 3">
            <a:extLst>
              <a:ext uri="{FF2B5EF4-FFF2-40B4-BE49-F238E27FC236}">
                <a16:creationId xmlns:a16="http://schemas.microsoft.com/office/drawing/2014/main" id="{B737FCF8-0189-8D4F-A08E-201EF3EF8842}"/>
              </a:ext>
            </a:extLst>
          </p:cNvPr>
          <p:cNvSpPr>
            <a:spLocks noGrp="1"/>
          </p:cNvSpPr>
          <p:nvPr>
            <p:ph type="body" sz="half" idx="10" hasCustomPrompt="1"/>
          </p:nvPr>
        </p:nvSpPr>
        <p:spPr>
          <a:xfrm>
            <a:off x="1329872" y="3687052"/>
            <a:ext cx="353909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endParaRPr lang="en-GB" dirty="0"/>
          </a:p>
        </p:txBody>
      </p:sp>
    </p:spTree>
    <p:extLst>
      <p:ext uri="{BB962C8B-B14F-4D97-AF65-F5344CB8AC3E}">
        <p14:creationId xmlns:p14="http://schemas.microsoft.com/office/powerpoint/2010/main" val="7551625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2">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342652F-B3AE-A24B-9F5D-7B8BCF26E333}"/>
              </a:ext>
            </a:extLst>
          </p:cNvPr>
          <p:cNvSpPr/>
          <p:nvPr userDrawn="1"/>
        </p:nvSpPr>
        <p:spPr>
          <a:xfrm>
            <a:off x="-9526" y="0"/>
            <a:ext cx="6644629" cy="6858000"/>
          </a:xfrm>
          <a:prstGeom prst="rect">
            <a:avLst/>
          </a:prstGeom>
          <a:solidFill>
            <a:srgbClr val="EEE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sp>
        <p:nvSpPr>
          <p:cNvPr id="13" name="Content Placeholder 12">
            <a:extLst>
              <a:ext uri="{FF2B5EF4-FFF2-40B4-BE49-F238E27FC236}">
                <a16:creationId xmlns:a16="http://schemas.microsoft.com/office/drawing/2014/main" id="{2D40919E-3F15-FF47-8DCD-E28A05076BE5}"/>
              </a:ext>
            </a:extLst>
          </p:cNvPr>
          <p:cNvSpPr>
            <a:spLocks noGrp="1"/>
          </p:cNvSpPr>
          <p:nvPr>
            <p:ph sz="quarter" idx="13" hasCustomPrompt="1"/>
          </p:nvPr>
        </p:nvSpPr>
        <p:spPr>
          <a:xfrm>
            <a:off x="1329872" y="3701030"/>
            <a:ext cx="3411538" cy="794430"/>
          </a:xfrm>
        </p:spPr>
        <p:txBody>
          <a:bodyPr>
            <a:normAutofit/>
          </a:bodyPr>
          <a:lstStyle>
            <a:lvl1pPr marL="0" indent="0">
              <a:lnSpc>
                <a:spcPct val="80000"/>
              </a:lnSpc>
              <a:buFontTx/>
              <a:buNone/>
              <a:defRPr sz="1300"/>
            </a:lvl1pPr>
            <a:lvl2pPr>
              <a:defRPr sz="1400"/>
            </a:lvl2pPr>
            <a:lvl3pPr>
              <a:defRPr sz="1400"/>
            </a:lvl3pPr>
            <a:lvl4pPr>
              <a:defRPr sz="1400"/>
            </a:lvl4pPr>
            <a:lvl5pPr>
              <a:defRPr sz="1400"/>
            </a:lvl5pPr>
          </a:lstStyle>
          <a:p>
            <a:pPr lvl="0"/>
            <a:r>
              <a:rPr lang="en-GB" dirty="0"/>
              <a:t>The </a:t>
            </a:r>
            <a:r>
              <a:rPr lang="en-GB" dirty="0" err="1"/>
              <a:t>Amenties</a:t>
            </a:r>
            <a:endParaRPr lang="en-GB" dirty="0"/>
          </a:p>
          <a:p>
            <a:pPr lvl="0"/>
            <a:r>
              <a:rPr lang="en-GB" dirty="0"/>
              <a:t>Will you get</a:t>
            </a:r>
            <a:endParaRPr lang="en-LT" dirty="0"/>
          </a:p>
        </p:txBody>
      </p:sp>
      <p:sp>
        <p:nvSpPr>
          <p:cNvPr id="9" name="Text Placeholder 3">
            <a:extLst>
              <a:ext uri="{FF2B5EF4-FFF2-40B4-BE49-F238E27FC236}">
                <a16:creationId xmlns:a16="http://schemas.microsoft.com/office/drawing/2014/main" id="{713E68CC-CE91-4545-BC77-FB470A909C0F}"/>
              </a:ext>
            </a:extLst>
          </p:cNvPr>
          <p:cNvSpPr>
            <a:spLocks noGrp="1"/>
          </p:cNvSpPr>
          <p:nvPr>
            <p:ph type="body" sz="half" idx="2" hasCustomPrompt="1"/>
          </p:nvPr>
        </p:nvSpPr>
        <p:spPr>
          <a:xfrm>
            <a:off x="7376845" y="3160337"/>
            <a:ext cx="412420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lvl="0"/>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pic>
        <p:nvPicPr>
          <p:cNvPr id="14" name="Picture 13">
            <a:extLst>
              <a:ext uri="{FF2B5EF4-FFF2-40B4-BE49-F238E27FC236}">
                <a16:creationId xmlns:a16="http://schemas.microsoft.com/office/drawing/2014/main" id="{AB1C9EE8-AF7C-F346-954A-33FC1FA24C44}"/>
              </a:ext>
            </a:extLst>
          </p:cNvPr>
          <p:cNvPicPr>
            <a:picLocks noChangeAspect="1"/>
          </p:cNvPicPr>
          <p:nvPr userDrawn="1"/>
        </p:nvPicPr>
        <p:blipFill>
          <a:blip r:embed="rId2"/>
          <a:stretch>
            <a:fillRect/>
          </a:stretch>
        </p:blipFill>
        <p:spPr>
          <a:xfrm>
            <a:off x="400474" y="364934"/>
            <a:ext cx="313724" cy="395293"/>
          </a:xfrm>
          <a:prstGeom prst="rect">
            <a:avLst/>
          </a:prstGeom>
        </p:spPr>
      </p:pic>
    </p:spTree>
    <p:extLst>
      <p:ext uri="{BB962C8B-B14F-4D97-AF65-F5344CB8AC3E}">
        <p14:creationId xmlns:p14="http://schemas.microsoft.com/office/powerpoint/2010/main" val="21911819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with photo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0" name="Text Placeholder 3">
            <a:extLst>
              <a:ext uri="{FF2B5EF4-FFF2-40B4-BE49-F238E27FC236}">
                <a16:creationId xmlns:a16="http://schemas.microsoft.com/office/drawing/2014/main" id="{24546678-FCA5-9747-96D4-ED40E0DAA667}"/>
              </a:ext>
            </a:extLst>
          </p:cNvPr>
          <p:cNvSpPr>
            <a:spLocks noGrp="1"/>
          </p:cNvSpPr>
          <p:nvPr>
            <p:ph type="body" sz="half" idx="10" hasCustomPrompt="1"/>
          </p:nvPr>
        </p:nvSpPr>
        <p:spPr>
          <a:xfrm>
            <a:off x="1329872" y="3687052"/>
            <a:ext cx="353909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 </a:t>
            </a:r>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sp>
        <p:nvSpPr>
          <p:cNvPr id="11" name="Picture Placeholder 2">
            <a:extLst>
              <a:ext uri="{FF2B5EF4-FFF2-40B4-BE49-F238E27FC236}">
                <a16:creationId xmlns:a16="http://schemas.microsoft.com/office/drawing/2014/main" id="{1D900395-3D89-8D47-9C09-3633E196C032}"/>
              </a:ext>
            </a:extLst>
          </p:cNvPr>
          <p:cNvSpPr>
            <a:spLocks noGrp="1"/>
          </p:cNvSpPr>
          <p:nvPr>
            <p:ph type="pic" idx="1"/>
          </p:nvPr>
        </p:nvSpPr>
        <p:spPr>
          <a:xfrm>
            <a:off x="6096000" y="0"/>
            <a:ext cx="6096000" cy="6858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lt-LT"/>
              <a:t>Spustelėkite piktogramą norėdami įtraukti paveikslėlį</a:t>
            </a:r>
            <a:endParaRPr lang="en-LT" dirty="0"/>
          </a:p>
        </p:txBody>
      </p:sp>
    </p:spTree>
    <p:extLst>
      <p:ext uri="{BB962C8B-B14F-4D97-AF65-F5344CB8AC3E}">
        <p14:creationId xmlns:p14="http://schemas.microsoft.com/office/powerpoint/2010/main" val="11024757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ntent with photo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7062851" y="898429"/>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1" name="Picture Placeholder 2">
            <a:extLst>
              <a:ext uri="{FF2B5EF4-FFF2-40B4-BE49-F238E27FC236}">
                <a16:creationId xmlns:a16="http://schemas.microsoft.com/office/drawing/2014/main" id="{1D900395-3D89-8D47-9C09-3633E196C032}"/>
              </a:ext>
            </a:extLst>
          </p:cNvPr>
          <p:cNvSpPr>
            <a:spLocks noGrp="1"/>
          </p:cNvSpPr>
          <p:nvPr>
            <p:ph type="pic" idx="1"/>
          </p:nvPr>
        </p:nvSpPr>
        <p:spPr>
          <a:xfrm>
            <a:off x="-2" y="1125162"/>
            <a:ext cx="6096001" cy="459754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lt-LT"/>
              <a:t>Spustelėkite piktogramą norėdami įtraukti paveikslėlį</a:t>
            </a:r>
            <a:endParaRPr lang="en-LT" dirty="0"/>
          </a:p>
        </p:txBody>
      </p:sp>
      <p:sp>
        <p:nvSpPr>
          <p:cNvPr id="6" name="Text Placeholder 3">
            <a:extLst>
              <a:ext uri="{FF2B5EF4-FFF2-40B4-BE49-F238E27FC236}">
                <a16:creationId xmlns:a16="http://schemas.microsoft.com/office/drawing/2014/main" id="{0E70547C-4E63-C04C-A6A0-08784AE3EF84}"/>
              </a:ext>
            </a:extLst>
          </p:cNvPr>
          <p:cNvSpPr>
            <a:spLocks noGrp="1"/>
          </p:cNvSpPr>
          <p:nvPr>
            <p:ph type="body" sz="half" idx="2" hasCustomPrompt="1"/>
          </p:nvPr>
        </p:nvSpPr>
        <p:spPr>
          <a:xfrm>
            <a:off x="7062851" y="3689935"/>
            <a:ext cx="412420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lvl="0"/>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spTree>
    <p:extLst>
      <p:ext uri="{BB962C8B-B14F-4D97-AF65-F5344CB8AC3E}">
        <p14:creationId xmlns:p14="http://schemas.microsoft.com/office/powerpoint/2010/main" val="15181697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with 1 ic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8" name="Rectangle 7">
            <a:extLst>
              <a:ext uri="{FF2B5EF4-FFF2-40B4-BE49-F238E27FC236}">
                <a16:creationId xmlns:a16="http://schemas.microsoft.com/office/drawing/2014/main" id="{D8CF0C59-B147-EF4C-880A-4931CF58A0DB}"/>
              </a:ext>
            </a:extLst>
          </p:cNvPr>
          <p:cNvSpPr/>
          <p:nvPr userDrawn="1"/>
        </p:nvSpPr>
        <p:spPr>
          <a:xfrm>
            <a:off x="6677941" y="0"/>
            <a:ext cx="5514060" cy="6858000"/>
          </a:xfrm>
          <a:prstGeom prst="rect">
            <a:avLst/>
          </a:prstGeom>
          <a:solidFill>
            <a:srgbClr val="3027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10" name="Text Placeholder 3">
            <a:extLst>
              <a:ext uri="{FF2B5EF4-FFF2-40B4-BE49-F238E27FC236}">
                <a16:creationId xmlns:a16="http://schemas.microsoft.com/office/drawing/2014/main" id="{C7124E3A-97A3-8944-B35B-874803A7F9F5}"/>
              </a:ext>
            </a:extLst>
          </p:cNvPr>
          <p:cNvSpPr>
            <a:spLocks noGrp="1"/>
          </p:cNvSpPr>
          <p:nvPr>
            <p:ph type="body" sz="half" idx="10" hasCustomPrompt="1"/>
          </p:nvPr>
        </p:nvSpPr>
        <p:spPr>
          <a:xfrm>
            <a:off x="1329872" y="3381183"/>
            <a:ext cx="353909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 </a:t>
            </a:r>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spTree>
    <p:extLst>
      <p:ext uri="{BB962C8B-B14F-4D97-AF65-F5344CB8AC3E}">
        <p14:creationId xmlns:p14="http://schemas.microsoft.com/office/powerpoint/2010/main" val="31343362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more ico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0" name="Text Placeholder 3">
            <a:extLst>
              <a:ext uri="{FF2B5EF4-FFF2-40B4-BE49-F238E27FC236}">
                <a16:creationId xmlns:a16="http://schemas.microsoft.com/office/drawing/2014/main" id="{C7124E3A-97A3-8944-B35B-874803A7F9F5}"/>
              </a:ext>
            </a:extLst>
          </p:cNvPr>
          <p:cNvSpPr>
            <a:spLocks noGrp="1"/>
          </p:cNvSpPr>
          <p:nvPr>
            <p:ph type="body" sz="half" idx="10" hasCustomPrompt="1"/>
          </p:nvPr>
        </p:nvSpPr>
        <p:spPr>
          <a:xfrm>
            <a:off x="1329872" y="3687052"/>
            <a:ext cx="4053786"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lvl="0"/>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sp>
        <p:nvSpPr>
          <p:cNvPr id="9" name="Text Placeholder 3">
            <a:extLst>
              <a:ext uri="{FF2B5EF4-FFF2-40B4-BE49-F238E27FC236}">
                <a16:creationId xmlns:a16="http://schemas.microsoft.com/office/drawing/2014/main" id="{EA07DEDC-0B2B-2D41-89F9-07D962351078}"/>
              </a:ext>
            </a:extLst>
          </p:cNvPr>
          <p:cNvSpPr>
            <a:spLocks noGrp="1"/>
          </p:cNvSpPr>
          <p:nvPr>
            <p:ph type="body" sz="half" idx="11" hasCustomPrompt="1"/>
          </p:nvPr>
        </p:nvSpPr>
        <p:spPr>
          <a:xfrm>
            <a:off x="6121715" y="3534452"/>
            <a:ext cx="1892836" cy="723567"/>
          </a:xfrm>
        </p:spPr>
        <p:txBody>
          <a:bodyPr>
            <a:normAutofit/>
          </a:bodyPr>
          <a:lstStyle>
            <a:lvl1pPr marL="0" indent="0" algn="ctr">
              <a:lnSpc>
                <a:spcPts val="114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endParaRPr lang="en-GB" dirty="0"/>
          </a:p>
          <a:p>
            <a:pPr lvl="0"/>
            <a:r>
              <a:rPr lang="en-GB" dirty="0"/>
              <a:t>ipsum</a:t>
            </a:r>
          </a:p>
        </p:txBody>
      </p:sp>
      <p:sp>
        <p:nvSpPr>
          <p:cNvPr id="12" name="Text Placeholder 3">
            <a:extLst>
              <a:ext uri="{FF2B5EF4-FFF2-40B4-BE49-F238E27FC236}">
                <a16:creationId xmlns:a16="http://schemas.microsoft.com/office/drawing/2014/main" id="{8B797235-AC31-C74E-82C0-94A1FC49E987}"/>
              </a:ext>
            </a:extLst>
          </p:cNvPr>
          <p:cNvSpPr>
            <a:spLocks noGrp="1"/>
          </p:cNvSpPr>
          <p:nvPr>
            <p:ph type="body" sz="half" idx="12" hasCustomPrompt="1"/>
          </p:nvPr>
        </p:nvSpPr>
        <p:spPr>
          <a:xfrm>
            <a:off x="7913614" y="3534452"/>
            <a:ext cx="1892836" cy="723567"/>
          </a:xfrm>
        </p:spPr>
        <p:txBody>
          <a:bodyPr>
            <a:normAutofit/>
          </a:bodyPr>
          <a:lstStyle>
            <a:lvl1pPr marL="0" indent="0" algn="ctr">
              <a:lnSpc>
                <a:spcPts val="114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endParaRPr lang="en-GB" dirty="0"/>
          </a:p>
          <a:p>
            <a:pPr lvl="0"/>
            <a:r>
              <a:rPr lang="en-GB" dirty="0"/>
              <a:t>ipsum</a:t>
            </a:r>
          </a:p>
        </p:txBody>
      </p:sp>
      <p:sp>
        <p:nvSpPr>
          <p:cNvPr id="14" name="Text Placeholder 3">
            <a:extLst>
              <a:ext uri="{FF2B5EF4-FFF2-40B4-BE49-F238E27FC236}">
                <a16:creationId xmlns:a16="http://schemas.microsoft.com/office/drawing/2014/main" id="{25B6226E-73DE-C642-A2D7-37FBA265AC47}"/>
              </a:ext>
            </a:extLst>
          </p:cNvPr>
          <p:cNvSpPr>
            <a:spLocks noGrp="1"/>
          </p:cNvSpPr>
          <p:nvPr>
            <p:ph type="body" sz="half" idx="13" hasCustomPrompt="1"/>
          </p:nvPr>
        </p:nvSpPr>
        <p:spPr>
          <a:xfrm>
            <a:off x="9705513" y="3534452"/>
            <a:ext cx="1892836" cy="723567"/>
          </a:xfrm>
        </p:spPr>
        <p:txBody>
          <a:bodyPr>
            <a:normAutofit/>
          </a:bodyPr>
          <a:lstStyle>
            <a:lvl1pPr marL="0" indent="0" algn="ctr">
              <a:lnSpc>
                <a:spcPts val="114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endParaRPr lang="en-GB" dirty="0"/>
          </a:p>
          <a:p>
            <a:pPr lvl="0"/>
            <a:r>
              <a:rPr lang="en-GB" dirty="0"/>
              <a:t>ipsum</a:t>
            </a:r>
          </a:p>
        </p:txBody>
      </p:sp>
    </p:spTree>
    <p:extLst>
      <p:ext uri="{BB962C8B-B14F-4D97-AF65-F5344CB8AC3E}">
        <p14:creationId xmlns:p14="http://schemas.microsoft.com/office/powerpoint/2010/main" val="406120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more icons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0" name="Text Placeholder 3">
            <a:extLst>
              <a:ext uri="{FF2B5EF4-FFF2-40B4-BE49-F238E27FC236}">
                <a16:creationId xmlns:a16="http://schemas.microsoft.com/office/drawing/2014/main" id="{C7124E3A-97A3-8944-B35B-874803A7F9F5}"/>
              </a:ext>
            </a:extLst>
          </p:cNvPr>
          <p:cNvSpPr>
            <a:spLocks noGrp="1"/>
          </p:cNvSpPr>
          <p:nvPr>
            <p:ph type="body" sz="half" idx="10" hasCustomPrompt="1"/>
          </p:nvPr>
        </p:nvSpPr>
        <p:spPr>
          <a:xfrm>
            <a:off x="1329872" y="3687052"/>
            <a:ext cx="4053786"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lvl="0"/>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sp>
        <p:nvSpPr>
          <p:cNvPr id="9" name="Text Placeholder 3">
            <a:extLst>
              <a:ext uri="{FF2B5EF4-FFF2-40B4-BE49-F238E27FC236}">
                <a16:creationId xmlns:a16="http://schemas.microsoft.com/office/drawing/2014/main" id="{EA07DEDC-0B2B-2D41-89F9-07D962351078}"/>
              </a:ext>
            </a:extLst>
          </p:cNvPr>
          <p:cNvSpPr>
            <a:spLocks noGrp="1"/>
          </p:cNvSpPr>
          <p:nvPr>
            <p:ph type="body" sz="half" idx="11" hasCustomPrompt="1"/>
          </p:nvPr>
        </p:nvSpPr>
        <p:spPr>
          <a:xfrm>
            <a:off x="7724483" y="2630328"/>
            <a:ext cx="3795191" cy="528050"/>
          </a:xfrm>
        </p:spPr>
        <p:txBody>
          <a:bodyPr>
            <a:normAutofit/>
          </a:bodyPr>
          <a:lstStyle>
            <a:lvl1pPr marL="0" indent="0" algn="l">
              <a:lnSpc>
                <a:spcPts val="1140"/>
              </a:lnSpc>
              <a:buNone/>
              <a:defRPr sz="15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a:t>
            </a:r>
          </a:p>
        </p:txBody>
      </p:sp>
      <p:sp>
        <p:nvSpPr>
          <p:cNvPr id="11" name="Text Placeholder 3">
            <a:extLst>
              <a:ext uri="{FF2B5EF4-FFF2-40B4-BE49-F238E27FC236}">
                <a16:creationId xmlns:a16="http://schemas.microsoft.com/office/drawing/2014/main" id="{B6A95EFD-E010-F34A-B233-308064CA9D7E}"/>
              </a:ext>
            </a:extLst>
          </p:cNvPr>
          <p:cNvSpPr>
            <a:spLocks noGrp="1"/>
          </p:cNvSpPr>
          <p:nvPr>
            <p:ph type="body" sz="half" idx="12" hasCustomPrompt="1"/>
          </p:nvPr>
        </p:nvSpPr>
        <p:spPr>
          <a:xfrm>
            <a:off x="7724483" y="3647470"/>
            <a:ext cx="3795191" cy="528050"/>
          </a:xfrm>
        </p:spPr>
        <p:txBody>
          <a:bodyPr>
            <a:normAutofit/>
          </a:bodyPr>
          <a:lstStyle>
            <a:lvl1pPr marL="0" indent="0" algn="l">
              <a:lnSpc>
                <a:spcPts val="1140"/>
              </a:lnSpc>
              <a:buNone/>
              <a:defRPr sz="15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a:t>
            </a:r>
          </a:p>
        </p:txBody>
      </p:sp>
      <p:sp>
        <p:nvSpPr>
          <p:cNvPr id="15" name="Text Placeholder 3">
            <a:extLst>
              <a:ext uri="{FF2B5EF4-FFF2-40B4-BE49-F238E27FC236}">
                <a16:creationId xmlns:a16="http://schemas.microsoft.com/office/drawing/2014/main" id="{A68C9AC0-0832-7C48-A502-43BBA46A1269}"/>
              </a:ext>
            </a:extLst>
          </p:cNvPr>
          <p:cNvSpPr>
            <a:spLocks noGrp="1"/>
          </p:cNvSpPr>
          <p:nvPr>
            <p:ph type="body" sz="half" idx="13" hasCustomPrompt="1"/>
          </p:nvPr>
        </p:nvSpPr>
        <p:spPr>
          <a:xfrm>
            <a:off x="7724483" y="4664612"/>
            <a:ext cx="3795191" cy="528050"/>
          </a:xfrm>
        </p:spPr>
        <p:txBody>
          <a:bodyPr>
            <a:normAutofit/>
          </a:bodyPr>
          <a:lstStyle>
            <a:lvl1pPr marL="0" indent="0" algn="l">
              <a:lnSpc>
                <a:spcPts val="1140"/>
              </a:lnSpc>
              <a:buNone/>
              <a:defRPr sz="15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a:t>
            </a:r>
          </a:p>
        </p:txBody>
      </p:sp>
    </p:spTree>
    <p:extLst>
      <p:ext uri="{BB962C8B-B14F-4D97-AF65-F5344CB8AC3E}">
        <p14:creationId xmlns:p14="http://schemas.microsoft.com/office/powerpoint/2010/main" val="10224304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9562386-6262-E440-9CE5-565BAEEBAF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lt-LT"/>
              <a:t>Spustelėję redaguokite stilių</a:t>
            </a:r>
            <a:endParaRPr lang="en-LT" dirty="0"/>
          </a:p>
        </p:txBody>
      </p:sp>
      <p:sp>
        <p:nvSpPr>
          <p:cNvPr id="3" name="Text Placeholder 2">
            <a:extLst>
              <a:ext uri="{FF2B5EF4-FFF2-40B4-BE49-F238E27FC236}">
                <a16:creationId xmlns:a16="http://schemas.microsoft.com/office/drawing/2014/main" id="{0341DD1D-A5D1-FB48-A538-E297E564A05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endParaRPr lang="en-LT" dirty="0"/>
          </a:p>
        </p:txBody>
      </p:sp>
      <p:sp>
        <p:nvSpPr>
          <p:cNvPr id="4" name="Date Placeholder 3">
            <a:extLst>
              <a:ext uri="{FF2B5EF4-FFF2-40B4-BE49-F238E27FC236}">
                <a16:creationId xmlns:a16="http://schemas.microsoft.com/office/drawing/2014/main" id="{7900D542-9650-7546-897C-755FCA82B7D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02/25</a:t>
            </a:r>
            <a:endParaRPr lang="en-LT"/>
          </a:p>
        </p:txBody>
      </p:sp>
      <p:sp>
        <p:nvSpPr>
          <p:cNvPr id="5" name="Footer Placeholder 4">
            <a:extLst>
              <a:ext uri="{FF2B5EF4-FFF2-40B4-BE49-F238E27FC236}">
                <a16:creationId xmlns:a16="http://schemas.microsoft.com/office/drawing/2014/main" id="{329CAC18-1AEE-9848-A7D6-012C0C3C6EC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LT"/>
          </a:p>
        </p:txBody>
      </p:sp>
      <p:sp>
        <p:nvSpPr>
          <p:cNvPr id="6" name="Slide Number Placeholder 5">
            <a:extLst>
              <a:ext uri="{FF2B5EF4-FFF2-40B4-BE49-F238E27FC236}">
                <a16:creationId xmlns:a16="http://schemas.microsoft.com/office/drawing/2014/main" id="{D73852C8-0043-C749-8726-1D08F37795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15081F-BF14-DE4F-AC4E-3A8AAFFFE81B}" type="slidenum">
              <a:rPr lang="en-LT" smtClean="0"/>
              <a:t>‹#›</a:t>
            </a:fld>
            <a:endParaRPr lang="en-LT"/>
          </a:p>
        </p:txBody>
      </p:sp>
    </p:spTree>
    <p:extLst>
      <p:ext uri="{BB962C8B-B14F-4D97-AF65-F5344CB8AC3E}">
        <p14:creationId xmlns:p14="http://schemas.microsoft.com/office/powerpoint/2010/main" val="2927916736"/>
      </p:ext>
    </p:extLst>
  </p:cSld>
  <p:clrMap bg1="lt1" tx1="dk1" bg2="lt2" tx2="dk2" accent1="accent1" accent2="accent2" accent3="accent3" accent4="accent4" accent5="accent5" accent6="accent6" hlink="hlink" folHlink="folHlink"/>
  <p:sldLayoutIdLst>
    <p:sldLayoutId id="2147483649" r:id="rId1"/>
    <p:sldLayoutId id="2147483667" r:id="rId2"/>
    <p:sldLayoutId id="2147483650"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 id="2147483681" r:id="rId17"/>
    <p:sldLayoutId id="2147483682" r:id="rId18"/>
    <p:sldLayoutId id="2147483683" r:id="rId19"/>
    <p:sldLayoutId id="2147483684" r:id="rId20"/>
    <p:sldLayoutId id="2147483685" r:id="rId21"/>
    <p:sldLayoutId id="2147483686" r:id="rId22"/>
    <p:sldLayoutId id="2147483687" r:id="rId23"/>
    <p:sldLayoutId id="2147483688" r:id="rId24"/>
    <p:sldLayoutId id="2147483689" r:id="rId25"/>
    <p:sldLayoutId id="2147483666" r:id="rId26"/>
    <p:sldLayoutId id="2147483690" r:id="rId27"/>
    <p:sldLayoutId id="2147483655" r:id="rId28"/>
  </p:sldLayoutIdLst>
  <p:hf sldNum="0" hdr="0" ftr="0"/>
  <p:txStyles>
    <p:titleStyle>
      <a:lvl1pPr algn="l" defTabSz="914400" rtl="0" eaLnBrk="1" latinLnBrk="0" hangingPunct="1">
        <a:lnSpc>
          <a:spcPct val="9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2021.esinvesticijos.lt/igyvendinimas-1/viesinimas" TargetMode="External"/><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hyperlink" Target="https://ec.europa.eu/regional_policy/policy/communication/online-generator_lt?lang=lt"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28.png"/><Relationship Id="rId5" Type="http://schemas.openxmlformats.org/officeDocument/2006/relationships/hyperlink" Target="https://2021.esinvesticijos.lt/uploads/documents/images/Dokumentai/Iliustracijos.zip" TargetMode="External"/><Relationship Id="rId4" Type="http://schemas.openxmlformats.org/officeDocument/2006/relationships/hyperlink" Target="https://2014.esinvesticijos.lt/uploads/ck_documents/fm/files/2021-2027%20zenklas/EK%20logotipo%20perdarymas.zip"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png"/><Relationship Id="rId1" Type="http://schemas.openxmlformats.org/officeDocument/2006/relationships/slideLayout" Target="../slideLayouts/slideLayout4.xml"/><Relationship Id="rId5" Type="http://schemas.openxmlformats.org/officeDocument/2006/relationships/hyperlink" Target="https://2021.esinvesticijos.lt/uploads/documents/images/Dokumentai/Iliustracijos.zip" TargetMode="External"/><Relationship Id="rId4" Type="http://schemas.openxmlformats.org/officeDocument/2006/relationships/hyperlink" Target="https://2014.esinvesticijos.lt/uploads/ck_documents/fm/files/2021-2027%20zenklas/EK%20logotipo%20perdarymas.zip"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2014.esinvesticijos.lt/uploads/ck_documents/fm/files/2021-2027%20zenklas/EK%20logotipo%20perdarymas.zip" TargetMode="External"/><Relationship Id="rId7" Type="http://schemas.openxmlformats.org/officeDocument/2006/relationships/hyperlink" Target="https://inovacijuagentura.lt/turinys/bendra-informacija-projektu-vykdytojams.html?lang=lt"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31.png"/><Relationship Id="rId5" Type="http://schemas.openxmlformats.org/officeDocument/2006/relationships/hyperlink" Target="https://2021.esinvesticijos.lt/uploads/documents/images/Dokumentai/Socialiniai%20tinklai.zip" TargetMode="External"/><Relationship Id="rId4" Type="http://schemas.openxmlformats.org/officeDocument/2006/relationships/hyperlink" Target="https://2021.esinvesticijos.lt/uploads/documents/images/Dokumentai/Iliustracijos.zip"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3.xml"/><Relationship Id="rId6" Type="http://schemas.openxmlformats.org/officeDocument/2006/relationships/image" Target="../media/image36.svg"/><Relationship Id="rId5" Type="http://schemas.openxmlformats.org/officeDocument/2006/relationships/image" Target="../media/image35.png"/><Relationship Id="rId4" Type="http://schemas.openxmlformats.org/officeDocument/2006/relationships/image" Target="../media/image34.png"/></Relationships>
</file>

<file path=ppt/slides/_rels/slide1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hyperlink" Target="https://www.esinvesticijos.lt/dms" TargetMode="External"/><Relationship Id="rId2" Type="http://schemas.openxmlformats.org/officeDocument/2006/relationships/hyperlink" Target="https://2021.esinvesticijos.lt/dokumentai/veiklos-ataskaitos-forma" TargetMode="External"/><Relationship Id="rId1" Type="http://schemas.openxmlformats.org/officeDocument/2006/relationships/slideLayout" Target="../slideLayouts/slideLayout10.xml"/><Relationship Id="rId4" Type="http://schemas.openxmlformats.org/officeDocument/2006/relationships/image" Target="../media/image39.png"/></Relationships>
</file>

<file path=ppt/slides/_rels/slide19.xml.rels><?xml version="1.0" encoding="UTF-8" standalone="yes"?>
<Relationships xmlns="http://schemas.openxmlformats.org/package/2006/relationships"><Relationship Id="rId8" Type="http://schemas.openxmlformats.org/officeDocument/2006/relationships/hyperlink" Target="https://inovacijuagentura.lt/turinys/bendra-informacija-projektu-vykdytojams.html?lang=lt" TargetMode="External"/><Relationship Id="rId3" Type="http://schemas.openxmlformats.org/officeDocument/2006/relationships/hyperlink" Target="https://e-seimas.lrs.lt/portal/legalAct/lt/TAD/TAIS.30614/asr" TargetMode="External"/><Relationship Id="rId7" Type="http://schemas.openxmlformats.org/officeDocument/2006/relationships/hyperlink" Target="https://www.e-tar.lt/portal/lt/legalAct/TAR.4B60A8C9678B/asr" TargetMode="External"/><Relationship Id="rId2" Type="http://schemas.openxmlformats.org/officeDocument/2006/relationships/hyperlink" Target="https://e-seimas.lrs.lt/rs/aesupplement/fd3d3843f26111ecbfe9c72e552dd5bd/jPgecrKGKC/1b2aa742fe1211edbc0bd16e3a4d3b97/" TargetMode="External"/><Relationship Id="rId1" Type="http://schemas.openxmlformats.org/officeDocument/2006/relationships/slideLayout" Target="../slideLayouts/slideLayout10.xml"/><Relationship Id="rId6" Type="http://schemas.openxmlformats.org/officeDocument/2006/relationships/hyperlink" Target="https://e-seimas.lrs.lt/portal/legalAct/lt/TAD/daa0e4a05c3c11e7a53b83ca0142260e/asr" TargetMode="External"/><Relationship Id="rId5" Type="http://schemas.openxmlformats.org/officeDocument/2006/relationships/hyperlink" Target="https://vpt.lrv.lt/uploads/vpt/documents/files/mp/ENPV_gaires.pdf" TargetMode="External"/><Relationship Id="rId4" Type="http://schemas.openxmlformats.org/officeDocument/2006/relationships/hyperlink" Target="https://e-seimas.lrs.lt/portal/legalAct/lt/TAD/01aeb1815d8c11e7a53b83ca0142260e/asr"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xml"/><Relationship Id="rId1" Type="http://schemas.openxmlformats.org/officeDocument/2006/relationships/slideLayout" Target="../slideLayouts/slideLayout23.xml"/><Relationship Id="rId4" Type="http://schemas.openxmlformats.org/officeDocument/2006/relationships/chart" Target="../charts/chart6.xml"/></Relationships>
</file>

<file path=ppt/slides/_rels/slide5.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2.xml"/><Relationship Id="rId1" Type="http://schemas.openxmlformats.org/officeDocument/2006/relationships/slideLayout" Target="../slideLayouts/slideLayout23.xml"/><Relationship Id="rId4" Type="http://schemas.openxmlformats.org/officeDocument/2006/relationships/chart" Target="../charts/chart8.xml"/></Relationships>
</file>

<file path=ppt/slides/_rels/slide6.xml.rels><?xml version="1.0" encoding="UTF-8" standalone="yes"?>
<Relationships xmlns="http://schemas.openxmlformats.org/package/2006/relationships"><Relationship Id="rId3" Type="http://schemas.openxmlformats.org/officeDocument/2006/relationships/hyperlink" Target="https://www.e-tar.lt/portal/legalAct.html?documentId=5325c6f0c1ff11eea5a28c81c82193a8" TargetMode="External"/><Relationship Id="rId2" Type="http://schemas.openxmlformats.org/officeDocument/2006/relationships/hyperlink" Target="https://www.e-tar.lt/portal/lt/legalAct/14e33320f1ed11ec8fa7d02a65c371ad/asr" TargetMode="External"/><Relationship Id="rId1" Type="http://schemas.openxmlformats.org/officeDocument/2006/relationships/slideLayout" Target="../slideLayouts/slideLayout4.xml"/><Relationship Id="rId5" Type="http://schemas.openxmlformats.org/officeDocument/2006/relationships/image" Target="../media/image13.png"/><Relationship Id="rId4" Type="http://schemas.openxmlformats.org/officeDocument/2006/relationships/hyperlink" Target="https://2021.esinvesticijos.lt/dokumentai/rekomendacijos-del-projektu-islaidu-atitikties-europos-sajungos-fondu-reikalavimams?version=1#prevVersions"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https://dms.investis.lt/" TargetMode="External"/><Relationship Id="rId3" Type="http://schemas.openxmlformats.org/officeDocument/2006/relationships/image" Target="../media/image15.svg"/><Relationship Id="rId7" Type="http://schemas.openxmlformats.org/officeDocument/2006/relationships/image" Target="../media/image19.svg"/><Relationship Id="rId2" Type="http://schemas.openxmlformats.org/officeDocument/2006/relationships/image" Target="../media/image14.png"/><Relationship Id="rId1" Type="http://schemas.openxmlformats.org/officeDocument/2006/relationships/slideLayout" Target="../slideLayouts/slideLayout28.xml"/><Relationship Id="rId6" Type="http://schemas.openxmlformats.org/officeDocument/2006/relationships/image" Target="../media/image18.png"/><Relationship Id="rId5" Type="http://schemas.openxmlformats.org/officeDocument/2006/relationships/image" Target="../media/image17.svg"/><Relationship Id="rId10" Type="http://schemas.openxmlformats.org/officeDocument/2006/relationships/image" Target="../media/image21.svg"/><Relationship Id="rId4" Type="http://schemas.openxmlformats.org/officeDocument/2006/relationships/image" Target="../media/image16.png"/><Relationship Id="rId9" Type="http://schemas.openxmlformats.org/officeDocument/2006/relationships/image" Target="../media/image20.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25.svg"/><Relationship Id="rId5" Type="http://schemas.openxmlformats.org/officeDocument/2006/relationships/image" Target="../media/image24.png"/><Relationship Id="rId4" Type="http://schemas.openxmlformats.org/officeDocument/2006/relationships/image" Target="../media/image23.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4B2C114-E3D8-1543-B0BF-27BA73BF30D6}"/>
              </a:ext>
            </a:extLst>
          </p:cNvPr>
          <p:cNvSpPr>
            <a:spLocks noGrp="1"/>
          </p:cNvSpPr>
          <p:nvPr>
            <p:ph type="subTitle" idx="1"/>
          </p:nvPr>
        </p:nvSpPr>
        <p:spPr>
          <a:xfrm>
            <a:off x="749036" y="3707934"/>
            <a:ext cx="4697381" cy="1275127"/>
          </a:xfrm>
        </p:spPr>
        <p:txBody>
          <a:bodyPr vert="horz" lIns="91440" tIns="45720" rIns="91440" bIns="45720" rtlCol="0" anchor="t">
            <a:normAutofit/>
          </a:bodyPr>
          <a:lstStyle/>
          <a:p>
            <a:r>
              <a:rPr lang="lt-LT" dirty="0">
                <a:latin typeface="Verdana"/>
                <a:ea typeface="Verdana"/>
              </a:rPr>
              <a:t>Mokslo ir inovacijų skyriaus </a:t>
            </a:r>
          </a:p>
          <a:p>
            <a:r>
              <a:rPr lang="lt-LT" dirty="0">
                <a:latin typeface="Verdana"/>
                <a:ea typeface="Verdana"/>
              </a:rPr>
              <a:t>2024</a:t>
            </a:r>
          </a:p>
        </p:txBody>
      </p:sp>
      <p:sp>
        <p:nvSpPr>
          <p:cNvPr id="4" name="Title 1">
            <a:extLst>
              <a:ext uri="{FF2B5EF4-FFF2-40B4-BE49-F238E27FC236}">
                <a16:creationId xmlns:a16="http://schemas.microsoft.com/office/drawing/2014/main" id="{67ED335A-40D9-3C09-99B3-87EA3EA4C03F}"/>
              </a:ext>
            </a:extLst>
          </p:cNvPr>
          <p:cNvSpPr>
            <a:spLocks noGrp="1"/>
          </p:cNvSpPr>
          <p:nvPr>
            <p:ph type="ctrTitle"/>
          </p:nvPr>
        </p:nvSpPr>
        <p:spPr>
          <a:xfrm>
            <a:off x="489941" y="894417"/>
            <a:ext cx="8682606" cy="1593931"/>
          </a:xfrm>
        </p:spPr>
        <p:txBody>
          <a:bodyPr/>
          <a:lstStyle/>
          <a:p>
            <a:r>
              <a:rPr lang="lt-LT" sz="3600" dirty="0"/>
              <a:t>Kvietimo „</a:t>
            </a:r>
            <a:r>
              <a:rPr lang="lt-LT" sz="3600" dirty="0" err="1"/>
              <a:t>InoKlaster</a:t>
            </a:r>
            <a:r>
              <a:rPr lang="lt-LT" sz="3600" dirty="0"/>
              <a:t>“ projektų sutarčių įgyvendinimas</a:t>
            </a:r>
            <a:endParaRPr lang="en-LT" sz="3600" dirty="0"/>
          </a:p>
        </p:txBody>
      </p:sp>
    </p:spTree>
    <p:extLst>
      <p:ext uri="{BB962C8B-B14F-4D97-AF65-F5344CB8AC3E}">
        <p14:creationId xmlns:p14="http://schemas.microsoft.com/office/powerpoint/2010/main" val="4758359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028670EE-26DE-4F09-9DA5-09A24B1795A4}"/>
              </a:ext>
            </a:extLst>
          </p:cNvPr>
          <p:cNvSpPr>
            <a:spLocks noGrp="1"/>
          </p:cNvSpPr>
          <p:nvPr/>
        </p:nvSpPr>
        <p:spPr>
          <a:xfrm>
            <a:off x="805008" y="301682"/>
            <a:ext cx="10912510" cy="1659094"/>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r>
              <a:rPr lang="lt-LT" sz="3200" b="1" i="1" dirty="0"/>
              <a:t>Projekto matomumas ir informavimas apie projektą</a:t>
            </a:r>
          </a:p>
          <a:p>
            <a:endParaRPr lang="en-LT" sz="3200" i="1" dirty="0">
              <a:effectLst>
                <a:outerShdw blurRad="38100" dist="38100" dir="2700000" algn="tl">
                  <a:srgbClr val="000000">
                    <a:alpha val="43137"/>
                  </a:srgbClr>
                </a:outerShdw>
              </a:effectLst>
            </a:endParaRPr>
          </a:p>
        </p:txBody>
      </p:sp>
      <p:sp>
        <p:nvSpPr>
          <p:cNvPr id="12" name="Rectangle 2">
            <a:extLst>
              <a:ext uri="{FF2B5EF4-FFF2-40B4-BE49-F238E27FC236}">
                <a16:creationId xmlns:a16="http://schemas.microsoft.com/office/drawing/2014/main" id="{FC9B8148-8DEE-0417-8D17-F2805D1323EC}"/>
              </a:ext>
            </a:extLst>
          </p:cNvPr>
          <p:cNvSpPr/>
          <p:nvPr/>
        </p:nvSpPr>
        <p:spPr>
          <a:xfrm>
            <a:off x="719847" y="1549651"/>
            <a:ext cx="11116060" cy="2710502"/>
          </a:xfrm>
          <a:prstGeom prst="rect">
            <a:avLst/>
          </a:prstGeom>
          <a:solidFill>
            <a:srgbClr val="EEE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graphicFrame>
        <p:nvGraphicFramePr>
          <p:cNvPr id="13" name="Table 3">
            <a:extLst>
              <a:ext uri="{FF2B5EF4-FFF2-40B4-BE49-F238E27FC236}">
                <a16:creationId xmlns:a16="http://schemas.microsoft.com/office/drawing/2014/main" id="{A666AE71-BD19-89FF-4296-FE64B75938D8}"/>
              </a:ext>
            </a:extLst>
          </p:cNvPr>
          <p:cNvGraphicFramePr>
            <a:graphicFrameLocks noGrp="1"/>
          </p:cNvGraphicFramePr>
          <p:nvPr>
            <p:extLst>
              <p:ext uri="{D42A27DB-BD31-4B8C-83A1-F6EECF244321}">
                <p14:modId xmlns:p14="http://schemas.microsoft.com/office/powerpoint/2010/main" val="4277024215"/>
              </p:ext>
            </p:extLst>
          </p:nvPr>
        </p:nvGraphicFramePr>
        <p:xfrm>
          <a:off x="830039" y="1644035"/>
          <a:ext cx="10862448" cy="2521734"/>
        </p:xfrm>
        <a:graphic>
          <a:graphicData uri="http://schemas.openxmlformats.org/drawingml/2006/table">
            <a:tbl>
              <a:tblPr firstRow="1" bandRow="1">
                <a:tableStyleId>{0660B408-B3CF-4A94-85FC-2B1E0A45F4A2}</a:tableStyleId>
              </a:tblPr>
              <a:tblGrid>
                <a:gridCol w="3500064">
                  <a:extLst>
                    <a:ext uri="{9D8B030D-6E8A-4147-A177-3AD203B41FA5}">
                      <a16:colId xmlns:a16="http://schemas.microsoft.com/office/drawing/2014/main" val="3611816430"/>
                    </a:ext>
                  </a:extLst>
                </a:gridCol>
                <a:gridCol w="4114800">
                  <a:extLst>
                    <a:ext uri="{9D8B030D-6E8A-4147-A177-3AD203B41FA5}">
                      <a16:colId xmlns:a16="http://schemas.microsoft.com/office/drawing/2014/main" val="1240010381"/>
                    </a:ext>
                  </a:extLst>
                </a:gridCol>
                <a:gridCol w="3247584">
                  <a:extLst>
                    <a:ext uri="{9D8B030D-6E8A-4147-A177-3AD203B41FA5}">
                      <a16:colId xmlns:a16="http://schemas.microsoft.com/office/drawing/2014/main" val="2513045353"/>
                    </a:ext>
                  </a:extLst>
                </a:gridCol>
              </a:tblGrid>
              <a:tr h="557748">
                <a:tc gridSpan="3">
                  <a:txBody>
                    <a:bodyPr/>
                    <a:lstStyle/>
                    <a:p>
                      <a:pPr algn="ctr"/>
                      <a:r>
                        <a:rPr lang="lt-LT" sz="2000" b="1" noProof="0" dirty="0">
                          <a:ln>
                            <a:noFill/>
                          </a:ln>
                          <a:solidFill>
                            <a:schemeClr val="accent1"/>
                          </a:solidFill>
                          <a:latin typeface="Verdana" panose="020B0604030504040204" pitchFamily="34" charset="0"/>
                          <a:ea typeface="Verdana" panose="020B0604030504040204" pitchFamily="34" charset="0"/>
                        </a:rPr>
                        <a:t>Informavimo priemonės</a:t>
                      </a:r>
                    </a:p>
                  </a:txBody>
                  <a:tcPr anchor="ct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b="0">
                          <a:ln>
                            <a:noFill/>
                          </a:ln>
                          <a:solidFill>
                            <a:schemeClr val="bg1"/>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302757"/>
                    </a:solidFill>
                  </a:tcPr>
                </a:tc>
                <a:tc hMerge="1">
                  <a:txBody>
                    <a:bodyPr/>
                    <a:lstStyle/>
                    <a:p>
                      <a:pPr algn="ctr"/>
                      <a:endParaRPr lang="en-LT" sz="2000" b="0">
                        <a:ln>
                          <a:noFill/>
                        </a:ln>
                        <a:solidFill>
                          <a:schemeClr val="accent1"/>
                        </a:solidFill>
                        <a:latin typeface="Verdana" panose="020B0604030504040204" pitchFamily="34" charset="0"/>
                        <a:ea typeface="Verdana" panose="020B0604030504040204" pitchFamily="34" charset="0"/>
                      </a:endParaRPr>
                    </a:p>
                  </a:txBody>
                  <a:tcPr anchor="ctr"/>
                </a:tc>
                <a:extLst>
                  <a:ext uri="{0D108BD9-81ED-4DB2-BD59-A6C34878D82A}">
                    <a16:rowId xmlns:a16="http://schemas.microsoft.com/office/drawing/2014/main" val="1451591149"/>
                  </a:ext>
                </a:extLst>
              </a:tr>
              <a:tr h="19639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lt-LT" sz="1400" b="1" dirty="0">
                          <a:ln>
                            <a:noFill/>
                          </a:ln>
                          <a:solidFill>
                            <a:schemeClr val="accent2"/>
                          </a:solidFill>
                          <a:latin typeface="Verdana" panose="020B0604030504040204" pitchFamily="34" charset="0"/>
                          <a:ea typeface="Verdana" panose="020B0604030504040204" pitchFamily="34" charset="0"/>
                        </a:rPr>
                        <a:t>Interneto svetainėje paskelbti</a:t>
                      </a:r>
                      <a:r>
                        <a:rPr lang="lt-LT" sz="1400" dirty="0">
                          <a:ln>
                            <a:noFill/>
                          </a:ln>
                          <a:solidFill>
                            <a:schemeClr val="accent2"/>
                          </a:solidFill>
                          <a:latin typeface="Verdana" panose="020B0604030504040204" pitchFamily="34" charset="0"/>
                          <a:ea typeface="Verdana" panose="020B0604030504040204" pitchFamily="34" charset="0"/>
                        </a:rPr>
                        <a:t> informaciją apie</a:t>
                      </a:r>
                      <a:r>
                        <a:rPr lang="en-US" sz="1400" dirty="0">
                          <a:ln>
                            <a:noFill/>
                          </a:ln>
                          <a:solidFill>
                            <a:schemeClr val="accent2"/>
                          </a:solidFill>
                          <a:latin typeface="Verdana" panose="020B0604030504040204" pitchFamily="34" charset="0"/>
                          <a:ea typeface="Verdana" panose="020B0604030504040204" pitchFamily="34" charset="0"/>
                        </a:rPr>
                        <a:t> </a:t>
                      </a:r>
                      <a:r>
                        <a:rPr lang="lt-LT" sz="1400" dirty="0">
                          <a:ln>
                            <a:noFill/>
                          </a:ln>
                          <a:solidFill>
                            <a:schemeClr val="accent2"/>
                          </a:solidFill>
                          <a:latin typeface="Verdana" panose="020B0604030504040204" pitchFamily="34" charset="0"/>
                          <a:ea typeface="Verdana" panose="020B0604030504040204" pitchFamily="34" charset="0"/>
                        </a:rPr>
                        <a:t>įgyvendinamą projektą, apibūdinti jo tikslus, aprašant projektu sprendžiamą problemą, suplanuotas projekto</a:t>
                      </a:r>
                    </a:p>
                    <a:p>
                      <a:pPr marL="0" marR="0" lvl="0" indent="0" algn="l" defTabSz="914400" rtl="0" eaLnBrk="1" fontAlgn="auto" latinLnBrk="0" hangingPunct="1">
                        <a:lnSpc>
                          <a:spcPct val="100000"/>
                        </a:lnSpc>
                        <a:spcBef>
                          <a:spcPts val="0"/>
                        </a:spcBef>
                        <a:spcAft>
                          <a:spcPts val="0"/>
                        </a:spcAft>
                        <a:buClrTx/>
                        <a:buSzTx/>
                        <a:buFontTx/>
                        <a:buNone/>
                        <a:tabLst/>
                        <a:defRPr/>
                      </a:pPr>
                      <a:r>
                        <a:rPr lang="lt-LT" sz="1400" dirty="0">
                          <a:ln>
                            <a:noFill/>
                          </a:ln>
                          <a:solidFill>
                            <a:schemeClr val="accent2"/>
                          </a:solidFill>
                          <a:latin typeface="Verdana" panose="020B0604030504040204" pitchFamily="34" charset="0"/>
                          <a:ea typeface="Verdana" panose="020B0604030504040204" pitchFamily="34" charset="0"/>
                        </a:rPr>
                        <a:t>veiklas (</a:t>
                      </a:r>
                      <a:r>
                        <a:rPr lang="lt-LT" sz="1400" dirty="0" err="1">
                          <a:ln>
                            <a:noFill/>
                          </a:ln>
                          <a:solidFill>
                            <a:schemeClr val="accent2"/>
                          </a:solidFill>
                          <a:latin typeface="Verdana" panose="020B0604030504040204" pitchFamily="34" charset="0"/>
                          <a:ea typeface="Verdana" panose="020B0604030504040204" pitchFamily="34" charset="0"/>
                        </a:rPr>
                        <a:t>poveikles</a:t>
                      </a:r>
                      <a:r>
                        <a:rPr lang="lt-LT" sz="1400" dirty="0">
                          <a:ln>
                            <a:noFill/>
                          </a:ln>
                          <a:solidFill>
                            <a:schemeClr val="accent2"/>
                          </a:solidFill>
                          <a:latin typeface="Verdana" panose="020B0604030504040204" pitchFamily="34" charset="0"/>
                          <a:ea typeface="Verdana" panose="020B0604030504040204" pitchFamily="34" charset="0"/>
                        </a:rPr>
                        <a:t>), rezultatus ir informuojant apie ES finansavimą.</a:t>
                      </a:r>
                      <a:endParaRPr lang="en-LT" sz="1400" dirty="0">
                        <a:ln>
                          <a:noFill/>
                        </a:ln>
                        <a:solidFill>
                          <a:schemeClr val="accent2"/>
                        </a:solidFill>
                        <a:latin typeface="Verdana" panose="020B0604030504040204" pitchFamily="34" charset="0"/>
                        <a:ea typeface="Verdana" panose="020B0604030504040204" pitchFamily="34" charset="0"/>
                        <a:cs typeface="Verdana" panose="020B0604030504040204" pitchFamily="34" charset="0"/>
                      </a:endParaRPr>
                    </a:p>
                  </a:txBody>
                  <a:tcPr anchor="ctr">
                    <a:lnR w="12700" cap="flat" cmpd="sng" algn="ctr">
                      <a:solidFill>
                        <a:schemeClr val="tx1"/>
                      </a:solidFill>
                      <a:prstDash val="solid"/>
                      <a:round/>
                      <a:headEnd type="none" w="med" len="med"/>
                      <a:tailEnd type="none" w="med" len="med"/>
                    </a:lnR>
                    <a:solidFill>
                      <a:schemeClr val="accent4"/>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lt-LT" sz="1400" dirty="0">
                          <a:ln>
                            <a:noFill/>
                          </a:ln>
                          <a:solidFill>
                            <a:schemeClr val="accent2"/>
                          </a:solidFill>
                          <a:latin typeface="Verdana" panose="020B0604030504040204" pitchFamily="34" charset="0"/>
                          <a:ea typeface="Verdana" panose="020B0604030504040204" pitchFamily="34" charset="0"/>
                        </a:rPr>
                        <a:t>Projekto įgyvendinimo pradžioje visuomenei gera</a:t>
                      </a:r>
                      <a:r>
                        <a:rPr lang="en-US" sz="1400" dirty="0" err="1">
                          <a:ln>
                            <a:noFill/>
                          </a:ln>
                          <a:solidFill>
                            <a:schemeClr val="accent2"/>
                          </a:solidFill>
                          <a:latin typeface="Verdana" panose="020B0604030504040204" pitchFamily="34" charset="0"/>
                          <a:ea typeface="Verdana" panose="020B0604030504040204" pitchFamily="34" charset="0"/>
                        </a:rPr>
                        <a:t>i</a:t>
                      </a:r>
                      <a:r>
                        <a:rPr lang="en-US" sz="1400" dirty="0">
                          <a:ln>
                            <a:noFill/>
                          </a:ln>
                          <a:solidFill>
                            <a:schemeClr val="accent2"/>
                          </a:solidFill>
                          <a:latin typeface="Verdana" panose="020B0604030504040204" pitchFamily="34" charset="0"/>
                          <a:ea typeface="Verdana" panose="020B0604030504040204" pitchFamily="34" charset="0"/>
                        </a:rPr>
                        <a:t> </a:t>
                      </a:r>
                      <a:r>
                        <a:rPr lang="lt-LT" sz="1400" dirty="0">
                          <a:ln>
                            <a:noFill/>
                          </a:ln>
                          <a:solidFill>
                            <a:schemeClr val="accent2"/>
                          </a:solidFill>
                          <a:latin typeface="Verdana" panose="020B0604030504040204" pitchFamily="34" charset="0"/>
                          <a:ea typeface="Verdana" panose="020B0604030504040204" pitchFamily="34" charset="0"/>
                        </a:rPr>
                        <a:t>matomoje vietoje (pavyzdžiui, prie įėjimo į pastatą) </a:t>
                      </a:r>
                      <a:r>
                        <a:rPr lang="lt-LT" sz="1400" b="1" dirty="0">
                          <a:ln>
                            <a:noFill/>
                          </a:ln>
                          <a:solidFill>
                            <a:schemeClr val="accent2"/>
                          </a:solidFill>
                          <a:latin typeface="Verdana" panose="020B0604030504040204" pitchFamily="34" charset="0"/>
                          <a:ea typeface="Verdana" panose="020B0604030504040204" pitchFamily="34" charset="0"/>
                        </a:rPr>
                        <a:t>pakabinti</a:t>
                      </a:r>
                      <a:r>
                        <a:rPr lang="en-US" sz="1400" b="1" dirty="0">
                          <a:ln>
                            <a:noFill/>
                          </a:ln>
                          <a:solidFill>
                            <a:schemeClr val="accent2"/>
                          </a:solidFill>
                          <a:latin typeface="Verdana" panose="020B0604030504040204" pitchFamily="34" charset="0"/>
                          <a:ea typeface="Verdana" panose="020B0604030504040204" pitchFamily="34" charset="0"/>
                        </a:rPr>
                        <a:t> </a:t>
                      </a:r>
                      <a:r>
                        <a:rPr lang="lt-LT" sz="1400" b="1" dirty="0">
                          <a:ln>
                            <a:noFill/>
                          </a:ln>
                          <a:solidFill>
                            <a:schemeClr val="accent2"/>
                          </a:solidFill>
                          <a:latin typeface="Verdana" panose="020B0604030504040204" pitchFamily="34" charset="0"/>
                          <a:ea typeface="Verdana" panose="020B0604030504040204" pitchFamily="34" charset="0"/>
                        </a:rPr>
                        <a:t>bent vieną plakatą </a:t>
                      </a:r>
                      <a:r>
                        <a:rPr lang="lt-LT" sz="1400" dirty="0">
                          <a:ln>
                            <a:noFill/>
                          </a:ln>
                          <a:solidFill>
                            <a:schemeClr val="accent2"/>
                          </a:solidFill>
                          <a:latin typeface="Verdana" panose="020B0604030504040204" pitchFamily="34" charset="0"/>
                          <a:ea typeface="Verdana" panose="020B0604030504040204" pitchFamily="34" charset="0"/>
                        </a:rPr>
                        <a:t>(ne mažesnį kaip A3 formato), kuriame</a:t>
                      </a:r>
                      <a:r>
                        <a:rPr lang="en-US" sz="1400" dirty="0">
                          <a:ln>
                            <a:noFill/>
                          </a:ln>
                          <a:solidFill>
                            <a:schemeClr val="accent2"/>
                          </a:solidFill>
                          <a:latin typeface="Verdana" panose="020B0604030504040204" pitchFamily="34" charset="0"/>
                          <a:ea typeface="Verdana" panose="020B0604030504040204" pitchFamily="34" charset="0"/>
                        </a:rPr>
                        <a:t> </a:t>
                      </a:r>
                      <a:r>
                        <a:rPr lang="lt-LT" sz="1400" dirty="0">
                          <a:ln>
                            <a:noFill/>
                          </a:ln>
                          <a:solidFill>
                            <a:schemeClr val="accent2"/>
                          </a:solidFill>
                          <a:latin typeface="Verdana" panose="020B0604030504040204" pitchFamily="34" charset="0"/>
                          <a:ea typeface="Verdana" panose="020B0604030504040204" pitchFamily="34" charset="0"/>
                        </a:rPr>
                        <a:t>pateikiama informacija apie įgyvendinamą projektą ir</a:t>
                      </a:r>
                      <a:r>
                        <a:rPr lang="en-US" sz="1400" dirty="0">
                          <a:ln>
                            <a:noFill/>
                          </a:ln>
                          <a:solidFill>
                            <a:schemeClr val="accent2"/>
                          </a:solidFill>
                          <a:latin typeface="Verdana" panose="020B0604030504040204" pitchFamily="34" charset="0"/>
                          <a:ea typeface="Verdana" panose="020B0604030504040204" pitchFamily="34" charset="0"/>
                        </a:rPr>
                        <a:t> </a:t>
                      </a:r>
                      <a:r>
                        <a:rPr lang="lt-LT" sz="1400" dirty="0">
                          <a:ln>
                            <a:noFill/>
                          </a:ln>
                          <a:solidFill>
                            <a:schemeClr val="accent2"/>
                          </a:solidFill>
                          <a:latin typeface="Verdana" panose="020B0604030504040204" pitchFamily="34" charset="0"/>
                          <a:ea typeface="Verdana" panose="020B0604030504040204" pitchFamily="34" charset="0"/>
                        </a:rPr>
                        <a:t>spalvota emblema su teiginiu „Bendrai finansuoja Europos Sąjunga“</a:t>
                      </a:r>
                      <a:endParaRPr lang="lt-LT" sz="1400" dirty="0">
                        <a:ln>
                          <a:noFill/>
                        </a:ln>
                        <a:solidFill>
                          <a:schemeClr val="accent2"/>
                        </a:solidFill>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accent4"/>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a:ln>
                            <a:noFill/>
                          </a:ln>
                          <a:solidFill>
                            <a:schemeClr val="accent2"/>
                          </a:solidFill>
                          <a:latin typeface="Verdana" panose="020B0604030504040204" pitchFamily="34" charset="0"/>
                          <a:ea typeface="Verdana" panose="020B0604030504040204" pitchFamily="34" charset="0"/>
                          <a:cs typeface="Verdana" panose="020B0604030504040204" pitchFamily="34" charset="0"/>
                        </a:rPr>
                        <a:t>S</a:t>
                      </a:r>
                      <a:r>
                        <a:rPr lang="lt-LT" sz="1400" b="1" dirty="0" err="1">
                          <a:ln>
                            <a:noFill/>
                          </a:ln>
                          <a:solidFill>
                            <a:schemeClr val="accent2"/>
                          </a:solidFill>
                          <a:latin typeface="Verdana" panose="020B0604030504040204" pitchFamily="34" charset="0"/>
                          <a:ea typeface="Verdana" panose="020B0604030504040204" pitchFamily="34" charset="0"/>
                          <a:cs typeface="Verdana" panose="020B0604030504040204" pitchFamily="34" charset="0"/>
                        </a:rPr>
                        <a:t>ocialiniuose</a:t>
                      </a:r>
                      <a:r>
                        <a:rPr lang="lt-LT" sz="1400" b="1" dirty="0">
                          <a:ln>
                            <a:noFill/>
                          </a:ln>
                          <a:solidFill>
                            <a:schemeClr val="accent2"/>
                          </a:solidFill>
                          <a:latin typeface="Verdana" panose="020B0604030504040204" pitchFamily="34" charset="0"/>
                          <a:ea typeface="Verdana" panose="020B0604030504040204" pitchFamily="34" charset="0"/>
                          <a:cs typeface="Verdana" panose="020B0604030504040204" pitchFamily="34" charset="0"/>
                        </a:rPr>
                        <a:t> tinkluose </a:t>
                      </a:r>
                      <a:r>
                        <a:rPr lang="lt-LT" sz="1400" dirty="0">
                          <a:ln>
                            <a:noFill/>
                          </a:ln>
                          <a:solidFill>
                            <a:schemeClr val="accent2"/>
                          </a:solidFill>
                          <a:latin typeface="Verdana" panose="020B0604030504040204" pitchFamily="34" charset="0"/>
                          <a:ea typeface="Verdana" panose="020B0604030504040204" pitchFamily="34" charset="0"/>
                          <a:cs typeface="Verdana" panose="020B0604030504040204" pitchFamily="34" charset="0"/>
                        </a:rPr>
                        <a:t>informuoti tikslinę auditoriją apie Europos Sąjungos finansavimą,</a:t>
                      </a:r>
                      <a:r>
                        <a:rPr lang="en-US" sz="1400" dirty="0">
                          <a:ln>
                            <a:noFill/>
                          </a:ln>
                          <a:solidFill>
                            <a:schemeClr val="accent2"/>
                          </a:solidFill>
                          <a:latin typeface="Verdana" panose="020B0604030504040204" pitchFamily="34" charset="0"/>
                          <a:ea typeface="Verdana" panose="020B0604030504040204" pitchFamily="34" charset="0"/>
                          <a:cs typeface="Verdana" panose="020B0604030504040204" pitchFamily="34" charset="0"/>
                        </a:rPr>
                        <a:t> </a:t>
                      </a:r>
                      <a:r>
                        <a:rPr lang="lt-LT" sz="1400" dirty="0">
                          <a:ln>
                            <a:noFill/>
                          </a:ln>
                          <a:solidFill>
                            <a:schemeClr val="accent2"/>
                          </a:solidFill>
                          <a:latin typeface="Verdana" panose="020B0604030504040204" pitchFamily="34" charset="0"/>
                          <a:ea typeface="Verdana" panose="020B0604030504040204" pitchFamily="34" charset="0"/>
                          <a:cs typeface="Verdana" panose="020B0604030504040204" pitchFamily="34" charset="0"/>
                        </a:rPr>
                        <a:t>nurodant visą pavadinimą „Bendrai finansuoja Europos Sąjunga“. </a:t>
                      </a:r>
                    </a:p>
                  </a:txBody>
                  <a:tcPr anchor="ctr">
                    <a:lnL w="12700" cap="flat" cmpd="sng" algn="ctr">
                      <a:solidFill>
                        <a:schemeClr val="tx1"/>
                      </a:solidFill>
                      <a:prstDash val="solid"/>
                      <a:round/>
                      <a:headEnd type="none" w="med" len="med"/>
                      <a:tailEnd type="none" w="med" len="med"/>
                    </a:lnL>
                    <a:solidFill>
                      <a:schemeClr val="accent4"/>
                    </a:solidFill>
                  </a:tcPr>
                </a:tc>
                <a:extLst>
                  <a:ext uri="{0D108BD9-81ED-4DB2-BD59-A6C34878D82A}">
                    <a16:rowId xmlns:a16="http://schemas.microsoft.com/office/drawing/2014/main" val="615054526"/>
                  </a:ext>
                </a:extLst>
              </a:tr>
            </a:tbl>
          </a:graphicData>
        </a:graphic>
      </p:graphicFrame>
      <p:sp>
        <p:nvSpPr>
          <p:cNvPr id="14" name="TextBox 13">
            <a:extLst>
              <a:ext uri="{FF2B5EF4-FFF2-40B4-BE49-F238E27FC236}">
                <a16:creationId xmlns:a16="http://schemas.microsoft.com/office/drawing/2014/main" id="{82D4EBB2-666D-3418-D152-B3FEB4589458}"/>
              </a:ext>
            </a:extLst>
          </p:cNvPr>
          <p:cNvSpPr txBox="1"/>
          <p:nvPr/>
        </p:nvSpPr>
        <p:spPr>
          <a:xfrm>
            <a:off x="719846" y="4707003"/>
            <a:ext cx="11116061" cy="1323439"/>
          </a:xfrm>
          <a:prstGeom prst="rect">
            <a:avLst/>
          </a:prstGeom>
          <a:solidFill>
            <a:srgbClr val="7D9CE8"/>
          </a:solidFill>
          <a:ln>
            <a:solidFill>
              <a:srgbClr val="7D9CE8"/>
            </a:solidFill>
          </a:ln>
        </p:spPr>
        <p:txBody>
          <a:bodyPr wrap="square">
            <a:spAutoFit/>
          </a:bodyPr>
          <a:lstStyle/>
          <a:p>
            <a:pPr marL="285750" indent="-285750">
              <a:buClr>
                <a:schemeClr val="accent1"/>
              </a:buClr>
              <a:buFont typeface="Wingdings" panose="05000000000000000000" pitchFamily="2" charset="2"/>
              <a:buChar char="ü"/>
            </a:pPr>
            <a:r>
              <a:rPr lang="lt-LT" sz="2000" dirty="0">
                <a:solidFill>
                  <a:srgbClr val="0E103D"/>
                </a:solidFill>
                <a:latin typeface="Verdana" panose="020B0604030504040204" pitchFamily="34" charset="0"/>
                <a:ea typeface="Verdana" panose="020B0604030504040204" pitchFamily="34" charset="0"/>
              </a:rPr>
              <a:t>Plačiau apie projekto matomumo ir informavimo priemones bei reikalavimus projekto viešinimui: </a:t>
            </a:r>
            <a:r>
              <a:rPr lang="lt-LT" sz="2000" dirty="0">
                <a:solidFill>
                  <a:srgbClr val="0E103D"/>
                </a:solidFill>
                <a:latin typeface="Verdana" panose="020B0604030504040204" pitchFamily="34" charset="0"/>
                <a:ea typeface="Verdana" panose="020B0604030504040204" pitchFamily="34" charset="0"/>
                <a:hlinkClick r:id="rId3">
                  <a:extLst>
                    <a:ext uri="{A12FA001-AC4F-418D-AE19-62706E023703}">
                      <ahyp:hlinkClr xmlns:ahyp="http://schemas.microsoft.com/office/drawing/2018/hyperlinkcolor" val="tx"/>
                    </a:ext>
                  </a:extLst>
                </a:hlinkClick>
              </a:rPr>
              <a:t>https://2021.esinvesticijos.lt/igyvendinimas-1/viesinimas</a:t>
            </a:r>
            <a:r>
              <a:rPr lang="lt-LT" sz="2000" dirty="0">
                <a:solidFill>
                  <a:srgbClr val="0E103D"/>
                </a:solidFill>
                <a:latin typeface="Verdana" panose="020B0604030504040204" pitchFamily="34" charset="0"/>
                <a:ea typeface="Verdana" panose="020B0604030504040204" pitchFamily="34" charset="0"/>
              </a:rPr>
              <a:t>.</a:t>
            </a:r>
          </a:p>
          <a:p>
            <a:pPr marL="285750" indent="-285750">
              <a:buClr>
                <a:schemeClr val="accent1"/>
              </a:buClr>
              <a:buFont typeface="Wingdings" panose="05000000000000000000" pitchFamily="2" charset="2"/>
              <a:buChar char="ü"/>
            </a:pPr>
            <a:r>
              <a:rPr lang="lt-LT" sz="2000" b="1" dirty="0">
                <a:solidFill>
                  <a:srgbClr val="0E103D"/>
                </a:solidFill>
                <a:latin typeface="Verdana" panose="020B0604030504040204" pitchFamily="34" charset="0"/>
                <a:ea typeface="Verdana" panose="020B0604030504040204" pitchFamily="34" charset="0"/>
              </a:rPr>
              <a:t>Viešinimo klausimais kviečiame konsultuotis</a:t>
            </a:r>
            <a:r>
              <a:rPr lang="lt-LT" sz="2000" dirty="0">
                <a:solidFill>
                  <a:srgbClr val="0E103D"/>
                </a:solidFill>
                <a:latin typeface="Verdana" panose="020B0604030504040204" pitchFamily="34" charset="0"/>
                <a:ea typeface="Verdana" panose="020B0604030504040204" pitchFamily="34" charset="0"/>
              </a:rPr>
              <a:t> tel. Nr. +370 700 77 055 arba el. paštu </a:t>
            </a:r>
            <a:r>
              <a:rPr lang="lt-LT" sz="2000" dirty="0" err="1">
                <a:solidFill>
                  <a:srgbClr val="0E103D"/>
                </a:solidFill>
                <a:latin typeface="Verdana" panose="020B0604030504040204" pitchFamily="34" charset="0"/>
                <a:ea typeface="Verdana" panose="020B0604030504040204" pitchFamily="34" charset="0"/>
              </a:rPr>
              <a:t>konsultacijos@inovacijuagentura.lt</a:t>
            </a:r>
            <a:endParaRPr lang="lt-LT" sz="2000" dirty="0">
              <a:solidFill>
                <a:srgbClr val="0E103D"/>
              </a:solidFill>
              <a:latin typeface="Verdana" panose="020B0604030504040204" pitchFamily="34" charset="0"/>
              <a:ea typeface="Verdana" panose="020B0604030504040204" pitchFamily="34" charset="0"/>
            </a:endParaRPr>
          </a:p>
        </p:txBody>
      </p:sp>
      <p:sp>
        <p:nvSpPr>
          <p:cNvPr id="15" name="Rectangle 2">
            <a:extLst>
              <a:ext uri="{FF2B5EF4-FFF2-40B4-BE49-F238E27FC236}">
                <a16:creationId xmlns:a16="http://schemas.microsoft.com/office/drawing/2014/main" id="{645F048E-82C4-4139-9FD2-A146030A3297}"/>
              </a:ext>
            </a:extLst>
          </p:cNvPr>
          <p:cNvSpPr/>
          <p:nvPr/>
        </p:nvSpPr>
        <p:spPr>
          <a:xfrm>
            <a:off x="647995" y="6157584"/>
            <a:ext cx="11116060" cy="6466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i="1" dirty="0">
                <a:solidFill>
                  <a:srgbClr val="FF0000"/>
                </a:solidFill>
                <a:latin typeface="Verdana" panose="020B0604030504040204" pitchFamily="34" charset="0"/>
                <a:ea typeface="Verdana" panose="020B0604030504040204" pitchFamily="34" charset="0"/>
              </a:rPr>
              <a:t>!</a:t>
            </a:r>
            <a:r>
              <a:rPr lang="en-US" b="1" i="1" dirty="0">
                <a:solidFill>
                  <a:srgbClr val="FF0000"/>
                </a:solidFill>
                <a:latin typeface="Verdana" panose="020B0604030504040204" pitchFamily="34" charset="0"/>
                <a:ea typeface="Verdana" panose="020B0604030504040204" pitchFamily="34" charset="0"/>
              </a:rPr>
              <a:t> </a:t>
            </a:r>
            <a:r>
              <a:rPr lang="lt-LT" sz="1800" i="1" dirty="0">
                <a:solidFill>
                  <a:schemeClr val="accent2"/>
                </a:solidFill>
                <a:effectLst/>
                <a:latin typeface="Verdana" panose="020B0604030504040204" pitchFamily="34" charset="0"/>
                <a:ea typeface="Aptos" panose="020B0004020202020204" pitchFamily="34" charset="0"/>
                <a:cs typeface="Aptos" panose="020B0004020202020204" pitchFamily="34" charset="0"/>
              </a:rPr>
              <a:t>Projekto veikloms suplanuotos išlaidos</a:t>
            </a:r>
            <a:r>
              <a:rPr lang="lt-LT" i="1" dirty="0">
                <a:solidFill>
                  <a:schemeClr val="accent2"/>
                </a:solidFill>
                <a:latin typeface="Verdana" panose="020B0604030504040204" pitchFamily="34" charset="0"/>
                <a:ea typeface="Verdana" panose="020B0604030504040204" pitchFamily="34" charset="0"/>
              </a:rPr>
              <a:t> gali būti apmokamos tik </a:t>
            </a:r>
            <a:r>
              <a:rPr lang="lt-LT" b="1" i="1" dirty="0">
                <a:solidFill>
                  <a:schemeClr val="accent2"/>
                </a:solidFill>
                <a:latin typeface="Verdana" panose="020B0604030504040204" pitchFamily="34" charset="0"/>
                <a:ea typeface="Verdana" panose="020B0604030504040204" pitchFamily="34" charset="0"/>
              </a:rPr>
              <a:t>tinkamai atlikus informavimo apie projektą veiksmus ir pateikus tai pagrindžiančius dokumentus</a:t>
            </a:r>
            <a:endParaRPr lang="en-LT" b="1" i="1" dirty="0">
              <a:solidFill>
                <a:schemeClr val="accent2"/>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9058430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urinio vietos rezervavimo ženklas 2">
            <a:extLst>
              <a:ext uri="{FF2B5EF4-FFF2-40B4-BE49-F238E27FC236}">
                <a16:creationId xmlns:a16="http://schemas.microsoft.com/office/drawing/2014/main" id="{B25B95C9-2D78-B534-D734-033E18F9859C}"/>
              </a:ext>
            </a:extLst>
          </p:cNvPr>
          <p:cNvSpPr>
            <a:spLocks noGrp="1"/>
          </p:cNvSpPr>
          <p:nvPr>
            <p:ph sz="quarter" idx="13"/>
          </p:nvPr>
        </p:nvSpPr>
        <p:spPr>
          <a:xfrm>
            <a:off x="30845" y="898784"/>
            <a:ext cx="6428792" cy="5778335"/>
          </a:xfrm>
        </p:spPr>
        <p:txBody>
          <a:bodyPr>
            <a:noAutofit/>
          </a:bodyPr>
          <a:lstStyle/>
          <a:p>
            <a:pPr algn="just"/>
            <a:r>
              <a:rPr lang="en-US" sz="1200" b="1" dirty="0"/>
              <a:t>P</a:t>
            </a:r>
            <a:r>
              <a:rPr lang="lt-LT" sz="1200" b="1" dirty="0" err="1"/>
              <a:t>ateikiama</a:t>
            </a:r>
            <a:r>
              <a:rPr lang="lt-LT" sz="1200" b="1" dirty="0"/>
              <a:t> informacija</a:t>
            </a:r>
            <a:r>
              <a:rPr lang="lt-LT" sz="1200" dirty="0"/>
              <a:t>:</a:t>
            </a:r>
          </a:p>
          <a:p>
            <a:pPr algn="just"/>
            <a:r>
              <a:rPr lang="lt-LT" sz="1200" dirty="0"/>
              <a:t>1. Projekto pavadinimas/antraštė (trumpai, pasakant esmę – iki 60 ženklų)</a:t>
            </a:r>
          </a:p>
          <a:p>
            <a:pPr algn="just"/>
            <a:r>
              <a:rPr lang="lt-LT" sz="1200" dirty="0"/>
              <a:t>2. Investicijų programos logotipas(ES emblema + teiginys)</a:t>
            </a:r>
          </a:p>
          <a:p>
            <a:pPr algn="just"/>
            <a:r>
              <a:rPr lang="lt-LT" sz="1200" dirty="0"/>
              <a:t>3. Kiti logotipai</a:t>
            </a:r>
            <a:endParaRPr lang="en-US" sz="1200" dirty="0"/>
          </a:p>
          <a:p>
            <a:r>
              <a:rPr lang="en-US" sz="1200" dirty="0"/>
              <a:t>4. </a:t>
            </a:r>
            <a:r>
              <a:rPr lang="lt-LT" sz="1200" dirty="0"/>
              <a:t>Projekto tikslas (aprašymas) (su nuorodos </a:t>
            </a:r>
            <a:r>
              <a:rPr lang="lt-LT" sz="1200" dirty="0" err="1"/>
              <a:t>esinvesticijos.lt</a:t>
            </a:r>
            <a:r>
              <a:rPr lang="lt-LT" sz="1200" dirty="0"/>
              <a:t> pateikimu jei ji nenaudojama dėl 8 </a:t>
            </a:r>
            <a:r>
              <a:rPr lang="lt-LT" sz="1200" dirty="0" err="1"/>
              <a:t>punktonuo</a:t>
            </a:r>
            <a:r>
              <a:rPr lang="lt-LT" sz="1200" dirty="0"/>
              <a:t> 200 iki 400 ženklų)</a:t>
            </a:r>
          </a:p>
          <a:p>
            <a:pPr algn="just"/>
            <a:r>
              <a:rPr lang="lt-LT" sz="1200" dirty="0"/>
              <a:t>5. Projekto vertė ir ES finansavimo dalis (apvalinama, EUR)</a:t>
            </a:r>
          </a:p>
          <a:p>
            <a:pPr algn="just"/>
            <a:r>
              <a:rPr lang="lt-LT" sz="1200" dirty="0"/>
              <a:t>6. Projekto įgyvendinimo trukmė (mėnuo, metai)</a:t>
            </a:r>
          </a:p>
          <a:p>
            <a:pPr algn="just"/>
            <a:r>
              <a:rPr lang="lt-LT" sz="1200" dirty="0"/>
              <a:t>7. Projekto vizualizacija / nuotrauka</a:t>
            </a:r>
          </a:p>
          <a:p>
            <a:pPr algn="just"/>
            <a:r>
              <a:rPr lang="lt-LT" sz="1200" dirty="0"/>
              <a:t>8. Interneto svetainės nuoroda*</a:t>
            </a:r>
          </a:p>
          <a:p>
            <a:pPr algn="just"/>
            <a:r>
              <a:rPr lang="lt-LT" sz="1200" dirty="0"/>
              <a:t>9. QR kodas</a:t>
            </a:r>
          </a:p>
          <a:p>
            <a:pPr algn="just"/>
            <a:r>
              <a:rPr lang="lt-LT" sz="1200" dirty="0"/>
              <a:t>10. Kas yra atsakingas už publikaciją</a:t>
            </a:r>
          </a:p>
          <a:p>
            <a:pPr algn="just"/>
            <a:r>
              <a:rPr lang="lt-LT" sz="1200" dirty="0"/>
              <a:t>11. Projekto vizualizacijos / nuotraukos autorių teisės (jei nuotrauka yra autorinė</a:t>
            </a:r>
          </a:p>
          <a:p>
            <a:pPr algn="just"/>
            <a:r>
              <a:rPr lang="lt-LT" sz="1000" dirty="0"/>
              <a:t>*Dėmesio:</a:t>
            </a:r>
          </a:p>
          <a:p>
            <a:pPr algn="just"/>
            <a:r>
              <a:rPr lang="lt-LT" sz="1000" dirty="0"/>
              <a:t>išpildant 8 punktą gali būti naudojama tiek projekto vykdytojo, tiek projekto interneto svetainės (jei tokia yra) nuoroda, kurioje pateikiama informacija apie projektą, tiek interneto svetainės https://esinvesticijos.lt/t nuoroda. Pasirinkus projekto vykdytojo ar projekto svetainės nuorodą, projekto vykdytojas turi užtikrinti, kad projekto įgyvendinimo metu ta nuoroda veiks.</a:t>
            </a:r>
          </a:p>
          <a:p>
            <a:pPr algn="just"/>
            <a:r>
              <a:rPr lang="lt-LT" sz="1000" dirty="0"/>
              <a:t>Jei pildant 8 punktą yra naudojama nuoroda į https://esinvesticijos.lt/, tai šios svetainės adreso prie 4 punkto nurodyti nebereikia.</a:t>
            </a:r>
          </a:p>
          <a:p>
            <a:pPr algn="just"/>
            <a:r>
              <a:rPr lang="lt-LT" sz="1000" b="1" dirty="0"/>
              <a:t>Nuorodos sklandžiam darbui:</a:t>
            </a:r>
          </a:p>
          <a:p>
            <a:pPr algn="just"/>
            <a:r>
              <a:rPr lang="lt-LT" sz="1000" b="1" dirty="0">
                <a:hlinkClick r:id="rId3"/>
              </a:rPr>
              <a:t>Plakato kūrimo įrankis:</a:t>
            </a:r>
            <a:r>
              <a:rPr lang="en-US" sz="1000" b="1" dirty="0">
                <a:hlinkClick r:id="rId3"/>
              </a:rPr>
              <a:t> </a:t>
            </a:r>
            <a:r>
              <a:rPr lang="lt-LT" sz="1000" b="1" dirty="0">
                <a:hlinkClick r:id="rId3"/>
              </a:rPr>
              <a:t>ČIA</a:t>
            </a:r>
            <a:endParaRPr lang="lt-LT" sz="1000" b="1" dirty="0"/>
          </a:p>
          <a:p>
            <a:pPr algn="just"/>
            <a:r>
              <a:rPr lang="lt-LT" sz="1000" b="1" dirty="0">
                <a:hlinkClick r:id="rId4"/>
              </a:rPr>
              <a:t>ES logotipai</a:t>
            </a:r>
            <a:r>
              <a:rPr lang="en-US" sz="1000" b="1" dirty="0">
                <a:hlinkClick r:id="rId4"/>
              </a:rPr>
              <a:t>:</a:t>
            </a:r>
            <a:r>
              <a:rPr lang="lt-LT" sz="1000" b="1" dirty="0">
                <a:hlinkClick r:id="rId4"/>
              </a:rPr>
              <a:t> ČIA</a:t>
            </a:r>
            <a:endParaRPr lang="lt-LT" sz="1000" b="1" dirty="0"/>
          </a:p>
          <a:p>
            <a:pPr algn="just"/>
            <a:r>
              <a:rPr lang="en-US" sz="1000" b="1" dirty="0" err="1">
                <a:hlinkClick r:id="rId5"/>
              </a:rPr>
              <a:t>Iliustracijos</a:t>
            </a:r>
            <a:r>
              <a:rPr lang="en-US" sz="1000" b="1" dirty="0">
                <a:hlinkClick r:id="rId5"/>
              </a:rPr>
              <a:t>:</a:t>
            </a:r>
            <a:r>
              <a:rPr lang="lt-LT" sz="1000" b="1" dirty="0">
                <a:hlinkClick r:id="rId5"/>
              </a:rPr>
              <a:t> ČIA</a:t>
            </a:r>
            <a:endParaRPr lang="lt-LT" sz="1000" b="1" dirty="0"/>
          </a:p>
          <a:p>
            <a:pPr algn="just"/>
            <a:r>
              <a:rPr lang="lt-LT" sz="800" b="1" dirty="0"/>
              <a:t> </a:t>
            </a:r>
            <a:endParaRPr lang="lt-LT" sz="800" dirty="0"/>
          </a:p>
        </p:txBody>
      </p:sp>
      <p:pic>
        <p:nvPicPr>
          <p:cNvPr id="5" name="Picture 4" descr="A screenshot of a cell phone&#10;&#10;Description automatically generated">
            <a:extLst>
              <a:ext uri="{FF2B5EF4-FFF2-40B4-BE49-F238E27FC236}">
                <a16:creationId xmlns:a16="http://schemas.microsoft.com/office/drawing/2014/main" id="{90DF5FF2-2B52-5884-4398-CF4F6AD6F906}"/>
              </a:ext>
            </a:extLst>
          </p:cNvPr>
          <p:cNvPicPr>
            <a:picLocks noChangeAspect="1"/>
          </p:cNvPicPr>
          <p:nvPr/>
        </p:nvPicPr>
        <p:blipFill>
          <a:blip r:embed="rId6"/>
          <a:stretch>
            <a:fillRect/>
          </a:stretch>
        </p:blipFill>
        <p:spPr>
          <a:xfrm>
            <a:off x="7121387" y="85725"/>
            <a:ext cx="4768853" cy="6734244"/>
          </a:xfrm>
          <a:prstGeom prst="rect">
            <a:avLst/>
          </a:prstGeom>
        </p:spPr>
      </p:pic>
      <p:sp>
        <p:nvSpPr>
          <p:cNvPr id="4" name="TextBox 3">
            <a:extLst>
              <a:ext uri="{FF2B5EF4-FFF2-40B4-BE49-F238E27FC236}">
                <a16:creationId xmlns:a16="http://schemas.microsoft.com/office/drawing/2014/main" id="{C10E3DFA-1278-DF53-CF6B-B69C1C89351F}"/>
              </a:ext>
            </a:extLst>
          </p:cNvPr>
          <p:cNvSpPr txBox="1"/>
          <p:nvPr/>
        </p:nvSpPr>
        <p:spPr>
          <a:xfrm>
            <a:off x="3897086" y="5879612"/>
            <a:ext cx="2562551" cy="954107"/>
          </a:xfrm>
          <a:prstGeom prst="rect">
            <a:avLst/>
          </a:prstGeom>
          <a:solidFill>
            <a:srgbClr val="7D9CE8"/>
          </a:solidFill>
          <a:ln>
            <a:solidFill>
              <a:srgbClr val="7D9CE8"/>
            </a:solidFill>
          </a:ln>
        </p:spPr>
        <p:txBody>
          <a:bodyPr wrap="square">
            <a:spAutoFit/>
          </a:bodyPr>
          <a:lstStyle/>
          <a:p>
            <a:pPr marL="285750" indent="-285750">
              <a:buClr>
                <a:schemeClr val="accent1"/>
              </a:buClr>
              <a:buFont typeface="Arial" panose="020B0604020202020204" pitchFamily="34" charset="0"/>
              <a:buChar char="•"/>
            </a:pPr>
            <a:r>
              <a:rPr lang="lt-LT" sz="1400" b="1" dirty="0">
                <a:solidFill>
                  <a:srgbClr val="0E103D"/>
                </a:solidFill>
                <a:latin typeface="Verdana" panose="020B0604030504040204" pitchFamily="34" charset="0"/>
                <a:ea typeface="Verdana" panose="020B0604030504040204" pitchFamily="34" charset="0"/>
              </a:rPr>
              <a:t>A3 dydžio</a:t>
            </a:r>
          </a:p>
          <a:p>
            <a:pPr marL="285750" indent="-285750">
              <a:buClr>
                <a:schemeClr val="accent1"/>
              </a:buClr>
              <a:buFont typeface="Arial" panose="020B0604020202020204" pitchFamily="34" charset="0"/>
              <a:buChar char="•"/>
            </a:pPr>
            <a:endParaRPr lang="lt-LT" sz="1400" b="1" dirty="0">
              <a:solidFill>
                <a:srgbClr val="0E103D"/>
              </a:solidFill>
              <a:latin typeface="Verdana" panose="020B0604030504040204" pitchFamily="34" charset="0"/>
              <a:ea typeface="Verdana" panose="020B0604030504040204" pitchFamily="34" charset="0"/>
            </a:endParaRPr>
          </a:p>
          <a:p>
            <a:pPr marL="285750" indent="-285750">
              <a:buClr>
                <a:schemeClr val="accent1"/>
              </a:buClr>
              <a:buFont typeface="Arial" panose="020B0604020202020204" pitchFamily="34" charset="0"/>
              <a:buChar char="•"/>
            </a:pPr>
            <a:r>
              <a:rPr lang="lt-LT" sz="1400" b="1" dirty="0">
                <a:solidFill>
                  <a:srgbClr val="0E103D"/>
                </a:solidFill>
                <a:latin typeface="Verdana" panose="020B0604030504040204" pitchFamily="34" charset="0"/>
                <a:ea typeface="Verdana" panose="020B0604030504040204" pitchFamily="34" charset="0"/>
              </a:rPr>
              <a:t>Visuomenėje gerai matomoje vietoje</a:t>
            </a:r>
            <a:endParaRPr lang="lt-LT" sz="1500" b="1" dirty="0">
              <a:solidFill>
                <a:srgbClr val="C00000"/>
              </a:solidFill>
              <a:latin typeface="Verdana"/>
              <a:ea typeface="Verdana"/>
            </a:endParaRPr>
          </a:p>
        </p:txBody>
      </p:sp>
      <p:sp>
        <p:nvSpPr>
          <p:cNvPr id="7" name="Title 1">
            <a:extLst>
              <a:ext uri="{FF2B5EF4-FFF2-40B4-BE49-F238E27FC236}">
                <a16:creationId xmlns:a16="http://schemas.microsoft.com/office/drawing/2014/main" id="{CCE324C0-DA78-9D2C-C3C6-1ECA1F862D21}"/>
              </a:ext>
            </a:extLst>
          </p:cNvPr>
          <p:cNvSpPr>
            <a:spLocks noGrp="1"/>
          </p:cNvSpPr>
          <p:nvPr/>
        </p:nvSpPr>
        <p:spPr>
          <a:xfrm>
            <a:off x="805008" y="254547"/>
            <a:ext cx="10912510" cy="1240972"/>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r>
              <a:rPr lang="en-US" sz="3200" b="1" i="1" dirty="0"/>
              <a:t>Vie</a:t>
            </a:r>
            <a:r>
              <a:rPr lang="lt-LT" sz="3200" b="1" i="1" dirty="0" err="1"/>
              <a:t>šinimo</a:t>
            </a:r>
            <a:r>
              <a:rPr lang="lt-LT" sz="3200" b="1" i="1" dirty="0"/>
              <a:t> p</a:t>
            </a:r>
            <a:r>
              <a:rPr lang="en-US" sz="3200" b="1" i="1" dirty="0" err="1"/>
              <a:t>lakatas</a:t>
            </a:r>
            <a:endParaRPr lang="lt-LT" sz="3200" b="1" i="1" dirty="0"/>
          </a:p>
          <a:p>
            <a:endParaRPr lang="en-LT" sz="3200" i="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464629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aveikslėlis 13">
            <a:extLst>
              <a:ext uri="{FF2B5EF4-FFF2-40B4-BE49-F238E27FC236}">
                <a16:creationId xmlns:a16="http://schemas.microsoft.com/office/drawing/2014/main" id="{7A55E5EC-ACB1-A4AF-2233-65F251DB6BDA}"/>
              </a:ext>
            </a:extLst>
          </p:cNvPr>
          <p:cNvPicPr>
            <a:picLocks noChangeAspect="1"/>
          </p:cNvPicPr>
          <p:nvPr/>
        </p:nvPicPr>
        <p:blipFill>
          <a:blip r:embed="rId2"/>
          <a:stretch>
            <a:fillRect/>
          </a:stretch>
        </p:blipFill>
        <p:spPr>
          <a:xfrm>
            <a:off x="6924115" y="4095750"/>
            <a:ext cx="4933501" cy="2476500"/>
          </a:xfrm>
          <a:prstGeom prst="rect">
            <a:avLst/>
          </a:prstGeom>
        </p:spPr>
      </p:pic>
      <p:sp>
        <p:nvSpPr>
          <p:cNvPr id="16" name="TextBox 15">
            <a:extLst>
              <a:ext uri="{FF2B5EF4-FFF2-40B4-BE49-F238E27FC236}">
                <a16:creationId xmlns:a16="http://schemas.microsoft.com/office/drawing/2014/main" id="{9E15A1FC-75EE-868B-8112-2EA334D0CFE8}"/>
              </a:ext>
            </a:extLst>
          </p:cNvPr>
          <p:cNvSpPr txBox="1"/>
          <p:nvPr/>
        </p:nvSpPr>
        <p:spPr>
          <a:xfrm>
            <a:off x="6847915" y="242387"/>
            <a:ext cx="5344085" cy="3853363"/>
          </a:xfrm>
          <a:prstGeom prst="rect">
            <a:avLst/>
          </a:prstGeom>
          <a:noFill/>
        </p:spPr>
        <p:txBody>
          <a:bodyPr wrap="square">
            <a:spAutoFit/>
          </a:bodyPr>
          <a:lstStyle/>
          <a:p>
            <a:pPr marL="299085" marR="257810" indent="-287020">
              <a:lnSpc>
                <a:spcPct val="110000"/>
              </a:lnSpc>
              <a:spcBef>
                <a:spcPts val="1200"/>
              </a:spcBef>
              <a:buFont typeface="Wingdings" panose="05000000000000000000" pitchFamily="2" charset="2"/>
              <a:buChar char="§"/>
              <a:tabLst>
                <a:tab pos="299085" algn="l"/>
                <a:tab pos="299720" algn="l"/>
              </a:tabLst>
            </a:pPr>
            <a:r>
              <a:rPr lang="lt-LT" sz="1400" b="0" i="0" u="none" strike="noStrike" baseline="0" dirty="0">
                <a:solidFill>
                  <a:schemeClr val="bg2">
                    <a:lumMod val="50000"/>
                  </a:schemeClr>
                </a:solidFill>
                <a:latin typeface="Verdana" panose="020B0604030504040204" pitchFamily="34" charset="0"/>
                <a:ea typeface="Verdana" panose="020B0604030504040204" pitchFamily="34" charset="0"/>
              </a:rPr>
              <a:t>Aprašymas </a:t>
            </a:r>
            <a:r>
              <a:rPr lang="lt-LT" sz="1400" b="0" i="0" u="sng" strike="noStrike" baseline="0" dirty="0">
                <a:solidFill>
                  <a:schemeClr val="bg2">
                    <a:lumMod val="50000"/>
                  </a:schemeClr>
                </a:solidFill>
                <a:latin typeface="Verdana" panose="020B0604030504040204" pitchFamily="34" charset="0"/>
                <a:ea typeface="Verdana" panose="020B0604030504040204" pitchFamily="34" charset="0"/>
              </a:rPr>
              <a:t>turi būti patrauklus ir aiškus</a:t>
            </a:r>
            <a:r>
              <a:rPr lang="lt-LT" sz="1400" b="0" i="0" u="none" strike="noStrike" baseline="0" dirty="0">
                <a:solidFill>
                  <a:schemeClr val="bg2">
                    <a:lumMod val="50000"/>
                  </a:schemeClr>
                </a:solidFill>
                <a:latin typeface="Verdana" panose="020B0604030504040204" pitchFamily="34" charset="0"/>
                <a:ea typeface="Verdana" panose="020B0604030504040204" pitchFamily="34" charset="0"/>
              </a:rPr>
              <a:t>, neturėtų būti nukopijuotas formalus paraiškoje esantis tekstas. Aprašymas </a:t>
            </a:r>
            <a:r>
              <a:rPr lang="lt-LT" sz="1400" b="0" i="0" u="sng" strike="noStrike" baseline="0" dirty="0">
                <a:solidFill>
                  <a:schemeClr val="bg2">
                    <a:lumMod val="50000"/>
                  </a:schemeClr>
                </a:solidFill>
                <a:latin typeface="Verdana" panose="020B0604030504040204" pitchFamily="34" charset="0"/>
                <a:ea typeface="Verdana" panose="020B0604030504040204" pitchFamily="34" charset="0"/>
              </a:rPr>
              <a:t>turi atskleisti projekto turinį</a:t>
            </a:r>
            <a:r>
              <a:rPr lang="lt-LT" sz="1400" b="0" i="0" u="none" strike="noStrike" baseline="0" dirty="0">
                <a:solidFill>
                  <a:schemeClr val="bg2">
                    <a:lumMod val="50000"/>
                  </a:schemeClr>
                </a:solidFill>
                <a:latin typeface="Verdana" panose="020B0604030504040204" pitchFamily="34" charset="0"/>
                <a:ea typeface="Verdana" panose="020B0604030504040204" pitchFamily="34" charset="0"/>
              </a:rPr>
              <a:t>, </a:t>
            </a:r>
            <a:r>
              <a:rPr lang="lt-LT" sz="1400" b="0" i="0" u="none" strike="noStrike" baseline="0" dirty="0" err="1">
                <a:solidFill>
                  <a:schemeClr val="bg2">
                    <a:lumMod val="50000"/>
                  </a:schemeClr>
                </a:solidFill>
                <a:latin typeface="Verdana" panose="020B0604030504040204" pitchFamily="34" charset="0"/>
                <a:ea typeface="Verdana" panose="020B0604030504040204" pitchFamily="34" charset="0"/>
              </a:rPr>
              <a:t>t.y</a:t>
            </a:r>
            <a:r>
              <a:rPr lang="lt-LT" sz="1400" b="0" i="0" u="none" strike="noStrike" baseline="0" dirty="0">
                <a:solidFill>
                  <a:schemeClr val="bg2">
                    <a:lumMod val="50000"/>
                  </a:schemeClr>
                </a:solidFill>
                <a:latin typeface="Verdana" panose="020B0604030504040204" pitchFamily="34" charset="0"/>
                <a:ea typeface="Verdana" panose="020B0604030504040204" pitchFamily="34" charset="0"/>
              </a:rPr>
              <a:t>. </a:t>
            </a:r>
            <a:r>
              <a:rPr lang="lt-LT" sz="1400" b="0" i="0" u="sng" strike="noStrike" baseline="0" dirty="0">
                <a:solidFill>
                  <a:schemeClr val="bg2">
                    <a:lumMod val="50000"/>
                  </a:schemeClr>
                </a:solidFill>
                <a:latin typeface="Verdana" panose="020B0604030504040204" pitchFamily="34" charset="0"/>
                <a:ea typeface="Verdana" panose="020B0604030504040204" pitchFamily="34" charset="0"/>
              </a:rPr>
              <a:t>supažindinti su projekte sprendžiama problema ir jos sprendimo būdais</a:t>
            </a:r>
            <a:r>
              <a:rPr lang="lt-LT" sz="1400" b="0" i="0" u="none" strike="noStrike" baseline="0" dirty="0">
                <a:solidFill>
                  <a:schemeClr val="bg2">
                    <a:lumMod val="50000"/>
                  </a:schemeClr>
                </a:solidFill>
                <a:latin typeface="Verdana" panose="020B0604030504040204" pitchFamily="34" charset="0"/>
                <a:ea typeface="Verdana" panose="020B0604030504040204" pitchFamily="34" charset="0"/>
              </a:rPr>
              <a:t>, </a:t>
            </a:r>
            <a:r>
              <a:rPr lang="lt-LT" sz="1400" b="0" i="0" u="sng" strike="noStrike" baseline="0" dirty="0">
                <a:solidFill>
                  <a:schemeClr val="bg2">
                    <a:lumMod val="50000"/>
                  </a:schemeClr>
                </a:solidFill>
                <a:latin typeface="Verdana" panose="020B0604030504040204" pitchFamily="34" charset="0"/>
                <a:ea typeface="Verdana" panose="020B0604030504040204" pitchFamily="34" charset="0"/>
              </a:rPr>
              <a:t>nurodyti kaip pasikeis situacija </a:t>
            </a:r>
            <a:r>
              <a:rPr lang="lt-LT" sz="1400" b="0" i="0" u="none" strike="noStrike" baseline="0" dirty="0">
                <a:solidFill>
                  <a:schemeClr val="bg2">
                    <a:lumMod val="50000"/>
                  </a:schemeClr>
                </a:solidFill>
                <a:latin typeface="Verdana" panose="020B0604030504040204" pitchFamily="34" charset="0"/>
                <a:ea typeface="Verdana" panose="020B0604030504040204" pitchFamily="34" charset="0"/>
              </a:rPr>
              <a:t>po projekto pabaigos </a:t>
            </a:r>
            <a:endParaRPr lang="lt-LT" sz="1400" spc="60" dirty="0">
              <a:solidFill>
                <a:srgbClr val="092D68"/>
              </a:solidFill>
              <a:latin typeface="Verdana" panose="020B0604030504040204" pitchFamily="34" charset="0"/>
              <a:ea typeface="Verdana" panose="020B0604030504040204" pitchFamily="34" charset="0"/>
              <a:cs typeface="Microsoft Sans Serif"/>
            </a:endParaRPr>
          </a:p>
          <a:p>
            <a:pPr marL="299085" marR="257810" indent="-287020">
              <a:lnSpc>
                <a:spcPct val="110000"/>
              </a:lnSpc>
              <a:spcBef>
                <a:spcPts val="1200"/>
              </a:spcBef>
              <a:buFont typeface="Wingdings" panose="05000000000000000000" pitchFamily="2" charset="2"/>
              <a:buChar char="§"/>
              <a:tabLst>
                <a:tab pos="299085" algn="l"/>
                <a:tab pos="299720" algn="l"/>
              </a:tabLst>
            </a:pPr>
            <a:r>
              <a:rPr lang="lt-LT" sz="1400" dirty="0">
                <a:solidFill>
                  <a:schemeClr val="bg2">
                    <a:lumMod val="50000"/>
                  </a:schemeClr>
                </a:solidFill>
                <a:latin typeface="Verdana" panose="020B0604030504040204" pitchFamily="34" charset="0"/>
                <a:ea typeface="Verdana" panose="020B0604030504040204" pitchFamily="34" charset="0"/>
              </a:rPr>
              <a:t>Informacija turi būti lengvai randama ir  aiškiai matoma bent iki projekto  pabaigos;</a:t>
            </a:r>
          </a:p>
          <a:p>
            <a:pPr marL="299085" indent="-287020">
              <a:lnSpc>
                <a:spcPct val="100000"/>
              </a:lnSpc>
              <a:spcBef>
                <a:spcPts val="1395"/>
              </a:spcBef>
              <a:buFont typeface="Wingdings" panose="05000000000000000000" pitchFamily="2" charset="2"/>
              <a:buChar char="§"/>
              <a:tabLst>
                <a:tab pos="299085" algn="l"/>
                <a:tab pos="299720" algn="l"/>
              </a:tabLst>
            </a:pPr>
            <a:r>
              <a:rPr lang="lt-LT" sz="1400" dirty="0" err="1">
                <a:solidFill>
                  <a:schemeClr val="bg2">
                    <a:lumMod val="50000"/>
                  </a:schemeClr>
                </a:solidFill>
                <a:latin typeface="Verdana" panose="020B0604030504040204" pitchFamily="34" charset="0"/>
                <a:ea typeface="Verdana" panose="020B0604030504040204" pitchFamily="34" charset="0"/>
              </a:rPr>
              <a:t>llgalaikiam</a:t>
            </a:r>
            <a:r>
              <a:rPr lang="lt-LT" sz="1400" dirty="0">
                <a:solidFill>
                  <a:schemeClr val="bg2">
                    <a:lumMod val="50000"/>
                  </a:schemeClr>
                </a:solidFill>
                <a:latin typeface="Verdana" panose="020B0604030504040204" pitchFamily="34" charset="0"/>
                <a:ea typeface="Verdana" panose="020B0604030504040204" pitchFamily="34" charset="0"/>
              </a:rPr>
              <a:t> matomumui užtikrinti naujienų rubrika, yra netinkama;</a:t>
            </a:r>
          </a:p>
          <a:p>
            <a:pPr marL="299085" marR="257810" indent="-287020">
              <a:lnSpc>
                <a:spcPct val="110000"/>
              </a:lnSpc>
              <a:spcBef>
                <a:spcPts val="1200"/>
              </a:spcBef>
              <a:buFont typeface="Wingdings" panose="05000000000000000000" pitchFamily="2" charset="2"/>
              <a:buChar char="§"/>
              <a:tabLst>
                <a:tab pos="299085" algn="l"/>
                <a:tab pos="299720" algn="l"/>
              </a:tabLst>
            </a:pPr>
            <a:r>
              <a:rPr lang="lt-LT" sz="1400" dirty="0">
                <a:solidFill>
                  <a:schemeClr val="bg2">
                    <a:lumMod val="50000"/>
                  </a:schemeClr>
                </a:solidFill>
                <a:latin typeface="Verdana" panose="020B0604030504040204" pitchFamily="34" charset="0"/>
                <a:ea typeface="Verdana" panose="020B0604030504040204" pitchFamily="34" charset="0"/>
              </a:rPr>
              <a:t>informacijos pateikimas </a:t>
            </a:r>
            <a:r>
              <a:rPr lang="lt-LT" sz="1400" dirty="0" err="1">
                <a:solidFill>
                  <a:schemeClr val="bg2">
                    <a:lumMod val="50000"/>
                  </a:schemeClr>
                </a:solidFill>
                <a:latin typeface="Verdana" panose="020B0604030504040204" pitchFamily="34" charset="0"/>
                <a:ea typeface="Verdana" panose="020B0604030504040204" pitchFamily="34" charset="0"/>
              </a:rPr>
              <a:t>pdf</a:t>
            </a:r>
            <a:r>
              <a:rPr lang="lt-LT" sz="1400" dirty="0">
                <a:solidFill>
                  <a:schemeClr val="bg2">
                    <a:lumMod val="50000"/>
                  </a:schemeClr>
                </a:solidFill>
                <a:latin typeface="Verdana" panose="020B0604030504040204" pitchFamily="34" charset="0"/>
                <a:ea typeface="Verdana" panose="020B0604030504040204" pitchFamily="34" charset="0"/>
              </a:rPr>
              <a:t> formatu ar  plakato/lentelės/stendo vaizdo maketo  naudojimas taip pat nerekomenduotini</a:t>
            </a:r>
          </a:p>
          <a:p>
            <a:pPr marL="299085">
              <a:lnSpc>
                <a:spcPct val="100000"/>
              </a:lnSpc>
              <a:spcBef>
                <a:spcPts val="190"/>
              </a:spcBef>
            </a:pPr>
            <a:endParaRPr lang="lt-LT" sz="1200" dirty="0">
              <a:latin typeface="Verdana" panose="020B0604030504040204" pitchFamily="34" charset="0"/>
              <a:ea typeface="Verdana" panose="020B0604030504040204" pitchFamily="34" charset="0"/>
              <a:cs typeface="Microsoft Sans Serif"/>
            </a:endParaRPr>
          </a:p>
        </p:txBody>
      </p:sp>
      <p:pic>
        <p:nvPicPr>
          <p:cNvPr id="4" name="Picture 11">
            <a:extLst>
              <a:ext uri="{FF2B5EF4-FFF2-40B4-BE49-F238E27FC236}">
                <a16:creationId xmlns:a16="http://schemas.microsoft.com/office/drawing/2014/main" id="{4DC33EA1-283A-A81A-0DAA-280B49AB92A7}"/>
              </a:ext>
            </a:extLst>
          </p:cNvPr>
          <p:cNvPicPr>
            <a:picLocks noChangeAspect="1"/>
          </p:cNvPicPr>
          <p:nvPr/>
        </p:nvPicPr>
        <p:blipFill rotWithShape="1">
          <a:blip r:embed="rId3"/>
          <a:srcRect l="616" t="2939" b="65425"/>
          <a:stretch/>
        </p:blipFill>
        <p:spPr>
          <a:xfrm>
            <a:off x="732653" y="1426104"/>
            <a:ext cx="4872081" cy="1141345"/>
          </a:xfrm>
          <a:prstGeom prst="rect">
            <a:avLst/>
          </a:prstGeom>
          <a:noFill/>
        </p:spPr>
      </p:pic>
      <p:sp>
        <p:nvSpPr>
          <p:cNvPr id="5" name="TextBox 4">
            <a:extLst>
              <a:ext uri="{FF2B5EF4-FFF2-40B4-BE49-F238E27FC236}">
                <a16:creationId xmlns:a16="http://schemas.microsoft.com/office/drawing/2014/main" id="{FE8ED43D-3426-6050-E687-2397EF979AA0}"/>
              </a:ext>
            </a:extLst>
          </p:cNvPr>
          <p:cNvSpPr txBox="1"/>
          <p:nvPr/>
        </p:nvSpPr>
        <p:spPr>
          <a:xfrm>
            <a:off x="1522730" y="5873115"/>
            <a:ext cx="3622450" cy="984885"/>
          </a:xfrm>
          <a:prstGeom prst="rect">
            <a:avLst/>
          </a:prstGeom>
          <a:noFill/>
        </p:spPr>
        <p:txBody>
          <a:bodyPr wrap="square">
            <a:spAutoFit/>
          </a:bodyPr>
          <a:lstStyle/>
          <a:p>
            <a:pPr algn="ctr"/>
            <a:r>
              <a:rPr lang="lt-LT" b="1" dirty="0"/>
              <a:t>Nuorodos sklandžiam darbui:</a:t>
            </a:r>
          </a:p>
          <a:p>
            <a:pPr algn="ctr"/>
            <a:r>
              <a:rPr lang="lt-LT" b="1" dirty="0">
                <a:hlinkClick r:id="rId4"/>
              </a:rPr>
              <a:t>ES logotipai</a:t>
            </a:r>
            <a:r>
              <a:rPr lang="en-US" b="1" dirty="0">
                <a:hlinkClick r:id="rId4"/>
              </a:rPr>
              <a:t>:</a:t>
            </a:r>
            <a:r>
              <a:rPr lang="lt-LT" b="1" dirty="0">
                <a:hlinkClick r:id="rId4"/>
              </a:rPr>
              <a:t> ČIA</a:t>
            </a:r>
            <a:endParaRPr lang="lt-LT" b="1" dirty="0"/>
          </a:p>
          <a:p>
            <a:pPr algn="ctr"/>
            <a:r>
              <a:rPr lang="en-US" b="1" dirty="0" err="1">
                <a:hlinkClick r:id="rId5"/>
              </a:rPr>
              <a:t>Iliustracijos</a:t>
            </a:r>
            <a:r>
              <a:rPr lang="en-US" b="1" dirty="0">
                <a:hlinkClick r:id="rId5"/>
              </a:rPr>
              <a:t>:</a:t>
            </a:r>
            <a:r>
              <a:rPr lang="lt-LT" b="1" dirty="0">
                <a:hlinkClick r:id="rId5"/>
              </a:rPr>
              <a:t> ČIA</a:t>
            </a:r>
            <a:endParaRPr lang="lt-LT" b="1" dirty="0"/>
          </a:p>
          <a:p>
            <a:pPr algn="just"/>
            <a:r>
              <a:rPr lang="lt-LT" sz="400" b="1" dirty="0"/>
              <a:t> </a:t>
            </a:r>
            <a:endParaRPr lang="lt-LT" dirty="0"/>
          </a:p>
        </p:txBody>
      </p:sp>
      <p:sp>
        <p:nvSpPr>
          <p:cNvPr id="3" name="TextBox 2">
            <a:extLst>
              <a:ext uri="{FF2B5EF4-FFF2-40B4-BE49-F238E27FC236}">
                <a16:creationId xmlns:a16="http://schemas.microsoft.com/office/drawing/2014/main" id="{5C6F8554-B10E-60E4-C1B2-22D7EF0E2B41}"/>
              </a:ext>
            </a:extLst>
          </p:cNvPr>
          <p:cNvSpPr txBox="1"/>
          <p:nvPr/>
        </p:nvSpPr>
        <p:spPr>
          <a:xfrm>
            <a:off x="83559" y="2567449"/>
            <a:ext cx="6371701" cy="3231654"/>
          </a:xfrm>
          <a:prstGeom prst="rect">
            <a:avLst/>
          </a:prstGeom>
          <a:noFill/>
        </p:spPr>
        <p:txBody>
          <a:bodyPr wrap="square" rtlCol="0">
            <a:spAutoFit/>
          </a:bodyPr>
          <a:lstStyle/>
          <a:p>
            <a:r>
              <a:rPr lang="lt-LT" sz="1600" b="1" dirty="0">
                <a:solidFill>
                  <a:srgbClr val="302857"/>
                </a:solidFill>
                <a:latin typeface="Verdana" panose="020B0604030504040204" pitchFamily="34" charset="0"/>
                <a:ea typeface="Verdana" panose="020B0604030504040204" pitchFamily="34" charset="0"/>
              </a:rPr>
              <a:t>Projekto pavadinimas </a:t>
            </a:r>
            <a:r>
              <a:rPr lang="lt-LT" sz="1600" dirty="0">
                <a:solidFill>
                  <a:srgbClr val="302857"/>
                </a:solidFill>
                <a:latin typeface="Verdana" panose="020B0604030504040204" pitchFamily="34" charset="0"/>
                <a:ea typeface="Verdana" panose="020B0604030504040204" pitchFamily="34" charset="0"/>
              </a:rPr>
              <a:t>(paryškintas) – pavadinimas gali būti trumpinamas, patrauklus</a:t>
            </a:r>
          </a:p>
          <a:p>
            <a:endParaRPr lang="lt-LT" sz="1050" dirty="0">
              <a:solidFill>
                <a:srgbClr val="302857"/>
              </a:solidFill>
              <a:latin typeface="Verdana" panose="020B0604030504040204" pitchFamily="34" charset="0"/>
              <a:ea typeface="Verdana" panose="020B0604030504040204" pitchFamily="34" charset="0"/>
            </a:endParaRPr>
          </a:p>
          <a:p>
            <a:r>
              <a:rPr lang="lt-LT" sz="1600" dirty="0">
                <a:solidFill>
                  <a:srgbClr val="302857"/>
                </a:solidFill>
                <a:latin typeface="Verdana" panose="020B0604030504040204" pitchFamily="34" charset="0"/>
                <a:ea typeface="Verdana" panose="020B0604030504040204" pitchFamily="34" charset="0"/>
              </a:rPr>
              <a:t>Projekto tikslas ir siekiami rezultatai – projekto Nr. nurodyti nebūtina</a:t>
            </a:r>
          </a:p>
          <a:p>
            <a:endParaRPr lang="lt-LT" sz="1050" dirty="0">
              <a:solidFill>
                <a:srgbClr val="302857"/>
              </a:solidFill>
              <a:latin typeface="Verdana" panose="020B0604030504040204" pitchFamily="34" charset="0"/>
              <a:ea typeface="Verdana" panose="020B0604030504040204" pitchFamily="34" charset="0"/>
            </a:endParaRPr>
          </a:p>
          <a:p>
            <a:r>
              <a:rPr lang="lt-LT" sz="1600" dirty="0">
                <a:solidFill>
                  <a:srgbClr val="302857"/>
                </a:solidFill>
                <a:latin typeface="Verdana" panose="020B0604030504040204" pitchFamily="34" charset="0"/>
                <a:ea typeface="Verdana" panose="020B0604030504040204" pitchFamily="34" charset="0"/>
              </a:rPr>
              <a:t>Projekto finansavimo šaltinis – Bendrai finansuoja Europos Sąjunga</a:t>
            </a:r>
          </a:p>
          <a:p>
            <a:endParaRPr lang="lt-LT" sz="1050" dirty="0">
              <a:solidFill>
                <a:srgbClr val="302857"/>
              </a:solidFill>
              <a:latin typeface="Verdana" panose="020B0604030504040204" pitchFamily="34" charset="0"/>
              <a:ea typeface="Verdana" panose="020B0604030504040204" pitchFamily="34" charset="0"/>
            </a:endParaRPr>
          </a:p>
          <a:p>
            <a:r>
              <a:rPr lang="lt-LT" sz="1600" dirty="0">
                <a:solidFill>
                  <a:srgbClr val="302857"/>
                </a:solidFill>
                <a:latin typeface="Verdana" panose="020B0604030504040204" pitchFamily="34" charset="0"/>
                <a:ea typeface="Verdana" panose="020B0604030504040204" pitchFamily="34" charset="0"/>
              </a:rPr>
              <a:t>Projekto vertė ir skirtas finansavimas</a:t>
            </a:r>
          </a:p>
          <a:p>
            <a:endParaRPr lang="lt-LT" sz="1050" dirty="0">
              <a:solidFill>
                <a:srgbClr val="302857"/>
              </a:solidFill>
              <a:latin typeface="Verdana" panose="020B0604030504040204" pitchFamily="34" charset="0"/>
              <a:ea typeface="Verdana" panose="020B0604030504040204" pitchFamily="34" charset="0"/>
            </a:endParaRPr>
          </a:p>
          <a:p>
            <a:r>
              <a:rPr lang="lt-LT" sz="1600" dirty="0">
                <a:solidFill>
                  <a:srgbClr val="302857"/>
                </a:solidFill>
                <a:latin typeface="Verdana" panose="020B0604030504040204" pitchFamily="34" charset="0"/>
                <a:ea typeface="Verdana" panose="020B0604030504040204" pitchFamily="34" charset="0"/>
              </a:rPr>
              <a:t>Projekto įgyvendinimo trukmė</a:t>
            </a:r>
          </a:p>
          <a:p>
            <a:endParaRPr lang="lt-LT" sz="1050" dirty="0">
              <a:solidFill>
                <a:srgbClr val="302857"/>
              </a:solidFill>
              <a:latin typeface="Verdana" panose="020B0604030504040204" pitchFamily="34" charset="0"/>
              <a:ea typeface="Verdana" panose="020B0604030504040204" pitchFamily="34" charset="0"/>
            </a:endParaRPr>
          </a:p>
          <a:p>
            <a:r>
              <a:rPr lang="lt-LT" sz="1600" dirty="0">
                <a:solidFill>
                  <a:srgbClr val="302857"/>
                </a:solidFill>
                <a:latin typeface="Verdana" panose="020B0604030504040204" pitchFamily="34" charset="0"/>
                <a:ea typeface="Verdana" panose="020B0604030504040204" pitchFamily="34" charset="0"/>
              </a:rPr>
              <a:t>Informacija apie įmonės veiklą, kontaktiniai duomenys</a:t>
            </a:r>
          </a:p>
        </p:txBody>
      </p:sp>
      <p:sp>
        <p:nvSpPr>
          <p:cNvPr id="6" name="Title 1">
            <a:extLst>
              <a:ext uri="{FF2B5EF4-FFF2-40B4-BE49-F238E27FC236}">
                <a16:creationId xmlns:a16="http://schemas.microsoft.com/office/drawing/2014/main" id="{F3B59990-AB5B-448C-4516-E18FA74DBA52}"/>
              </a:ext>
            </a:extLst>
          </p:cNvPr>
          <p:cNvSpPr>
            <a:spLocks noGrp="1"/>
          </p:cNvSpPr>
          <p:nvPr/>
        </p:nvSpPr>
        <p:spPr>
          <a:xfrm>
            <a:off x="805008" y="499096"/>
            <a:ext cx="6520950" cy="1240972"/>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r>
              <a:rPr lang="en-US" sz="3200" b="1" i="1" dirty="0"/>
              <a:t>Vie</a:t>
            </a:r>
            <a:r>
              <a:rPr lang="lt-LT" sz="3200" b="1" i="1" dirty="0" err="1"/>
              <a:t>šinimas</a:t>
            </a:r>
            <a:r>
              <a:rPr lang="lt-LT" sz="3200" b="1" i="1" dirty="0"/>
              <a:t> interneto svetainėje</a:t>
            </a:r>
          </a:p>
          <a:p>
            <a:endParaRPr lang="en-LT" sz="3200" i="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7075823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9E15A1FC-75EE-868B-8112-2EA334D0CFE8}"/>
              </a:ext>
            </a:extLst>
          </p:cNvPr>
          <p:cNvSpPr txBox="1"/>
          <p:nvPr/>
        </p:nvSpPr>
        <p:spPr>
          <a:xfrm>
            <a:off x="6869180" y="503718"/>
            <a:ext cx="5322820" cy="2980303"/>
          </a:xfrm>
          <a:prstGeom prst="rect">
            <a:avLst/>
          </a:prstGeom>
          <a:noFill/>
        </p:spPr>
        <p:txBody>
          <a:bodyPr wrap="square">
            <a:spAutoFit/>
          </a:bodyPr>
          <a:lstStyle/>
          <a:p>
            <a:pPr marL="299085" marR="257810" indent="-287020">
              <a:lnSpc>
                <a:spcPct val="110000"/>
              </a:lnSpc>
              <a:spcBef>
                <a:spcPts val="1200"/>
              </a:spcBef>
              <a:buFont typeface="Wingdings" panose="05000000000000000000" pitchFamily="2" charset="2"/>
              <a:buChar char="§"/>
              <a:tabLst>
                <a:tab pos="299085" algn="l"/>
                <a:tab pos="299720" algn="l"/>
              </a:tabLst>
            </a:pPr>
            <a:r>
              <a:rPr lang="lt-LT" sz="1400" b="0" i="0" u="none" strike="noStrike" baseline="0">
                <a:solidFill>
                  <a:schemeClr val="bg2">
                    <a:lumMod val="50000"/>
                  </a:schemeClr>
                </a:solidFill>
                <a:latin typeface="Verdana" panose="020B0604030504040204" pitchFamily="34" charset="0"/>
                <a:ea typeface="Verdana" panose="020B0604030504040204" pitchFamily="34" charset="0"/>
              </a:rPr>
              <a:t>Žinutės turi būti aiškios, trumpos, įtaigios ir papildytos vizualu</a:t>
            </a:r>
          </a:p>
          <a:p>
            <a:pPr marL="299085" marR="257810" indent="-287020">
              <a:lnSpc>
                <a:spcPct val="110000"/>
              </a:lnSpc>
              <a:spcBef>
                <a:spcPts val="1200"/>
              </a:spcBef>
              <a:buFont typeface="Wingdings" panose="05000000000000000000" pitchFamily="2" charset="2"/>
              <a:buChar char="§"/>
              <a:tabLst>
                <a:tab pos="299085" algn="l"/>
                <a:tab pos="299720" algn="l"/>
              </a:tabLst>
            </a:pPr>
            <a:r>
              <a:rPr lang="lt-LT" sz="1400">
                <a:solidFill>
                  <a:schemeClr val="bg2">
                    <a:lumMod val="50000"/>
                  </a:schemeClr>
                </a:solidFill>
                <a:latin typeface="Verdana" panose="020B0604030504040204" pitchFamily="34" charset="0"/>
                <a:ea typeface="Verdana" panose="020B0604030504040204" pitchFamily="34" charset="0"/>
              </a:rPr>
              <a:t>Žinutėse siūloma naudoti </a:t>
            </a:r>
            <a:r>
              <a:rPr lang="lt-LT" sz="1400" err="1">
                <a:solidFill>
                  <a:schemeClr val="bg2">
                    <a:lumMod val="50000"/>
                  </a:schemeClr>
                </a:solidFill>
                <a:latin typeface="Verdana" panose="020B0604030504040204" pitchFamily="34" charset="0"/>
                <a:ea typeface="Verdana" panose="020B0604030504040204" pitchFamily="34" charset="0"/>
              </a:rPr>
              <a:t>grotažymes</a:t>
            </a:r>
            <a:r>
              <a:rPr lang="lt-LT" sz="1400">
                <a:solidFill>
                  <a:schemeClr val="bg2">
                    <a:lumMod val="50000"/>
                  </a:schemeClr>
                </a:solidFill>
                <a:latin typeface="Verdana" panose="020B0604030504040204" pitchFamily="34" charset="0"/>
                <a:ea typeface="Verdana" panose="020B0604030504040204" pitchFamily="34" charset="0"/>
              </a:rPr>
              <a:t>: </a:t>
            </a:r>
            <a:r>
              <a:rPr lang="en-US" sz="1400">
                <a:solidFill>
                  <a:schemeClr val="bg2">
                    <a:lumMod val="50000"/>
                  </a:schemeClr>
                </a:solidFill>
                <a:latin typeface="Verdana" panose="020B0604030504040204" pitchFamily="34" charset="0"/>
                <a:ea typeface="Verdana" panose="020B0604030504040204" pitchFamily="34" charset="0"/>
              </a:rPr>
              <a:t>#Investijuprograma, #ESinvesticijos </a:t>
            </a:r>
            <a:r>
              <a:rPr lang="en-US" sz="1400" err="1">
                <a:solidFill>
                  <a:schemeClr val="bg2">
                    <a:lumMod val="50000"/>
                  </a:schemeClr>
                </a:solidFill>
                <a:latin typeface="Verdana" panose="020B0604030504040204" pitchFamily="34" charset="0"/>
                <a:ea typeface="Verdana" panose="020B0604030504040204" pitchFamily="34" charset="0"/>
              </a:rPr>
              <a:t>ir</a:t>
            </a:r>
            <a:r>
              <a:rPr lang="en-US" sz="1400">
                <a:solidFill>
                  <a:schemeClr val="bg2">
                    <a:lumMod val="50000"/>
                  </a:schemeClr>
                </a:solidFill>
                <a:latin typeface="Verdana" panose="020B0604030504040204" pitchFamily="34" charset="0"/>
                <a:ea typeface="Verdana" panose="020B0604030504040204" pitchFamily="34" charset="0"/>
              </a:rPr>
              <a:t> pan.</a:t>
            </a:r>
            <a:endParaRPr lang="lt-LT" sz="1400">
              <a:solidFill>
                <a:schemeClr val="bg2">
                  <a:lumMod val="50000"/>
                </a:schemeClr>
              </a:solidFill>
              <a:latin typeface="Verdana" panose="020B0604030504040204" pitchFamily="34" charset="0"/>
              <a:ea typeface="Verdana" panose="020B0604030504040204" pitchFamily="34" charset="0"/>
            </a:endParaRPr>
          </a:p>
          <a:p>
            <a:pPr marL="299085" marR="257810" indent="-287020">
              <a:lnSpc>
                <a:spcPct val="110000"/>
              </a:lnSpc>
              <a:spcBef>
                <a:spcPts val="1200"/>
              </a:spcBef>
              <a:buFont typeface="Wingdings" panose="05000000000000000000" pitchFamily="2" charset="2"/>
              <a:buChar char="§"/>
              <a:tabLst>
                <a:tab pos="299085" algn="l"/>
                <a:tab pos="299720" algn="l"/>
              </a:tabLst>
            </a:pPr>
            <a:r>
              <a:rPr lang="lt-LT" sz="1400">
                <a:solidFill>
                  <a:schemeClr val="bg2">
                    <a:lumMod val="50000"/>
                  </a:schemeClr>
                </a:solidFill>
                <a:latin typeface="Verdana" panose="020B0604030504040204" pitchFamily="34" charset="0"/>
                <a:ea typeface="Verdana" panose="020B0604030504040204" pitchFamily="34" charset="0"/>
              </a:rPr>
              <a:t>Trumpas ne biurokratiškas visuomenei aiškus parašymas apie projektą – kokia problema sprendžiama, koks rezultatas bus sukurtas. Būtina nurodyti projekto vertę ir finansavimo sumą, taip pat </a:t>
            </a:r>
            <a:r>
              <a:rPr lang="lt-LT" sz="1400" u="sng">
                <a:solidFill>
                  <a:srgbClr val="C00000"/>
                </a:solidFill>
                <a:latin typeface="Verdana" panose="020B0604030504040204" pitchFamily="34" charset="0"/>
                <a:ea typeface="Verdana" panose="020B0604030504040204" pitchFamily="34" charset="0"/>
              </a:rPr>
              <a:t>privalomas sakinys</a:t>
            </a:r>
            <a:r>
              <a:rPr lang="lt-LT" sz="1400">
                <a:solidFill>
                  <a:schemeClr val="bg2">
                    <a:lumMod val="50000"/>
                  </a:schemeClr>
                </a:solidFill>
                <a:latin typeface="Verdana" panose="020B0604030504040204" pitchFamily="34" charset="0"/>
                <a:ea typeface="Verdana" panose="020B0604030504040204" pitchFamily="34" charset="0"/>
              </a:rPr>
              <a:t>: Projektą bendrai finansuoja Europos Sąjunga.</a:t>
            </a:r>
          </a:p>
          <a:p>
            <a:pPr marL="299085">
              <a:lnSpc>
                <a:spcPct val="100000"/>
              </a:lnSpc>
              <a:spcBef>
                <a:spcPts val="190"/>
              </a:spcBef>
            </a:pPr>
            <a:endParaRPr lang="lt-LT" sz="1200">
              <a:latin typeface="Verdana" panose="020B0604030504040204" pitchFamily="34" charset="0"/>
              <a:ea typeface="Verdana" panose="020B0604030504040204" pitchFamily="34" charset="0"/>
              <a:cs typeface="Microsoft Sans Serif"/>
            </a:endParaRPr>
          </a:p>
        </p:txBody>
      </p:sp>
      <p:sp>
        <p:nvSpPr>
          <p:cNvPr id="5" name="TextBox 4">
            <a:extLst>
              <a:ext uri="{FF2B5EF4-FFF2-40B4-BE49-F238E27FC236}">
                <a16:creationId xmlns:a16="http://schemas.microsoft.com/office/drawing/2014/main" id="{24F1B47F-198C-38F2-84FA-A5352705A66C}"/>
              </a:ext>
            </a:extLst>
          </p:cNvPr>
          <p:cNvSpPr txBox="1"/>
          <p:nvPr/>
        </p:nvSpPr>
        <p:spPr>
          <a:xfrm>
            <a:off x="305809" y="5758739"/>
            <a:ext cx="6100762" cy="1200329"/>
          </a:xfrm>
          <a:prstGeom prst="rect">
            <a:avLst/>
          </a:prstGeom>
          <a:noFill/>
        </p:spPr>
        <p:txBody>
          <a:bodyPr wrap="square">
            <a:spAutoFit/>
          </a:bodyPr>
          <a:lstStyle/>
          <a:p>
            <a:pPr algn="ctr"/>
            <a:r>
              <a:rPr lang="lt-LT" b="1" dirty="0"/>
              <a:t>Nuorodos sklandžiam darbui:</a:t>
            </a:r>
          </a:p>
          <a:p>
            <a:pPr algn="ctr"/>
            <a:r>
              <a:rPr lang="lt-LT" b="1" dirty="0">
                <a:hlinkClick r:id="rId3"/>
              </a:rPr>
              <a:t>ES logotipai</a:t>
            </a:r>
            <a:r>
              <a:rPr lang="en-US" b="1" dirty="0">
                <a:hlinkClick r:id="rId3"/>
              </a:rPr>
              <a:t>:</a:t>
            </a:r>
            <a:r>
              <a:rPr lang="lt-LT" b="1" dirty="0">
                <a:hlinkClick r:id="rId3"/>
              </a:rPr>
              <a:t> ČIA</a:t>
            </a:r>
            <a:endParaRPr lang="lt-LT" b="1" dirty="0"/>
          </a:p>
          <a:p>
            <a:pPr algn="ctr"/>
            <a:r>
              <a:rPr lang="en-US" b="1" dirty="0" err="1">
                <a:hlinkClick r:id="rId4"/>
              </a:rPr>
              <a:t>Iliustracijos</a:t>
            </a:r>
            <a:r>
              <a:rPr lang="en-US" b="1" dirty="0">
                <a:hlinkClick r:id="rId4"/>
              </a:rPr>
              <a:t>:</a:t>
            </a:r>
            <a:r>
              <a:rPr lang="lt-LT" b="1" dirty="0">
                <a:hlinkClick r:id="rId4"/>
              </a:rPr>
              <a:t> ČIA</a:t>
            </a:r>
            <a:endParaRPr lang="lt-LT" b="1" dirty="0"/>
          </a:p>
          <a:p>
            <a:pPr algn="ctr"/>
            <a:r>
              <a:rPr lang="lt-LT" b="1" dirty="0">
                <a:hlinkClick r:id="rId5"/>
              </a:rPr>
              <a:t>Medžiaga socialiniams tinklams: ČIA</a:t>
            </a:r>
            <a:endParaRPr lang="lt-LT" b="1" dirty="0"/>
          </a:p>
        </p:txBody>
      </p:sp>
      <p:pic>
        <p:nvPicPr>
          <p:cNvPr id="11" name="Paveikslėlis 10" descr="Paveikslėlis, kuriame yra lauko, dangus, debesis, laivas&#10;&#10;Automatiškai sugeneruotas aprašymas">
            <a:extLst>
              <a:ext uri="{FF2B5EF4-FFF2-40B4-BE49-F238E27FC236}">
                <a16:creationId xmlns:a16="http://schemas.microsoft.com/office/drawing/2014/main" id="{0466C900-D920-DE94-FE1F-0BA0A13289C7}"/>
              </a:ext>
            </a:extLst>
          </p:cNvPr>
          <p:cNvPicPr>
            <a:picLocks noChangeAspect="1"/>
          </p:cNvPicPr>
          <p:nvPr/>
        </p:nvPicPr>
        <p:blipFill>
          <a:blip r:embed="rId6"/>
          <a:stretch>
            <a:fillRect/>
          </a:stretch>
        </p:blipFill>
        <p:spPr>
          <a:xfrm>
            <a:off x="7809623" y="3390055"/>
            <a:ext cx="3335300" cy="3335300"/>
          </a:xfrm>
          <a:prstGeom prst="rect">
            <a:avLst/>
          </a:prstGeom>
        </p:spPr>
      </p:pic>
      <p:sp>
        <p:nvSpPr>
          <p:cNvPr id="13" name="TextBox 12">
            <a:extLst>
              <a:ext uri="{FF2B5EF4-FFF2-40B4-BE49-F238E27FC236}">
                <a16:creationId xmlns:a16="http://schemas.microsoft.com/office/drawing/2014/main" id="{82B4909E-C6A9-7991-EB24-BB36825CE8A0}"/>
              </a:ext>
            </a:extLst>
          </p:cNvPr>
          <p:cNvSpPr txBox="1"/>
          <p:nvPr/>
        </p:nvSpPr>
        <p:spPr>
          <a:xfrm>
            <a:off x="252020" y="1467364"/>
            <a:ext cx="6100762" cy="4498476"/>
          </a:xfrm>
          <a:prstGeom prst="rect">
            <a:avLst/>
          </a:prstGeom>
          <a:noFill/>
        </p:spPr>
        <p:txBody>
          <a:bodyPr wrap="square">
            <a:spAutoFit/>
          </a:bodyPr>
          <a:lstStyle/>
          <a:p>
            <a:pPr>
              <a:lnSpc>
                <a:spcPct val="107000"/>
              </a:lnSpc>
              <a:spcAft>
                <a:spcPts val="800"/>
              </a:spcAft>
            </a:pPr>
            <a:r>
              <a:rPr lang="lt-LT" sz="1800" kern="100" dirty="0">
                <a:effectLst/>
                <a:latin typeface="Segoe UI Emoji" panose="020B0502040204020203" pitchFamily="34" charset="0"/>
                <a:ea typeface="Calibri" panose="020F0502020204030204" pitchFamily="34" charset="0"/>
                <a:cs typeface="Segoe UI Emoji" panose="020B0502040204020203" pitchFamily="34" charset="0"/>
              </a:rPr>
              <a:t>🌍🌱</a:t>
            </a:r>
            <a:r>
              <a:rPr lang="lt-LT" sz="1800" kern="100" dirty="0">
                <a:effectLst/>
                <a:latin typeface="Calibri" panose="020F0502020204030204" pitchFamily="34" charset="0"/>
                <a:ea typeface="Calibri" panose="020F0502020204030204" pitchFamily="34" charset="0"/>
                <a:cs typeface="Times New Roman" panose="02020603050405020304" pitchFamily="18" charset="0"/>
              </a:rPr>
              <a:t> Naujienos iš UAB „PAVYZDYS“! Mes džiaugiamės pranešdami apie naują ES finansuojamą projektą, kurio tikslas - diegti aplinkai draugiškas technologijas. Planuojame pakeisti tradicinį </a:t>
            </a:r>
            <a:r>
              <a:rPr lang="lt-LT" sz="1800" kern="100" dirty="0" err="1">
                <a:effectLst/>
                <a:latin typeface="Calibri" panose="020F0502020204030204" pitchFamily="34" charset="0"/>
                <a:ea typeface="Calibri" panose="020F0502020204030204" pitchFamily="34" charset="0"/>
                <a:cs typeface="Times New Roman" panose="02020603050405020304" pitchFamily="18" charset="0"/>
              </a:rPr>
              <a:t>radiografinių</a:t>
            </a:r>
            <a:r>
              <a:rPr lang="lt-LT" sz="1800" kern="100" dirty="0">
                <a:effectLst/>
                <a:latin typeface="Calibri" panose="020F0502020204030204" pitchFamily="34" charset="0"/>
                <a:ea typeface="Calibri" panose="020F0502020204030204" pitchFamily="34" charset="0"/>
                <a:cs typeface="Times New Roman" panose="02020603050405020304" pitchFamily="18" charset="0"/>
              </a:rPr>
              <a:t> plėvelių metodą skaitmenine technologija, sumažinant aplinkos naštą. </a:t>
            </a:r>
            <a:r>
              <a:rPr lang="lt-LT" sz="1800" kern="100" dirty="0">
                <a:effectLst/>
                <a:latin typeface="Segoe UI Emoji" panose="020B0502040204020203" pitchFamily="34" charset="0"/>
                <a:ea typeface="Calibri" panose="020F0502020204030204" pitchFamily="34" charset="0"/>
                <a:cs typeface="Segoe UI Emoji" panose="020B0502040204020203" pitchFamily="34" charset="0"/>
              </a:rPr>
              <a:t>🍃</a:t>
            </a:r>
            <a:endParaRPr lang="lt-LT"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lt-LT" sz="1800" kern="100" dirty="0">
                <a:effectLst/>
                <a:latin typeface="Segoe UI Emoji" panose="020B0502040204020203" pitchFamily="34" charset="0"/>
                <a:ea typeface="Calibri" panose="020F0502020204030204" pitchFamily="34" charset="0"/>
                <a:cs typeface="Segoe UI Emoji" panose="020B0502040204020203" pitchFamily="34" charset="0"/>
              </a:rPr>
              <a:t>📅</a:t>
            </a:r>
            <a:r>
              <a:rPr lang="pt-BR" sz="1800" kern="100" dirty="0">
                <a:effectLst/>
                <a:latin typeface="Calibri" panose="020F0502020204030204" pitchFamily="34" charset="0"/>
                <a:ea typeface="Calibri" panose="020F0502020204030204" pitchFamily="34" charset="0"/>
                <a:cs typeface="Times New Roman" panose="02020603050405020304" pitchFamily="18" charset="0"/>
              </a:rPr>
              <a:t> Projekto pradžia: 2023 m. liepos mėn.</a:t>
            </a:r>
            <a:endParaRPr lang="lt-LT"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lt-LT" sz="1800" kern="100" dirty="0">
                <a:effectLst/>
                <a:latin typeface="Segoe UI Emoji" panose="020B0502040204020203" pitchFamily="34" charset="0"/>
                <a:ea typeface="Calibri" panose="020F0502020204030204" pitchFamily="34" charset="0"/>
                <a:cs typeface="Segoe UI Emoji" panose="020B0502040204020203" pitchFamily="34" charset="0"/>
              </a:rPr>
              <a:t>💶</a:t>
            </a:r>
            <a:r>
              <a:rPr lang="lt-LT" sz="1800" kern="100" dirty="0">
                <a:effectLst/>
                <a:latin typeface="Calibri" panose="020F0502020204030204" pitchFamily="34" charset="0"/>
                <a:ea typeface="Calibri" panose="020F0502020204030204" pitchFamily="34" charset="0"/>
                <a:cs typeface="Times New Roman" panose="02020603050405020304" pitchFamily="18" charset="0"/>
              </a:rPr>
              <a:t> Projekto vertė: 73.600 EUR, iš kurių 50.000 EUR - ES parama.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Projekt</a:t>
            </a:r>
            <a:r>
              <a:rPr lang="lt-LT" kern="100" dirty="0">
                <a:latin typeface="Calibri" panose="020F0502020204030204" pitchFamily="34" charset="0"/>
                <a:ea typeface="Calibri" panose="020F0502020204030204" pitchFamily="34" charset="0"/>
                <a:cs typeface="Times New Roman" panose="02020603050405020304" pitchFamily="18" charset="0"/>
              </a:rPr>
              <a:t>ą bendrai finansuoja Europos Sąjunga.</a:t>
            </a:r>
            <a:endParaRPr lang="lt-LT"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lt-LT" sz="1800" kern="100" dirty="0">
                <a:effectLst/>
                <a:latin typeface="Segoe UI Emoji" panose="020B0502040204020203" pitchFamily="34" charset="0"/>
                <a:ea typeface="Calibri" panose="020F0502020204030204" pitchFamily="34" charset="0"/>
                <a:cs typeface="Segoe UI Emoji" panose="020B0502040204020203" pitchFamily="34" charset="0"/>
              </a:rPr>
              <a:t>🌟</a:t>
            </a:r>
            <a:r>
              <a:rPr lang="pt-BR" sz="1800" kern="100" dirty="0">
                <a:effectLst/>
                <a:latin typeface="Calibri" panose="020F0502020204030204" pitchFamily="34" charset="0"/>
                <a:ea typeface="Calibri" panose="020F0502020204030204" pitchFamily="34" charset="0"/>
                <a:cs typeface="Times New Roman" panose="02020603050405020304" pitchFamily="18" charset="0"/>
              </a:rPr>
              <a:t> Kartu žengiame link švaresnės ir inovatyvios ateities!</a:t>
            </a:r>
            <a:endParaRPr lang="lt-LT"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lt-LT" sz="1800" kern="100" dirty="0">
                <a:effectLst/>
                <a:latin typeface="Calibri" panose="020F0502020204030204" pitchFamily="34" charset="0"/>
                <a:ea typeface="Calibri" panose="020F0502020204030204" pitchFamily="34" charset="0"/>
                <a:cs typeface="Times New Roman" panose="02020603050405020304" pitchFamily="18" charset="0"/>
              </a:rPr>
              <a:t>#</a:t>
            </a:r>
            <a:r>
              <a:rPr lang="lt-LT" kern="100" dirty="0">
                <a:latin typeface="Calibri" panose="020F0502020204030204" pitchFamily="34" charset="0"/>
                <a:ea typeface="Calibri" panose="020F0502020204030204" pitchFamily="34" charset="0"/>
                <a:cs typeface="Times New Roman" panose="02020603050405020304" pitchFamily="18" charset="0"/>
              </a:rPr>
              <a:t>ESinvesticijos</a:t>
            </a:r>
            <a:r>
              <a:rPr lang="lt-LT" sz="1800" kern="100" dirty="0">
                <a:effectLst/>
                <a:latin typeface="Calibri" panose="020F0502020204030204" pitchFamily="34" charset="0"/>
                <a:ea typeface="Calibri" panose="020F0502020204030204" pitchFamily="34" charset="0"/>
                <a:cs typeface="Times New Roman" panose="02020603050405020304" pitchFamily="18" charset="0"/>
              </a:rPr>
              <a:t> #ESParama</a:t>
            </a:r>
          </a:p>
          <a:p>
            <a:r>
              <a:rPr lang="lt-LT" sz="1400" dirty="0">
                <a:effectLst/>
                <a:latin typeface="Verdana" panose="020B0604030504040204" pitchFamily="34" charset="0"/>
                <a:ea typeface="Verdana" panose="020B0604030504040204" pitchFamily="34" charset="0"/>
                <a:cs typeface="Aptos" panose="020B0004020202020204" pitchFamily="34" charset="0"/>
              </a:rPr>
              <a:t>Paruoštą socialinių tinklų </a:t>
            </a:r>
            <a:r>
              <a:rPr lang="lt-LT" sz="1400" dirty="0" err="1">
                <a:effectLst/>
                <a:latin typeface="Verdana" panose="020B0604030504040204" pitchFamily="34" charset="0"/>
                <a:ea typeface="Verdana" panose="020B0604030504040204" pitchFamily="34" charset="0"/>
                <a:cs typeface="Aptos" panose="020B0004020202020204" pitchFamily="34" charset="0"/>
              </a:rPr>
              <a:t>vizualo</a:t>
            </a:r>
            <a:r>
              <a:rPr lang="lt-LT" sz="1400" dirty="0">
                <a:effectLst/>
                <a:latin typeface="Verdana" panose="020B0604030504040204" pitchFamily="34" charset="0"/>
                <a:ea typeface="Verdana" panose="020B0604030504040204" pitchFamily="34" charset="0"/>
                <a:cs typeface="Aptos" panose="020B0004020202020204" pitchFamily="34" charset="0"/>
              </a:rPr>
              <a:t> šabloną galite rasti Inovacijų agentūros puslapyje </a:t>
            </a:r>
            <a:r>
              <a:rPr lang="lt-LT" sz="1400" i="1" u="sng" dirty="0">
                <a:solidFill>
                  <a:srgbClr val="467886"/>
                </a:solidFill>
                <a:effectLst/>
                <a:latin typeface="Verdana" panose="020B0604030504040204" pitchFamily="34" charset="0"/>
                <a:ea typeface="Verdana" panose="020B0604030504040204" pitchFamily="34" charset="0"/>
                <a:cs typeface="Aptos" panose="020B0004020202020204" pitchFamily="34" charset="0"/>
                <a:hlinkClick r:id="rId7"/>
              </a:rPr>
              <a:t>https://inovacijuagentura.lt/turinys/bendra-informacija-projektu-vykdytojams.html?lang=lt</a:t>
            </a:r>
            <a:endParaRPr lang="lt-LT" sz="1400" dirty="0">
              <a:effectLst/>
              <a:latin typeface="Verdana" panose="020B0604030504040204" pitchFamily="34" charset="0"/>
              <a:ea typeface="Verdana" panose="020B0604030504040204" pitchFamily="34" charset="0"/>
              <a:cs typeface="Aptos" panose="020B0004020202020204" pitchFamily="34" charset="0"/>
            </a:endParaRPr>
          </a:p>
          <a:p>
            <a:pPr>
              <a:lnSpc>
                <a:spcPct val="107000"/>
              </a:lnSpc>
              <a:spcAft>
                <a:spcPts val="800"/>
              </a:spcAft>
            </a:pPr>
            <a:endParaRPr lang="lt-LT"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Title 1">
            <a:extLst>
              <a:ext uri="{FF2B5EF4-FFF2-40B4-BE49-F238E27FC236}">
                <a16:creationId xmlns:a16="http://schemas.microsoft.com/office/drawing/2014/main" id="{FB5C3465-B023-A6E0-1423-03414437DD7C}"/>
              </a:ext>
            </a:extLst>
          </p:cNvPr>
          <p:cNvSpPr>
            <a:spLocks noGrp="1"/>
          </p:cNvSpPr>
          <p:nvPr/>
        </p:nvSpPr>
        <p:spPr>
          <a:xfrm>
            <a:off x="805008" y="499096"/>
            <a:ext cx="6520950" cy="1240972"/>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r>
              <a:rPr lang="en-US" sz="3200" b="1" i="1" dirty="0"/>
              <a:t>Vie</a:t>
            </a:r>
            <a:r>
              <a:rPr lang="lt-LT" sz="3200" b="1" i="1" dirty="0" err="1"/>
              <a:t>šinimas</a:t>
            </a:r>
            <a:r>
              <a:rPr lang="lt-LT" sz="3200" b="1" i="1" dirty="0"/>
              <a:t> socialiniuose tinkluose</a:t>
            </a:r>
          </a:p>
          <a:p>
            <a:endParaRPr lang="en-LT" sz="3200" i="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1068129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Pavadinimas 1">
            <a:extLst>
              <a:ext uri="{FF2B5EF4-FFF2-40B4-BE49-F238E27FC236}">
                <a16:creationId xmlns:a16="http://schemas.microsoft.com/office/drawing/2014/main" id="{B04FE7A8-3DA9-8D9E-22BA-BF769B92294B}"/>
              </a:ext>
            </a:extLst>
          </p:cNvPr>
          <p:cNvSpPr>
            <a:spLocks noGrp="1"/>
          </p:cNvSpPr>
          <p:nvPr>
            <p:ph type="title"/>
          </p:nvPr>
        </p:nvSpPr>
        <p:spPr>
          <a:xfrm>
            <a:off x="783863" y="247449"/>
            <a:ext cx="10433336" cy="763857"/>
          </a:xfrm>
        </p:spPr>
        <p:txBody>
          <a:bodyPr>
            <a:normAutofit/>
          </a:bodyPr>
          <a:lstStyle/>
          <a:p>
            <a:pPr algn="l"/>
            <a:r>
              <a:rPr lang="lt-LT" sz="3200" b="1" i="1" dirty="0">
                <a:solidFill>
                  <a:srgbClr val="302957"/>
                </a:solidFill>
              </a:rPr>
              <a:t>Tinkamos finansuoti išlaidos </a:t>
            </a:r>
            <a:endParaRPr lang="en-GB" sz="2800" b="1" i="1" dirty="0">
              <a:solidFill>
                <a:srgbClr val="164194"/>
              </a:solidFill>
            </a:endParaRPr>
          </a:p>
        </p:txBody>
      </p:sp>
      <p:sp>
        <p:nvSpPr>
          <p:cNvPr id="59" name="Suapvalintas stačiakampis 37">
            <a:extLst>
              <a:ext uri="{FF2B5EF4-FFF2-40B4-BE49-F238E27FC236}">
                <a16:creationId xmlns:a16="http://schemas.microsoft.com/office/drawing/2014/main" id="{57D8A15B-A76A-020B-982F-3997139C1434}"/>
              </a:ext>
            </a:extLst>
          </p:cNvPr>
          <p:cNvSpPr/>
          <p:nvPr/>
        </p:nvSpPr>
        <p:spPr>
          <a:xfrm>
            <a:off x="822745" y="1041998"/>
            <a:ext cx="7637764" cy="3317990"/>
          </a:xfrm>
          <a:prstGeom prst="roundRect">
            <a:avLst>
              <a:gd name="adj" fmla="val 0"/>
            </a:avLst>
          </a:prstGeom>
          <a:solidFill>
            <a:srgbClr val="EDE731"/>
          </a:solidFill>
          <a:ln>
            <a:solidFill>
              <a:srgbClr val="3029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lt-LT" sz="1600" dirty="0">
                <a:solidFill>
                  <a:schemeClr val="accent6"/>
                </a:solidFill>
                <a:latin typeface="Verdana" panose="020B0604030504040204" pitchFamily="34" charset="0"/>
                <a:ea typeface="Verdana" panose="020B0604030504040204" pitchFamily="34" charset="0"/>
              </a:rPr>
              <a:t>Projektą vykdančio personalo darbo užmokestis, tiesiogiai susijęs su:</a:t>
            </a:r>
          </a:p>
          <a:p>
            <a:endParaRPr lang="lt-LT" sz="1600" dirty="0">
              <a:solidFill>
                <a:schemeClr val="accent6"/>
              </a:solidFill>
              <a:latin typeface="Verdana" panose="020B0604030504040204" pitchFamily="34" charset="0"/>
              <a:ea typeface="Verdana" panose="020B0604030504040204" pitchFamily="34" charset="0"/>
            </a:endParaRPr>
          </a:p>
          <a:p>
            <a:pPr marL="285750" indent="-285750">
              <a:lnSpc>
                <a:spcPct val="100000"/>
              </a:lnSpc>
              <a:buFont typeface="Wingdings" panose="05000000000000000000" pitchFamily="2" charset="2"/>
              <a:buChar char="§"/>
            </a:pPr>
            <a:r>
              <a:rPr lang="lt-LT" sz="1600" dirty="0">
                <a:solidFill>
                  <a:schemeClr val="accent6"/>
                </a:solidFill>
                <a:effectLst/>
                <a:latin typeface="Verdana" panose="020B0604030504040204" pitchFamily="34" charset="0"/>
                <a:ea typeface="Verdana" panose="020B0604030504040204" pitchFamily="34" charset="0"/>
              </a:rPr>
              <a:t>klasterio veiklos skatinimu, siekiant palengvinti bendradarbiavimą, dalijimąsi informacija ir specializuotų bei prie kliento poreikių pritaikytų verslo rėmimo paslaugų teikimą arba nukreipimą;</a:t>
            </a:r>
          </a:p>
          <a:p>
            <a:pPr>
              <a:lnSpc>
                <a:spcPct val="100000"/>
              </a:lnSpc>
            </a:pPr>
            <a:r>
              <a:rPr lang="lt-LT" sz="1600" dirty="0">
                <a:solidFill>
                  <a:schemeClr val="accent6"/>
                </a:solidFill>
                <a:effectLst/>
                <a:latin typeface="Verdana" panose="020B0604030504040204" pitchFamily="34" charset="0"/>
                <a:ea typeface="Verdana" panose="020B0604030504040204" pitchFamily="34" charset="0"/>
              </a:rPr>
              <a:t> </a:t>
            </a:r>
          </a:p>
          <a:p>
            <a:pPr marL="285750" indent="-285750">
              <a:lnSpc>
                <a:spcPct val="100000"/>
              </a:lnSpc>
              <a:buFont typeface="Wingdings" panose="05000000000000000000" pitchFamily="2" charset="2"/>
              <a:buChar char="§"/>
            </a:pPr>
            <a:r>
              <a:rPr lang="lt-LT" sz="1600" dirty="0">
                <a:solidFill>
                  <a:schemeClr val="accent6"/>
                </a:solidFill>
                <a:effectLst/>
                <a:latin typeface="Verdana" panose="020B0604030504040204" pitchFamily="34" charset="0"/>
                <a:ea typeface="Verdana" panose="020B0604030504040204" pitchFamily="34" charset="0"/>
              </a:rPr>
              <a:t>klasterio rinkodara, siekiant padidinti naujų įmonių ir organizacijų dalyvavimą ir padidinti brandaus inovacijų klasterio matomumą;</a:t>
            </a:r>
          </a:p>
          <a:p>
            <a:pPr>
              <a:lnSpc>
                <a:spcPct val="100000"/>
              </a:lnSpc>
            </a:pPr>
            <a:endParaRPr lang="lt-LT" sz="1600" dirty="0">
              <a:solidFill>
                <a:schemeClr val="accent6"/>
              </a:solidFill>
              <a:effectLst/>
              <a:latin typeface="Verdana" panose="020B0604030504040204" pitchFamily="34" charset="0"/>
              <a:ea typeface="Verdana" panose="020B0604030504040204" pitchFamily="34" charset="0"/>
            </a:endParaRPr>
          </a:p>
          <a:p>
            <a:pPr marL="285750" indent="-285750">
              <a:buFont typeface="Wingdings" panose="05000000000000000000" pitchFamily="2" charset="2"/>
              <a:buChar char="§"/>
            </a:pPr>
            <a:r>
              <a:rPr lang="lt-LT" sz="1600" dirty="0">
                <a:solidFill>
                  <a:schemeClr val="accent6"/>
                </a:solidFill>
                <a:effectLst/>
                <a:latin typeface="Verdana" panose="020B0604030504040204" pitchFamily="34" charset="0"/>
                <a:ea typeface="Verdana" panose="020B0604030504040204" pitchFamily="34" charset="0"/>
                <a:cs typeface="Aptos" panose="020B0004020202020204" pitchFamily="34" charset="0"/>
              </a:rPr>
              <a:t>mokymo programų, seminarų ir konferencijų organizavimu, siekiant remti dalijimąsi žiniomis, tinklų veiklą ir tarpvalstybinį bendradarbiavimą.</a:t>
            </a:r>
            <a:endParaRPr lang="lt-LT" sz="1600" dirty="0">
              <a:solidFill>
                <a:schemeClr val="accent6"/>
              </a:solidFill>
              <a:latin typeface="Verdana" panose="020B0604030504040204" pitchFamily="34" charset="0"/>
              <a:ea typeface="Verdana" panose="020B0604030504040204" pitchFamily="34" charset="0"/>
            </a:endParaRPr>
          </a:p>
          <a:p>
            <a:endParaRPr lang="en-GB" sz="1600" dirty="0">
              <a:solidFill>
                <a:srgbClr val="302957"/>
              </a:solidFill>
              <a:latin typeface="Verdana" panose="020B0604030504040204" pitchFamily="34" charset="0"/>
              <a:ea typeface="Verdana" panose="020B0604030504040204" pitchFamily="34" charset="0"/>
            </a:endParaRPr>
          </a:p>
        </p:txBody>
      </p:sp>
      <p:sp>
        <p:nvSpPr>
          <p:cNvPr id="66" name="Suapvalintas stačiakampis 37">
            <a:extLst>
              <a:ext uri="{FF2B5EF4-FFF2-40B4-BE49-F238E27FC236}">
                <a16:creationId xmlns:a16="http://schemas.microsoft.com/office/drawing/2014/main" id="{6A204165-7168-983A-D5BE-72035C8A7BB3}"/>
              </a:ext>
            </a:extLst>
          </p:cNvPr>
          <p:cNvSpPr/>
          <p:nvPr/>
        </p:nvSpPr>
        <p:spPr>
          <a:xfrm>
            <a:off x="844274" y="4605141"/>
            <a:ext cx="7637764" cy="432858"/>
          </a:xfrm>
          <a:prstGeom prst="roundRect">
            <a:avLst>
              <a:gd name="adj" fmla="val 0"/>
            </a:avLst>
          </a:prstGeom>
          <a:solidFill>
            <a:srgbClr val="EDE731"/>
          </a:solidFill>
          <a:ln>
            <a:solidFill>
              <a:srgbClr val="3029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lt-LT" sz="1600" dirty="0">
                <a:solidFill>
                  <a:schemeClr val="accent6"/>
                </a:solidFill>
                <a:latin typeface="Verdana" panose="020B0604030504040204" pitchFamily="34" charset="0"/>
                <a:ea typeface="Verdana" panose="020B0604030504040204" pitchFamily="34" charset="0"/>
              </a:rPr>
              <a:t>Projektą vykdančio personalo komandiruočių išlaidos</a:t>
            </a:r>
            <a:endParaRPr lang="en-GB" sz="1600" dirty="0">
              <a:solidFill>
                <a:schemeClr val="accent6"/>
              </a:solidFill>
              <a:latin typeface="Verdana" panose="020B0604030504040204" pitchFamily="34" charset="0"/>
              <a:ea typeface="Verdana" panose="020B0604030504040204" pitchFamily="34" charset="0"/>
            </a:endParaRPr>
          </a:p>
        </p:txBody>
      </p:sp>
      <p:sp>
        <p:nvSpPr>
          <p:cNvPr id="67" name="Suapvalintas stačiakampis 37">
            <a:extLst>
              <a:ext uri="{FF2B5EF4-FFF2-40B4-BE49-F238E27FC236}">
                <a16:creationId xmlns:a16="http://schemas.microsoft.com/office/drawing/2014/main" id="{E66FF1AF-5C81-5319-8757-28200B54BBB6}"/>
              </a:ext>
            </a:extLst>
          </p:cNvPr>
          <p:cNvSpPr/>
          <p:nvPr/>
        </p:nvSpPr>
        <p:spPr>
          <a:xfrm>
            <a:off x="844274" y="5283152"/>
            <a:ext cx="7637764" cy="753293"/>
          </a:xfrm>
          <a:prstGeom prst="roundRect">
            <a:avLst>
              <a:gd name="adj" fmla="val 0"/>
            </a:avLst>
          </a:prstGeom>
          <a:solidFill>
            <a:srgbClr val="EDE731"/>
          </a:solidFill>
          <a:ln>
            <a:solidFill>
              <a:srgbClr val="3029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lt-LT" sz="1600" dirty="0">
                <a:solidFill>
                  <a:schemeClr val="accent6"/>
                </a:solidFill>
                <a:latin typeface="Verdana" panose="020B0604030504040204" pitchFamily="34" charset="0"/>
                <a:ea typeface="Verdana" panose="020B0604030504040204" pitchFamily="34" charset="0"/>
              </a:rPr>
              <a:t>Administracinės išlaidos (gali būti įsigyjamos kaip paslaugos), tiesiogiai susijusios su veiklomis, kurios susijusios su personalo darbo užmokesčiu</a:t>
            </a:r>
            <a:endParaRPr lang="en-GB" sz="1600" dirty="0">
              <a:solidFill>
                <a:schemeClr val="accent6"/>
              </a:solidFill>
              <a:latin typeface="Verdana" panose="020B0604030504040204" pitchFamily="34" charset="0"/>
              <a:ea typeface="Verdana" panose="020B0604030504040204" pitchFamily="34" charset="0"/>
            </a:endParaRPr>
          </a:p>
        </p:txBody>
      </p:sp>
      <p:pic>
        <p:nvPicPr>
          <p:cNvPr id="89" name="Paveikslėlis 88">
            <a:extLst>
              <a:ext uri="{FF2B5EF4-FFF2-40B4-BE49-F238E27FC236}">
                <a16:creationId xmlns:a16="http://schemas.microsoft.com/office/drawing/2014/main" id="{83488CFA-27F5-15B8-03A2-49D1D13F0E0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08465" y="1092563"/>
            <a:ext cx="446515" cy="445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0" name="Paveikslėlis 89">
            <a:extLst>
              <a:ext uri="{FF2B5EF4-FFF2-40B4-BE49-F238E27FC236}">
                <a16:creationId xmlns:a16="http://schemas.microsoft.com/office/drawing/2014/main" id="{40DC564E-2BA2-3E37-21D9-366D28A3947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803177">
            <a:off x="175289" y="4613774"/>
            <a:ext cx="525330" cy="534445"/>
          </a:xfrm>
          <a:prstGeom prst="rect">
            <a:avLst/>
          </a:prstGeom>
        </p:spPr>
      </p:pic>
      <p:pic>
        <p:nvPicPr>
          <p:cNvPr id="91" name="Paveikslėlis 90">
            <a:extLst>
              <a:ext uri="{FF2B5EF4-FFF2-40B4-BE49-F238E27FC236}">
                <a16:creationId xmlns:a16="http://schemas.microsoft.com/office/drawing/2014/main" id="{9FC34B40-233A-39D2-0F95-4CC6E63D87A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4906" y="6274738"/>
            <a:ext cx="386095" cy="354469"/>
          </a:xfrm>
          <a:prstGeom prst="rect">
            <a:avLst/>
          </a:prstGeom>
        </p:spPr>
      </p:pic>
      <p:sp>
        <p:nvSpPr>
          <p:cNvPr id="2" name="Suapvalintas stačiakampis 37">
            <a:extLst>
              <a:ext uri="{FF2B5EF4-FFF2-40B4-BE49-F238E27FC236}">
                <a16:creationId xmlns:a16="http://schemas.microsoft.com/office/drawing/2014/main" id="{057A2903-20A3-E5C3-D037-20903F721CCE}"/>
              </a:ext>
            </a:extLst>
          </p:cNvPr>
          <p:cNvSpPr/>
          <p:nvPr/>
        </p:nvSpPr>
        <p:spPr>
          <a:xfrm>
            <a:off x="822745" y="6181883"/>
            <a:ext cx="7616235" cy="540181"/>
          </a:xfrm>
          <a:prstGeom prst="roundRect">
            <a:avLst>
              <a:gd name="adj" fmla="val 0"/>
            </a:avLst>
          </a:prstGeom>
          <a:solidFill>
            <a:srgbClr val="EDE731"/>
          </a:solidFill>
          <a:ln>
            <a:solidFill>
              <a:srgbClr val="3029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lt-LT" sz="1600" dirty="0">
                <a:solidFill>
                  <a:schemeClr val="accent6"/>
                </a:solidFill>
                <a:latin typeface="Verdana" panose="020B0604030504040204" pitchFamily="34" charset="0"/>
                <a:ea typeface="Verdana" panose="020B0604030504040204" pitchFamily="34" charset="0"/>
              </a:rPr>
              <a:t>Netiesioginės išlaidos pagal fiksuotąją projekto išlaidų normą – 7 proc.</a:t>
            </a:r>
            <a:endParaRPr lang="en-GB" sz="1600" dirty="0">
              <a:solidFill>
                <a:schemeClr val="accent6"/>
              </a:solidFill>
              <a:latin typeface="Verdana" panose="020B0604030504040204" pitchFamily="34" charset="0"/>
              <a:ea typeface="Verdana" panose="020B0604030504040204" pitchFamily="34" charset="0"/>
            </a:endParaRPr>
          </a:p>
        </p:txBody>
      </p:sp>
      <p:pic>
        <p:nvPicPr>
          <p:cNvPr id="6" name="Graphic 6" descr="Business Growth with solid fill">
            <a:extLst>
              <a:ext uri="{FF2B5EF4-FFF2-40B4-BE49-F238E27FC236}">
                <a16:creationId xmlns:a16="http://schemas.microsoft.com/office/drawing/2014/main" id="{6F41B6FA-742B-ED49-7963-8A5AE722DD5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61728" y="5351603"/>
            <a:ext cx="552450" cy="533400"/>
          </a:xfrm>
          <a:prstGeom prst="rect">
            <a:avLst/>
          </a:prstGeom>
        </p:spPr>
      </p:pic>
      <p:cxnSp>
        <p:nvCxnSpPr>
          <p:cNvPr id="5" name="Tiesioji rodyklės jungtis 4">
            <a:extLst>
              <a:ext uri="{FF2B5EF4-FFF2-40B4-BE49-F238E27FC236}">
                <a16:creationId xmlns:a16="http://schemas.microsoft.com/office/drawing/2014/main" id="{B2E88AEA-62EA-4264-805B-846AAA7B37CB}"/>
              </a:ext>
            </a:extLst>
          </p:cNvPr>
          <p:cNvCxnSpPr>
            <a:cxnSpLocks/>
            <a:stCxn id="67" idx="3"/>
          </p:cNvCxnSpPr>
          <p:nvPr/>
        </p:nvCxnSpPr>
        <p:spPr>
          <a:xfrm flipV="1">
            <a:off x="8482038" y="5618303"/>
            <a:ext cx="434517" cy="41496"/>
          </a:xfrm>
          <a:prstGeom prst="straightConnector1">
            <a:avLst/>
          </a:prstGeom>
          <a:ln w="38100">
            <a:solidFill>
              <a:srgbClr val="302957"/>
            </a:solidFill>
            <a:tailEnd type="triangle"/>
          </a:ln>
        </p:spPr>
        <p:style>
          <a:lnRef idx="1">
            <a:schemeClr val="accent1"/>
          </a:lnRef>
          <a:fillRef idx="0">
            <a:schemeClr val="accent1"/>
          </a:fillRef>
          <a:effectRef idx="0">
            <a:schemeClr val="accent1"/>
          </a:effectRef>
          <a:fontRef idx="minor">
            <a:schemeClr val="tx1"/>
          </a:fontRef>
        </p:style>
      </p:cxnSp>
      <p:sp>
        <p:nvSpPr>
          <p:cNvPr id="7" name="Stačiakampis: suapvalinti kampai 6">
            <a:extLst>
              <a:ext uri="{FF2B5EF4-FFF2-40B4-BE49-F238E27FC236}">
                <a16:creationId xmlns:a16="http://schemas.microsoft.com/office/drawing/2014/main" id="{B519FA8C-07FE-C9B0-9388-C9E4B451683E}"/>
              </a:ext>
            </a:extLst>
          </p:cNvPr>
          <p:cNvSpPr/>
          <p:nvPr/>
        </p:nvSpPr>
        <p:spPr>
          <a:xfrm>
            <a:off x="8916555" y="5283152"/>
            <a:ext cx="2856988" cy="800770"/>
          </a:xfrm>
          <a:prstGeom prst="roundRect">
            <a:avLst/>
          </a:prstGeom>
          <a:solidFill>
            <a:schemeClr val="bg2"/>
          </a:solidFill>
          <a:ln>
            <a:solidFill>
              <a:srgbClr val="302957"/>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lt-LT" sz="1600" dirty="0">
                <a:effectLst/>
                <a:latin typeface="Verdana" panose="020B0604030504040204" pitchFamily="34" charset="0"/>
                <a:ea typeface="Verdana" panose="020B0604030504040204" pitchFamily="34" charset="0"/>
              </a:rPr>
              <a:t>Ne daugiau nei 40 proc. visų tinkamų finansuoti išlaidų</a:t>
            </a:r>
            <a:endParaRPr lang="lt-LT" sz="16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452301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Pavadinimas 1">
            <a:extLst>
              <a:ext uri="{FF2B5EF4-FFF2-40B4-BE49-F238E27FC236}">
                <a16:creationId xmlns:a16="http://schemas.microsoft.com/office/drawing/2014/main" id="{ED891A52-3621-C73B-D83E-A2F2A59C7388}"/>
              </a:ext>
            </a:extLst>
          </p:cNvPr>
          <p:cNvSpPr txBox="1">
            <a:spLocks/>
          </p:cNvSpPr>
          <p:nvPr/>
        </p:nvSpPr>
        <p:spPr>
          <a:xfrm>
            <a:off x="9611" y="98055"/>
            <a:ext cx="7011680" cy="953955"/>
          </a:xfrm>
          <a:prstGeom prst="rect">
            <a:avLst/>
          </a:prstGeom>
        </p:spPr>
        <p:txBody>
          <a:bodyPr vert="horz" lIns="91440" tIns="45720" rIns="91440" bIns="0" rtlCol="0" anchor="b">
            <a:normAutofit/>
          </a:bodyPr>
          <a:lstStyle>
            <a:lvl1pPr algn="l" defTabSz="914400" rtl="0" eaLnBrk="1" latinLnBrk="0" hangingPunct="1">
              <a:lnSpc>
                <a:spcPct val="90000"/>
              </a:lnSpc>
              <a:spcBef>
                <a:spcPct val="0"/>
              </a:spcBef>
              <a:buNone/>
              <a:defRPr lang="en-IN" sz="4400" b="1" kern="1200">
                <a:solidFill>
                  <a:schemeClr val="accent1"/>
                </a:solidFill>
                <a:latin typeface="+mj-lt"/>
                <a:ea typeface="+mj-ea"/>
                <a:cs typeface="+mj-cs"/>
              </a:defRPr>
            </a:lvl1pPr>
          </a:lstStyle>
          <a:p>
            <a:endParaRPr lang="lt-LT" sz="3200">
              <a:solidFill>
                <a:srgbClr val="164194"/>
              </a:solidFill>
              <a:latin typeface="Arno Pro" panose="02020502040506020403" pitchFamily="18" charset="0"/>
            </a:endParaRPr>
          </a:p>
        </p:txBody>
      </p:sp>
      <p:sp>
        <p:nvSpPr>
          <p:cNvPr id="46" name="Rectangle 494">
            <a:extLst>
              <a:ext uri="{FF2B5EF4-FFF2-40B4-BE49-F238E27FC236}">
                <a16:creationId xmlns:a16="http://schemas.microsoft.com/office/drawing/2014/main" id="{E4A6468D-6DC3-F459-EF4F-4248FC0EE5E6}"/>
              </a:ext>
            </a:extLst>
          </p:cNvPr>
          <p:cNvSpPr/>
          <p:nvPr/>
        </p:nvSpPr>
        <p:spPr>
          <a:xfrm>
            <a:off x="336726" y="1277138"/>
            <a:ext cx="5061199" cy="579977"/>
          </a:xfrm>
          <a:prstGeom prst="rect">
            <a:avLst/>
          </a:prstGeom>
          <a:solidFill>
            <a:srgbClr val="30295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bg1"/>
              </a:solidFill>
            </a:endParaRPr>
          </a:p>
        </p:txBody>
      </p:sp>
      <p:sp>
        <p:nvSpPr>
          <p:cNvPr id="49" name="TextBox 48">
            <a:extLst>
              <a:ext uri="{FF2B5EF4-FFF2-40B4-BE49-F238E27FC236}">
                <a16:creationId xmlns:a16="http://schemas.microsoft.com/office/drawing/2014/main" id="{B5925FB3-A391-CF39-21FF-474BF11F8519}"/>
              </a:ext>
            </a:extLst>
          </p:cNvPr>
          <p:cNvSpPr txBox="1"/>
          <p:nvPr/>
        </p:nvSpPr>
        <p:spPr>
          <a:xfrm>
            <a:off x="369927" y="1242068"/>
            <a:ext cx="4414431" cy="584775"/>
          </a:xfrm>
          <a:prstGeom prst="rect">
            <a:avLst/>
          </a:prstGeom>
          <a:noFill/>
        </p:spPr>
        <p:txBody>
          <a:bodyPr wrap="square" rtlCol="0">
            <a:spAutoFit/>
          </a:bodyPr>
          <a:lstStyle/>
          <a:p>
            <a:r>
              <a:rPr lang="lt-LT" sz="1600" dirty="0">
                <a:solidFill>
                  <a:schemeClr val="bg1"/>
                </a:solidFill>
                <a:latin typeface="Verdana" panose="020B0604030504040204" pitchFamily="34" charset="0"/>
                <a:ea typeface="Verdana" panose="020B0604030504040204" pitchFamily="34" charset="0"/>
              </a:rPr>
              <a:t>Paramą gavusios įmonės (iš kurių: labai mažos, mažosios, vidutinės ir didelės)</a:t>
            </a:r>
            <a:endParaRPr lang="en-GB" sz="1600" dirty="0">
              <a:solidFill>
                <a:schemeClr val="bg1"/>
              </a:solidFill>
              <a:latin typeface="Verdana" panose="020B0604030504040204" pitchFamily="34" charset="0"/>
              <a:ea typeface="Verdana" panose="020B0604030504040204" pitchFamily="34" charset="0"/>
            </a:endParaRPr>
          </a:p>
        </p:txBody>
      </p:sp>
      <p:sp>
        <p:nvSpPr>
          <p:cNvPr id="73" name="TextBox 72">
            <a:extLst>
              <a:ext uri="{FF2B5EF4-FFF2-40B4-BE49-F238E27FC236}">
                <a16:creationId xmlns:a16="http://schemas.microsoft.com/office/drawing/2014/main" id="{4A5B5418-430C-C3D2-3CBC-94AD6C9B33B8}"/>
              </a:ext>
            </a:extLst>
          </p:cNvPr>
          <p:cNvSpPr txBox="1"/>
          <p:nvPr/>
        </p:nvSpPr>
        <p:spPr>
          <a:xfrm>
            <a:off x="195210" y="813980"/>
            <a:ext cx="2513830" cy="369332"/>
          </a:xfrm>
          <a:prstGeom prst="rect">
            <a:avLst/>
          </a:prstGeom>
          <a:noFill/>
        </p:spPr>
        <p:txBody>
          <a:bodyPr wrap="none" rtlCol="0">
            <a:spAutoFit/>
          </a:bodyPr>
          <a:lstStyle/>
          <a:p>
            <a:r>
              <a:rPr lang="lt-LT" b="1" dirty="0">
                <a:solidFill>
                  <a:srgbClr val="302957"/>
                </a:solidFill>
                <a:latin typeface="Verdana" panose="020B0604030504040204" pitchFamily="34" charset="0"/>
                <a:ea typeface="Verdana" panose="020B0604030504040204" pitchFamily="34" charset="0"/>
              </a:rPr>
              <a:t>Produkto rodikliai</a:t>
            </a:r>
          </a:p>
        </p:txBody>
      </p:sp>
      <p:sp>
        <p:nvSpPr>
          <p:cNvPr id="74" name="Rectangle 494">
            <a:extLst>
              <a:ext uri="{FF2B5EF4-FFF2-40B4-BE49-F238E27FC236}">
                <a16:creationId xmlns:a16="http://schemas.microsoft.com/office/drawing/2014/main" id="{356923BA-0879-BA2A-87FF-E4CC98E67435}"/>
              </a:ext>
            </a:extLst>
          </p:cNvPr>
          <p:cNvSpPr/>
          <p:nvPr/>
        </p:nvSpPr>
        <p:spPr>
          <a:xfrm>
            <a:off x="336725" y="2307064"/>
            <a:ext cx="5061199" cy="579977"/>
          </a:xfrm>
          <a:prstGeom prst="rect">
            <a:avLst/>
          </a:prstGeom>
          <a:solidFill>
            <a:srgbClr val="30295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lt-LT" altLang="ko-KR" sz="1600" dirty="0">
                <a:solidFill>
                  <a:schemeClr val="bg1"/>
                </a:solidFill>
                <a:latin typeface="Verdana" panose="020B0604030504040204" pitchFamily="34" charset="0"/>
                <a:ea typeface="Verdana" panose="020B0604030504040204" pitchFamily="34" charset="0"/>
              </a:rPr>
              <a:t>Paramą dotacijomis gavusios įmonės</a:t>
            </a:r>
            <a:endParaRPr lang="ko-KR" altLang="en-US" sz="1600" dirty="0">
              <a:solidFill>
                <a:schemeClr val="bg1"/>
              </a:solidFill>
              <a:latin typeface="Verdana" panose="020B0604030504040204" pitchFamily="34" charset="0"/>
            </a:endParaRPr>
          </a:p>
        </p:txBody>
      </p:sp>
      <p:sp>
        <p:nvSpPr>
          <p:cNvPr id="76" name="TextBox 75">
            <a:extLst>
              <a:ext uri="{FF2B5EF4-FFF2-40B4-BE49-F238E27FC236}">
                <a16:creationId xmlns:a16="http://schemas.microsoft.com/office/drawing/2014/main" id="{98D5EB9A-EAF4-4E06-A4CD-2E36A0B07E69}"/>
              </a:ext>
            </a:extLst>
          </p:cNvPr>
          <p:cNvSpPr txBox="1"/>
          <p:nvPr/>
        </p:nvSpPr>
        <p:spPr>
          <a:xfrm>
            <a:off x="698852" y="3018883"/>
            <a:ext cx="6094520" cy="369332"/>
          </a:xfrm>
          <a:prstGeom prst="rect">
            <a:avLst/>
          </a:prstGeom>
          <a:noFill/>
        </p:spPr>
        <p:txBody>
          <a:bodyPr wrap="square">
            <a:spAutoFit/>
          </a:bodyPr>
          <a:lstStyle/>
          <a:p>
            <a:r>
              <a:rPr lang="lt-LT" b="1" dirty="0">
                <a:solidFill>
                  <a:srgbClr val="302957"/>
                </a:solidFill>
                <a:latin typeface="Verdana" panose="020B0604030504040204" pitchFamily="34" charset="0"/>
                <a:ea typeface="Verdana" panose="020B0604030504040204" pitchFamily="34" charset="0"/>
              </a:rPr>
              <a:t>Rezultato rodikliai</a:t>
            </a:r>
          </a:p>
        </p:txBody>
      </p:sp>
      <p:sp>
        <p:nvSpPr>
          <p:cNvPr id="77" name="Rectangle 494">
            <a:extLst>
              <a:ext uri="{FF2B5EF4-FFF2-40B4-BE49-F238E27FC236}">
                <a16:creationId xmlns:a16="http://schemas.microsoft.com/office/drawing/2014/main" id="{35954ED2-A051-220E-020B-3122142E7B2D}"/>
              </a:ext>
            </a:extLst>
          </p:cNvPr>
          <p:cNvSpPr/>
          <p:nvPr/>
        </p:nvSpPr>
        <p:spPr>
          <a:xfrm>
            <a:off x="734905" y="3429126"/>
            <a:ext cx="5061199" cy="775671"/>
          </a:xfrm>
          <a:prstGeom prst="rect">
            <a:avLst/>
          </a:prstGeom>
          <a:solidFill>
            <a:srgbClr val="30295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lt-LT" altLang="ko-KR" sz="1600" dirty="0">
                <a:solidFill>
                  <a:schemeClr val="bg1"/>
                </a:solidFill>
                <a:latin typeface="Verdana"/>
                <a:ea typeface="Verdana"/>
              </a:rPr>
              <a:t>Privačiosios investicijos, papildančios viešąją paramą (iš kurių: dotacijos, finansinės priemonės)</a:t>
            </a:r>
            <a:endParaRPr lang="ko-KR" altLang="en-US" sz="1600" dirty="0">
              <a:solidFill>
                <a:schemeClr val="bg1"/>
              </a:solidFill>
              <a:latin typeface="Verdana" panose="020B0604030504040204" pitchFamily="34" charset="0"/>
            </a:endParaRPr>
          </a:p>
        </p:txBody>
      </p:sp>
      <p:sp>
        <p:nvSpPr>
          <p:cNvPr id="78" name="Rectangle 494">
            <a:extLst>
              <a:ext uri="{FF2B5EF4-FFF2-40B4-BE49-F238E27FC236}">
                <a16:creationId xmlns:a16="http://schemas.microsoft.com/office/drawing/2014/main" id="{91969D24-665A-0365-D818-286C829C830F}"/>
              </a:ext>
            </a:extLst>
          </p:cNvPr>
          <p:cNvSpPr/>
          <p:nvPr/>
        </p:nvSpPr>
        <p:spPr>
          <a:xfrm>
            <a:off x="753198" y="4563123"/>
            <a:ext cx="5061199" cy="579977"/>
          </a:xfrm>
          <a:prstGeom prst="rect">
            <a:avLst/>
          </a:prstGeom>
          <a:solidFill>
            <a:srgbClr val="30295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lt-LT" altLang="ko-KR" sz="1600" dirty="0">
                <a:solidFill>
                  <a:schemeClr val="bg1"/>
                </a:solidFill>
                <a:latin typeface="Verdana" panose="020B0604030504040204" pitchFamily="34" charset="0"/>
                <a:ea typeface="Verdana" panose="020B0604030504040204" pitchFamily="34" charset="0"/>
              </a:rPr>
              <a:t>Produktų ar procesų inovacijas diegiančios MVĮ</a:t>
            </a:r>
            <a:endParaRPr lang="ko-KR" altLang="en-US" sz="1600" dirty="0">
              <a:solidFill>
                <a:schemeClr val="bg1"/>
              </a:solidFill>
              <a:latin typeface="Verdana" panose="020B0604030504040204" pitchFamily="34" charset="0"/>
            </a:endParaRPr>
          </a:p>
        </p:txBody>
      </p:sp>
      <p:sp>
        <p:nvSpPr>
          <p:cNvPr id="81" name="Rectangle 494">
            <a:extLst>
              <a:ext uri="{FF2B5EF4-FFF2-40B4-BE49-F238E27FC236}">
                <a16:creationId xmlns:a16="http://schemas.microsoft.com/office/drawing/2014/main" id="{FC52D8EF-1CFE-5BB6-A5FE-637BA4741CEC}"/>
              </a:ext>
            </a:extLst>
          </p:cNvPr>
          <p:cNvSpPr/>
          <p:nvPr/>
        </p:nvSpPr>
        <p:spPr>
          <a:xfrm>
            <a:off x="753198" y="5369517"/>
            <a:ext cx="6322439" cy="472583"/>
          </a:xfrm>
          <a:prstGeom prst="rect">
            <a:avLst/>
          </a:prstGeom>
          <a:solidFill>
            <a:srgbClr val="30295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lt-LT" altLang="ko-KR" sz="1600" dirty="0">
                <a:solidFill>
                  <a:schemeClr val="bg1"/>
                </a:solidFill>
                <a:latin typeface="Verdana" panose="020B0604030504040204" pitchFamily="34" charset="0"/>
                <a:ea typeface="Verdana" panose="020B0604030504040204" pitchFamily="34" charset="0"/>
              </a:rPr>
              <a:t>Brandaus inovacijų klasterio narių MTEP išlaidų padidėjimas</a:t>
            </a:r>
            <a:endParaRPr lang="ko-KR" altLang="en-US" sz="1600" dirty="0">
              <a:solidFill>
                <a:schemeClr val="bg1"/>
              </a:solidFill>
              <a:latin typeface="Verdana" panose="020B0604030504040204" pitchFamily="34" charset="0"/>
            </a:endParaRPr>
          </a:p>
        </p:txBody>
      </p:sp>
      <p:sp>
        <p:nvSpPr>
          <p:cNvPr id="89" name="Rectangle 494">
            <a:extLst>
              <a:ext uri="{FF2B5EF4-FFF2-40B4-BE49-F238E27FC236}">
                <a16:creationId xmlns:a16="http://schemas.microsoft.com/office/drawing/2014/main" id="{14417455-FE99-7C75-DD30-2F10276FC39B}"/>
              </a:ext>
            </a:extLst>
          </p:cNvPr>
          <p:cNvSpPr/>
          <p:nvPr/>
        </p:nvSpPr>
        <p:spPr>
          <a:xfrm>
            <a:off x="6315395" y="1140846"/>
            <a:ext cx="4881295" cy="1301730"/>
          </a:xfrm>
          <a:prstGeom prst="rect">
            <a:avLst/>
          </a:prstGeom>
          <a:solidFill>
            <a:srgbClr val="7E9CE9"/>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lt-LT" altLang="ko-KR" sz="1400" b="1" dirty="0">
                <a:solidFill>
                  <a:schemeClr val="bg1"/>
                </a:solidFill>
                <a:latin typeface="Verdana" panose="020B0604030504040204" pitchFamily="34" charset="0"/>
                <a:ea typeface="Verdana" panose="020B0604030504040204" pitchFamily="34" charset="0"/>
              </a:rPr>
              <a:t>Privaloma pasirinkti ir vieną iš </a:t>
            </a:r>
            <a:r>
              <a:rPr lang="lt-LT" altLang="ko-KR" sz="1400" b="1" dirty="0" err="1">
                <a:solidFill>
                  <a:schemeClr val="bg1"/>
                </a:solidFill>
                <a:latin typeface="Verdana" panose="020B0604030504040204" pitchFamily="34" charset="0"/>
                <a:ea typeface="Verdana" panose="020B0604030504040204" pitchFamily="34" charset="0"/>
              </a:rPr>
              <a:t>subrodiklių</a:t>
            </a:r>
            <a:r>
              <a:rPr lang="lt-LT" altLang="ko-KR" sz="1400" b="1" dirty="0">
                <a:solidFill>
                  <a:schemeClr val="bg1"/>
                </a:solidFill>
                <a:latin typeface="Verdana" panose="020B0604030504040204" pitchFamily="34" charset="0"/>
                <a:ea typeface="Verdana" panose="020B0604030504040204" pitchFamily="34" charset="0"/>
              </a:rPr>
              <a:t>:</a:t>
            </a:r>
          </a:p>
          <a:p>
            <a:pPr marL="285750" indent="-285750">
              <a:buFontTx/>
              <a:buChar char="-"/>
            </a:pPr>
            <a:r>
              <a:rPr lang="lt-LT" sz="1400" dirty="0">
                <a:effectLst/>
                <a:latin typeface="Verdana" panose="020B0604030504040204" pitchFamily="34" charset="0"/>
                <a:ea typeface="Verdana" panose="020B0604030504040204" pitchFamily="34" charset="0"/>
              </a:rPr>
              <a:t>Paramą gavusios įmonės (iš kurių: labai mažos);</a:t>
            </a:r>
          </a:p>
          <a:p>
            <a:pPr marL="285750" indent="-285750">
              <a:buFontTx/>
              <a:buChar char="-"/>
            </a:pPr>
            <a:r>
              <a:rPr lang="lt-LT" sz="1400" dirty="0">
                <a:effectLst/>
                <a:latin typeface="Verdana" panose="020B0604030504040204" pitchFamily="34" charset="0"/>
                <a:ea typeface="Verdana" panose="020B0604030504040204" pitchFamily="34" charset="0"/>
              </a:rPr>
              <a:t>Paramą gavusios įmonės (iš kurių: mažosios)</a:t>
            </a:r>
            <a:r>
              <a:rPr lang="lt-LT" sz="1400" dirty="0">
                <a:latin typeface="Verdana" panose="020B0604030504040204" pitchFamily="34" charset="0"/>
                <a:ea typeface="Verdana" panose="020B0604030504040204" pitchFamily="34" charset="0"/>
              </a:rPr>
              <a:t>;</a:t>
            </a:r>
          </a:p>
          <a:p>
            <a:pPr marL="285750" indent="-285750">
              <a:buFontTx/>
              <a:buChar char="-"/>
            </a:pPr>
            <a:r>
              <a:rPr lang="lt-LT" sz="1400" dirty="0">
                <a:effectLst/>
                <a:latin typeface="Verdana" panose="020B0604030504040204" pitchFamily="34" charset="0"/>
                <a:ea typeface="Verdana" panose="020B0604030504040204" pitchFamily="34" charset="0"/>
              </a:rPr>
              <a:t>Paramą gavusios įmonės (iš kurių: vidutinės);</a:t>
            </a:r>
            <a:endParaRPr lang="lt-LT" sz="1400" i="1" dirty="0">
              <a:effectLst/>
              <a:latin typeface="Verdana" panose="020B0604030504040204" pitchFamily="34" charset="0"/>
              <a:ea typeface="Verdana" panose="020B0604030504040204" pitchFamily="34" charset="0"/>
            </a:endParaRPr>
          </a:p>
          <a:p>
            <a:pPr marL="285750" indent="-285750">
              <a:buFontTx/>
              <a:buChar char="-"/>
            </a:pPr>
            <a:r>
              <a:rPr lang="lt-LT" sz="1400" dirty="0">
                <a:effectLst/>
                <a:latin typeface="Verdana" panose="020B0604030504040204" pitchFamily="34" charset="0"/>
                <a:ea typeface="Verdana" panose="020B0604030504040204" pitchFamily="34" charset="0"/>
              </a:rPr>
              <a:t>Paramą gavusios įmonės (iš kurių: didelės).</a:t>
            </a:r>
            <a:endParaRPr lang="ko-KR" altLang="en-US" sz="1400" dirty="0">
              <a:solidFill>
                <a:schemeClr val="bg1"/>
              </a:solidFill>
              <a:latin typeface="Verdana" panose="020B0604030504040204" pitchFamily="34" charset="0"/>
            </a:endParaRPr>
          </a:p>
        </p:txBody>
      </p:sp>
      <p:sp>
        <p:nvSpPr>
          <p:cNvPr id="91" name="Rectangle 494">
            <a:extLst>
              <a:ext uri="{FF2B5EF4-FFF2-40B4-BE49-F238E27FC236}">
                <a16:creationId xmlns:a16="http://schemas.microsoft.com/office/drawing/2014/main" id="{63907C99-F78A-F19C-BE9F-6AABB89378D1}"/>
              </a:ext>
            </a:extLst>
          </p:cNvPr>
          <p:cNvSpPr/>
          <p:nvPr/>
        </p:nvSpPr>
        <p:spPr>
          <a:xfrm>
            <a:off x="6857558" y="3547983"/>
            <a:ext cx="3796967" cy="817949"/>
          </a:xfrm>
          <a:prstGeom prst="rect">
            <a:avLst/>
          </a:prstGeom>
          <a:solidFill>
            <a:srgbClr val="7E9CE9"/>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lt-LT" altLang="ko-KR" sz="1400" b="1" dirty="0">
                <a:solidFill>
                  <a:schemeClr val="bg1"/>
                </a:solidFill>
                <a:latin typeface="Verdana" panose="020B0604030504040204" pitchFamily="34" charset="0"/>
                <a:ea typeface="Verdana" panose="020B0604030504040204" pitchFamily="34" charset="0"/>
              </a:rPr>
              <a:t>Privaloma pasirinkti ir </a:t>
            </a:r>
            <a:r>
              <a:rPr lang="lt-LT" altLang="ko-KR" sz="1400" b="1" dirty="0" err="1">
                <a:solidFill>
                  <a:schemeClr val="bg1"/>
                </a:solidFill>
                <a:latin typeface="Verdana" panose="020B0604030504040204" pitchFamily="34" charset="0"/>
                <a:ea typeface="Verdana" panose="020B0604030504040204" pitchFamily="34" charset="0"/>
              </a:rPr>
              <a:t>subrodiklį</a:t>
            </a:r>
            <a:r>
              <a:rPr lang="lt-LT" altLang="ko-KR" sz="1400" b="1" dirty="0">
                <a:solidFill>
                  <a:schemeClr val="bg1"/>
                </a:solidFill>
                <a:latin typeface="Verdana" panose="020B0604030504040204" pitchFamily="34" charset="0"/>
                <a:ea typeface="Verdana" panose="020B0604030504040204" pitchFamily="34" charset="0"/>
              </a:rPr>
              <a:t>:</a:t>
            </a:r>
          </a:p>
          <a:p>
            <a:pPr marL="285750" indent="-285750">
              <a:buFontTx/>
              <a:buChar char="-"/>
            </a:pPr>
            <a:r>
              <a:rPr lang="lt-LT" sz="1400" dirty="0">
                <a:effectLst/>
                <a:latin typeface="Verdana" panose="020B0604030504040204" pitchFamily="34" charset="0"/>
                <a:ea typeface="Verdana" panose="020B0604030504040204" pitchFamily="34" charset="0"/>
              </a:rPr>
              <a:t>Privačiosios investicijos, papildančios viešąją paramą (iš kurių: dotacijos)</a:t>
            </a:r>
          </a:p>
        </p:txBody>
      </p:sp>
      <p:sp>
        <p:nvSpPr>
          <p:cNvPr id="4" name="Rodyklė: dešinėn 3">
            <a:extLst>
              <a:ext uri="{FF2B5EF4-FFF2-40B4-BE49-F238E27FC236}">
                <a16:creationId xmlns:a16="http://schemas.microsoft.com/office/drawing/2014/main" id="{15950F24-E6CA-B941-9DE6-C57FF189F4AF}"/>
              </a:ext>
            </a:extLst>
          </p:cNvPr>
          <p:cNvSpPr/>
          <p:nvPr/>
        </p:nvSpPr>
        <p:spPr>
          <a:xfrm>
            <a:off x="5468409" y="1369711"/>
            <a:ext cx="789972" cy="47258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5" name="Rodyklė: dešinėn 4">
            <a:extLst>
              <a:ext uri="{FF2B5EF4-FFF2-40B4-BE49-F238E27FC236}">
                <a16:creationId xmlns:a16="http://schemas.microsoft.com/office/drawing/2014/main" id="{97C8700E-F311-64C0-6EBA-2A1BD3D6CF5E}"/>
              </a:ext>
            </a:extLst>
          </p:cNvPr>
          <p:cNvSpPr/>
          <p:nvPr/>
        </p:nvSpPr>
        <p:spPr>
          <a:xfrm>
            <a:off x="5857338" y="3645021"/>
            <a:ext cx="916112" cy="47258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2" name="Rectangle 494">
            <a:extLst>
              <a:ext uri="{FF2B5EF4-FFF2-40B4-BE49-F238E27FC236}">
                <a16:creationId xmlns:a16="http://schemas.microsoft.com/office/drawing/2014/main" id="{2786DF3D-5E9F-5585-DEA5-0B35583AC511}"/>
              </a:ext>
            </a:extLst>
          </p:cNvPr>
          <p:cNvSpPr/>
          <p:nvPr/>
        </p:nvSpPr>
        <p:spPr>
          <a:xfrm>
            <a:off x="753198" y="6087750"/>
            <a:ext cx="6322439" cy="472583"/>
          </a:xfrm>
          <a:prstGeom prst="rect">
            <a:avLst/>
          </a:prstGeom>
          <a:solidFill>
            <a:srgbClr val="30295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lt-LT" altLang="ko-KR" sz="1600" dirty="0">
                <a:solidFill>
                  <a:schemeClr val="bg1"/>
                </a:solidFill>
                <a:latin typeface="Verdana" panose="020B0604030504040204" pitchFamily="34" charset="0"/>
                <a:ea typeface="Verdana" panose="020B0604030504040204" pitchFamily="34" charset="0"/>
              </a:rPr>
              <a:t>Brandaus inovacijų klasterio naujų užsienio narių skaičius</a:t>
            </a:r>
            <a:endParaRPr lang="ko-KR" altLang="en-US" sz="1600" dirty="0">
              <a:solidFill>
                <a:schemeClr val="bg1"/>
              </a:solidFill>
              <a:latin typeface="Verdana" panose="020B0604030504040204" pitchFamily="34" charset="0"/>
            </a:endParaRPr>
          </a:p>
        </p:txBody>
      </p:sp>
      <p:sp>
        <p:nvSpPr>
          <p:cNvPr id="8" name="Stačiakampis: suapvalinti kampai 7">
            <a:extLst>
              <a:ext uri="{FF2B5EF4-FFF2-40B4-BE49-F238E27FC236}">
                <a16:creationId xmlns:a16="http://schemas.microsoft.com/office/drawing/2014/main" id="{6FE6D584-04B1-69C8-ACF0-68FF2D7BADE8}"/>
              </a:ext>
            </a:extLst>
          </p:cNvPr>
          <p:cNvSpPr/>
          <p:nvPr/>
        </p:nvSpPr>
        <p:spPr>
          <a:xfrm>
            <a:off x="5720946" y="4751837"/>
            <a:ext cx="5151658" cy="504481"/>
          </a:xfrm>
          <a:prstGeom prst="roundRect">
            <a:avLst/>
          </a:prstGeom>
          <a:solidFill>
            <a:srgbClr val="EDE630"/>
          </a:solidFill>
          <a:ln w="12700" cap="flat" cmpd="sng" algn="ctr">
            <a:solidFill>
              <a:srgbClr val="EDE630">
                <a:shade val="15000"/>
              </a:srgb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LT"/>
            </a:defPPr>
            <a:lvl1pPr marL="0" algn="l" defTabSz="914400" rtl="0" eaLnBrk="1" latinLnBrk="0" hangingPunct="1">
              <a:defRPr sz="1800" kern="1200">
                <a:solidFill>
                  <a:srgbClr val="FFFFFF"/>
                </a:solidFill>
                <a:latin typeface="Calibri" panose="020F0502020204030204"/>
              </a:defRPr>
            </a:lvl1pPr>
            <a:lvl2pPr marL="457200" algn="l" defTabSz="914400" rtl="0" eaLnBrk="1" latinLnBrk="0" hangingPunct="1">
              <a:defRPr sz="1800" kern="1200">
                <a:solidFill>
                  <a:srgbClr val="FFFFFF"/>
                </a:solidFill>
                <a:latin typeface="Calibri" panose="020F0502020204030204"/>
              </a:defRPr>
            </a:lvl2pPr>
            <a:lvl3pPr marL="914400" algn="l" defTabSz="914400" rtl="0" eaLnBrk="1" latinLnBrk="0" hangingPunct="1">
              <a:defRPr sz="1800" kern="1200">
                <a:solidFill>
                  <a:srgbClr val="FFFFFF"/>
                </a:solidFill>
                <a:latin typeface="Calibri" panose="020F0502020204030204"/>
              </a:defRPr>
            </a:lvl3pPr>
            <a:lvl4pPr marL="1371600" algn="l" defTabSz="914400" rtl="0" eaLnBrk="1" latinLnBrk="0" hangingPunct="1">
              <a:defRPr sz="1800" kern="1200">
                <a:solidFill>
                  <a:srgbClr val="FFFFFF"/>
                </a:solidFill>
                <a:latin typeface="Calibri" panose="020F0502020204030204"/>
              </a:defRPr>
            </a:lvl4pPr>
            <a:lvl5pPr marL="1828800" algn="l" defTabSz="914400" rtl="0" eaLnBrk="1" latinLnBrk="0" hangingPunct="1">
              <a:defRPr sz="1800" kern="1200">
                <a:solidFill>
                  <a:srgbClr val="FFFFFF"/>
                </a:solidFill>
                <a:latin typeface="Calibri" panose="020F0502020204030204"/>
              </a:defRPr>
            </a:lvl5pPr>
            <a:lvl6pPr marL="2286000" algn="l" defTabSz="914400" rtl="0" eaLnBrk="1" latinLnBrk="0" hangingPunct="1">
              <a:defRPr sz="1800" kern="1200">
                <a:solidFill>
                  <a:srgbClr val="FFFFFF"/>
                </a:solidFill>
                <a:latin typeface="Calibri" panose="020F0502020204030204"/>
              </a:defRPr>
            </a:lvl6pPr>
            <a:lvl7pPr marL="2743200" algn="l" defTabSz="914400" rtl="0" eaLnBrk="1" latinLnBrk="0" hangingPunct="1">
              <a:defRPr sz="1800" kern="1200">
                <a:solidFill>
                  <a:srgbClr val="FFFFFF"/>
                </a:solidFill>
                <a:latin typeface="Calibri" panose="020F0502020204030204"/>
              </a:defRPr>
            </a:lvl7pPr>
            <a:lvl8pPr marL="3200400" algn="l" defTabSz="914400" rtl="0" eaLnBrk="1" latinLnBrk="0" hangingPunct="1">
              <a:defRPr sz="1800" kern="1200">
                <a:solidFill>
                  <a:srgbClr val="FFFFFF"/>
                </a:solidFill>
                <a:latin typeface="Calibri" panose="020F0502020204030204"/>
              </a:defRPr>
            </a:lvl8pPr>
            <a:lvl9pPr marL="3657600" algn="l" defTabSz="914400" rtl="0" eaLnBrk="1" latinLnBrk="0" hangingPunct="1">
              <a:defRPr sz="1800" kern="1200">
                <a:solidFill>
                  <a:srgbClr val="FFFFFF"/>
                </a:solidFill>
                <a:latin typeface="Calibri" panose="020F0502020204030204"/>
              </a:defRPr>
            </a:lvl9pPr>
          </a:lstStyle>
          <a:p>
            <a:pPr algn="ctr"/>
            <a:r>
              <a:rPr lang="lt-LT" sz="1400" b="1" dirty="0">
                <a:solidFill>
                  <a:srgbClr val="000000"/>
                </a:solidFill>
                <a:latin typeface="Verdana" panose="020B0604030504040204" pitchFamily="34" charset="0"/>
                <a:ea typeface="Verdana" panose="020B0604030504040204" pitchFamily="34" charset="0"/>
              </a:rPr>
              <a:t>Pasiekiamas</a:t>
            </a:r>
            <a:r>
              <a:rPr lang="lt-LT" sz="1400" b="1" dirty="0">
                <a:solidFill>
                  <a:srgbClr val="000000"/>
                </a:solidFill>
                <a:effectLst/>
                <a:latin typeface="Verdana" panose="020B0604030504040204" pitchFamily="34" charset="0"/>
                <a:ea typeface="Verdana" panose="020B0604030504040204" pitchFamily="34" charset="0"/>
              </a:rPr>
              <a:t> praėjus vieneriems metams po projekto įgyvendinimo pabaigos</a:t>
            </a:r>
            <a:endParaRPr lang="lt-LT" altLang="ko-KR" sz="1400" b="1" dirty="0">
              <a:solidFill>
                <a:srgbClr val="000000">
                  <a:lumMod val="85000"/>
                  <a:lumOff val="15000"/>
                </a:srgbClr>
              </a:solidFill>
              <a:latin typeface="Verdana" panose="020B0604030504040204" pitchFamily="34" charset="0"/>
              <a:ea typeface="Verdana" panose="020B0604030504040204" pitchFamily="34" charset="0"/>
            </a:endParaRPr>
          </a:p>
        </p:txBody>
      </p:sp>
      <p:sp>
        <p:nvSpPr>
          <p:cNvPr id="10" name="Stačiakampis: suapvalinti kampai 9">
            <a:extLst>
              <a:ext uri="{FF2B5EF4-FFF2-40B4-BE49-F238E27FC236}">
                <a16:creationId xmlns:a16="http://schemas.microsoft.com/office/drawing/2014/main" id="{E092924D-29CC-8DB8-299C-B98D17D00050}"/>
              </a:ext>
            </a:extLst>
          </p:cNvPr>
          <p:cNvSpPr/>
          <p:nvPr/>
        </p:nvSpPr>
        <p:spPr>
          <a:xfrm>
            <a:off x="7021291" y="6230299"/>
            <a:ext cx="4645430" cy="575125"/>
          </a:xfrm>
          <a:prstGeom prst="roundRect">
            <a:avLst/>
          </a:prstGeom>
          <a:solidFill>
            <a:srgbClr val="EDE630"/>
          </a:solidFill>
          <a:ln w="12700" cap="flat" cmpd="sng" algn="ctr">
            <a:solidFill>
              <a:srgbClr val="EDE630">
                <a:shade val="15000"/>
              </a:srgb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LT"/>
            </a:defPPr>
            <a:lvl1pPr marL="0" algn="l" defTabSz="914400" rtl="0" eaLnBrk="1" latinLnBrk="0" hangingPunct="1">
              <a:defRPr sz="1800" kern="1200">
                <a:solidFill>
                  <a:srgbClr val="FFFFFF"/>
                </a:solidFill>
                <a:latin typeface="Calibri" panose="020F0502020204030204"/>
              </a:defRPr>
            </a:lvl1pPr>
            <a:lvl2pPr marL="457200" algn="l" defTabSz="914400" rtl="0" eaLnBrk="1" latinLnBrk="0" hangingPunct="1">
              <a:defRPr sz="1800" kern="1200">
                <a:solidFill>
                  <a:srgbClr val="FFFFFF"/>
                </a:solidFill>
                <a:latin typeface="Calibri" panose="020F0502020204030204"/>
              </a:defRPr>
            </a:lvl2pPr>
            <a:lvl3pPr marL="914400" algn="l" defTabSz="914400" rtl="0" eaLnBrk="1" latinLnBrk="0" hangingPunct="1">
              <a:defRPr sz="1800" kern="1200">
                <a:solidFill>
                  <a:srgbClr val="FFFFFF"/>
                </a:solidFill>
                <a:latin typeface="Calibri" panose="020F0502020204030204"/>
              </a:defRPr>
            </a:lvl3pPr>
            <a:lvl4pPr marL="1371600" algn="l" defTabSz="914400" rtl="0" eaLnBrk="1" latinLnBrk="0" hangingPunct="1">
              <a:defRPr sz="1800" kern="1200">
                <a:solidFill>
                  <a:srgbClr val="FFFFFF"/>
                </a:solidFill>
                <a:latin typeface="Calibri" panose="020F0502020204030204"/>
              </a:defRPr>
            </a:lvl4pPr>
            <a:lvl5pPr marL="1828800" algn="l" defTabSz="914400" rtl="0" eaLnBrk="1" latinLnBrk="0" hangingPunct="1">
              <a:defRPr sz="1800" kern="1200">
                <a:solidFill>
                  <a:srgbClr val="FFFFFF"/>
                </a:solidFill>
                <a:latin typeface="Calibri" panose="020F0502020204030204"/>
              </a:defRPr>
            </a:lvl5pPr>
            <a:lvl6pPr marL="2286000" algn="l" defTabSz="914400" rtl="0" eaLnBrk="1" latinLnBrk="0" hangingPunct="1">
              <a:defRPr sz="1800" kern="1200">
                <a:solidFill>
                  <a:srgbClr val="FFFFFF"/>
                </a:solidFill>
                <a:latin typeface="Calibri" panose="020F0502020204030204"/>
              </a:defRPr>
            </a:lvl6pPr>
            <a:lvl7pPr marL="2743200" algn="l" defTabSz="914400" rtl="0" eaLnBrk="1" latinLnBrk="0" hangingPunct="1">
              <a:defRPr sz="1800" kern="1200">
                <a:solidFill>
                  <a:srgbClr val="FFFFFF"/>
                </a:solidFill>
                <a:latin typeface="Calibri" panose="020F0502020204030204"/>
              </a:defRPr>
            </a:lvl7pPr>
            <a:lvl8pPr marL="3200400" algn="l" defTabSz="914400" rtl="0" eaLnBrk="1" latinLnBrk="0" hangingPunct="1">
              <a:defRPr sz="1800" kern="1200">
                <a:solidFill>
                  <a:srgbClr val="FFFFFF"/>
                </a:solidFill>
                <a:latin typeface="Calibri" panose="020F0502020204030204"/>
              </a:defRPr>
            </a:lvl8pPr>
            <a:lvl9pPr marL="3657600" algn="l" defTabSz="914400" rtl="0" eaLnBrk="1" latinLnBrk="0" hangingPunct="1">
              <a:defRPr sz="1800" kern="1200">
                <a:solidFill>
                  <a:srgbClr val="FFFFFF"/>
                </a:solidFill>
                <a:latin typeface="Calibri" panose="020F0502020204030204"/>
              </a:defRPr>
            </a:lvl9pPr>
          </a:lstStyle>
          <a:p>
            <a:pPr algn="ctr"/>
            <a:r>
              <a:rPr lang="lt-LT" altLang="ko-KR" sz="1400" b="1" dirty="0">
                <a:solidFill>
                  <a:srgbClr val="000000">
                    <a:lumMod val="85000"/>
                    <a:lumOff val="15000"/>
                  </a:srgbClr>
                </a:solidFill>
                <a:latin typeface="Verdana" panose="020B0604030504040204" pitchFamily="34" charset="0"/>
                <a:ea typeface="Verdana" panose="020B0604030504040204" pitchFamily="34" charset="0"/>
              </a:rPr>
              <a:t>Siekiama projekto įgyvendinimo metu ir per 3 metus po projekto finansavimo pabaigos</a:t>
            </a:r>
          </a:p>
        </p:txBody>
      </p:sp>
      <p:sp>
        <p:nvSpPr>
          <p:cNvPr id="15" name="Stačiakampis: suapvalinti kampai 14">
            <a:extLst>
              <a:ext uri="{FF2B5EF4-FFF2-40B4-BE49-F238E27FC236}">
                <a16:creationId xmlns:a16="http://schemas.microsoft.com/office/drawing/2014/main" id="{131EFB8F-A033-76B7-018A-ED80A1229CE9}"/>
              </a:ext>
            </a:extLst>
          </p:cNvPr>
          <p:cNvSpPr/>
          <p:nvPr/>
        </p:nvSpPr>
        <p:spPr>
          <a:xfrm>
            <a:off x="2461414" y="1842294"/>
            <a:ext cx="3796967" cy="288931"/>
          </a:xfrm>
          <a:prstGeom prst="roundRect">
            <a:avLst/>
          </a:prstGeom>
          <a:solidFill>
            <a:srgbClr val="EDE630"/>
          </a:solidFill>
          <a:ln w="12700" cap="flat" cmpd="sng" algn="ctr">
            <a:solidFill>
              <a:srgbClr val="EDE630">
                <a:shade val="15000"/>
              </a:srgb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LT"/>
            </a:defPPr>
            <a:lvl1pPr marL="0" algn="l" defTabSz="914400" rtl="0" eaLnBrk="1" latinLnBrk="0" hangingPunct="1">
              <a:defRPr sz="1800" kern="1200">
                <a:solidFill>
                  <a:srgbClr val="FFFFFF"/>
                </a:solidFill>
                <a:latin typeface="Calibri" panose="020F0502020204030204"/>
              </a:defRPr>
            </a:lvl1pPr>
            <a:lvl2pPr marL="457200" algn="l" defTabSz="914400" rtl="0" eaLnBrk="1" latinLnBrk="0" hangingPunct="1">
              <a:defRPr sz="1800" kern="1200">
                <a:solidFill>
                  <a:srgbClr val="FFFFFF"/>
                </a:solidFill>
                <a:latin typeface="Calibri" panose="020F0502020204030204"/>
              </a:defRPr>
            </a:lvl2pPr>
            <a:lvl3pPr marL="914400" algn="l" defTabSz="914400" rtl="0" eaLnBrk="1" latinLnBrk="0" hangingPunct="1">
              <a:defRPr sz="1800" kern="1200">
                <a:solidFill>
                  <a:srgbClr val="FFFFFF"/>
                </a:solidFill>
                <a:latin typeface="Calibri" panose="020F0502020204030204"/>
              </a:defRPr>
            </a:lvl3pPr>
            <a:lvl4pPr marL="1371600" algn="l" defTabSz="914400" rtl="0" eaLnBrk="1" latinLnBrk="0" hangingPunct="1">
              <a:defRPr sz="1800" kern="1200">
                <a:solidFill>
                  <a:srgbClr val="FFFFFF"/>
                </a:solidFill>
                <a:latin typeface="Calibri" panose="020F0502020204030204"/>
              </a:defRPr>
            </a:lvl4pPr>
            <a:lvl5pPr marL="1828800" algn="l" defTabSz="914400" rtl="0" eaLnBrk="1" latinLnBrk="0" hangingPunct="1">
              <a:defRPr sz="1800" kern="1200">
                <a:solidFill>
                  <a:srgbClr val="FFFFFF"/>
                </a:solidFill>
                <a:latin typeface="Calibri" panose="020F0502020204030204"/>
              </a:defRPr>
            </a:lvl5pPr>
            <a:lvl6pPr marL="2286000" algn="l" defTabSz="914400" rtl="0" eaLnBrk="1" latinLnBrk="0" hangingPunct="1">
              <a:defRPr sz="1800" kern="1200">
                <a:solidFill>
                  <a:srgbClr val="FFFFFF"/>
                </a:solidFill>
                <a:latin typeface="Calibri" panose="020F0502020204030204"/>
              </a:defRPr>
            </a:lvl6pPr>
            <a:lvl7pPr marL="2743200" algn="l" defTabSz="914400" rtl="0" eaLnBrk="1" latinLnBrk="0" hangingPunct="1">
              <a:defRPr sz="1800" kern="1200">
                <a:solidFill>
                  <a:srgbClr val="FFFFFF"/>
                </a:solidFill>
                <a:latin typeface="Calibri" panose="020F0502020204030204"/>
              </a:defRPr>
            </a:lvl7pPr>
            <a:lvl8pPr marL="3200400" algn="l" defTabSz="914400" rtl="0" eaLnBrk="1" latinLnBrk="0" hangingPunct="1">
              <a:defRPr sz="1800" kern="1200">
                <a:solidFill>
                  <a:srgbClr val="FFFFFF"/>
                </a:solidFill>
                <a:latin typeface="Calibri" panose="020F0502020204030204"/>
              </a:defRPr>
            </a:lvl8pPr>
            <a:lvl9pPr marL="3657600" algn="l" defTabSz="914400" rtl="0" eaLnBrk="1" latinLnBrk="0" hangingPunct="1">
              <a:defRPr sz="1800" kern="1200">
                <a:solidFill>
                  <a:srgbClr val="FFFFFF"/>
                </a:solidFill>
                <a:latin typeface="Calibri" panose="020F0502020204030204"/>
              </a:defRPr>
            </a:lvl9pPr>
          </a:lstStyle>
          <a:p>
            <a:pPr algn="ctr"/>
            <a:r>
              <a:rPr lang="lt-LT" altLang="ko-KR" sz="1400" b="1" dirty="0">
                <a:solidFill>
                  <a:srgbClr val="000000">
                    <a:lumMod val="85000"/>
                    <a:lumOff val="15000"/>
                  </a:srgbClr>
                </a:solidFill>
                <a:latin typeface="Verdana" panose="020B0604030504040204" pitchFamily="34" charset="0"/>
                <a:ea typeface="Verdana" panose="020B0604030504040204" pitchFamily="34" charset="0"/>
              </a:rPr>
              <a:t>Pasiekiam projekto pabaigoje</a:t>
            </a:r>
          </a:p>
        </p:txBody>
      </p:sp>
      <p:sp>
        <p:nvSpPr>
          <p:cNvPr id="3" name="Pavadinimas 1">
            <a:extLst>
              <a:ext uri="{FF2B5EF4-FFF2-40B4-BE49-F238E27FC236}">
                <a16:creationId xmlns:a16="http://schemas.microsoft.com/office/drawing/2014/main" id="{D18F3886-6968-B447-B45E-CD13018FA235}"/>
              </a:ext>
            </a:extLst>
          </p:cNvPr>
          <p:cNvSpPr txBox="1">
            <a:spLocks/>
          </p:cNvSpPr>
          <p:nvPr/>
        </p:nvSpPr>
        <p:spPr>
          <a:xfrm>
            <a:off x="890988" y="91601"/>
            <a:ext cx="10848813" cy="874341"/>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r>
              <a:rPr lang="lt-LT" sz="3200" b="1" i="1" dirty="0">
                <a:solidFill>
                  <a:srgbClr val="302957"/>
                </a:solidFill>
              </a:rPr>
              <a:t>Stebėsenos rodiklių skaičiavimas</a:t>
            </a:r>
          </a:p>
        </p:txBody>
      </p:sp>
      <p:sp>
        <p:nvSpPr>
          <p:cNvPr id="7" name="Stačiakampis: suapvalinti kampai 6">
            <a:extLst>
              <a:ext uri="{FF2B5EF4-FFF2-40B4-BE49-F238E27FC236}">
                <a16:creationId xmlns:a16="http://schemas.microsoft.com/office/drawing/2014/main" id="{694BED9D-8134-734A-1EF1-1CF24379A918}"/>
              </a:ext>
            </a:extLst>
          </p:cNvPr>
          <p:cNvSpPr/>
          <p:nvPr/>
        </p:nvSpPr>
        <p:spPr>
          <a:xfrm>
            <a:off x="3204870" y="2872905"/>
            <a:ext cx="3796967" cy="288931"/>
          </a:xfrm>
          <a:prstGeom prst="roundRect">
            <a:avLst/>
          </a:prstGeom>
          <a:solidFill>
            <a:srgbClr val="EDE630"/>
          </a:solidFill>
          <a:ln w="12700" cap="flat" cmpd="sng" algn="ctr">
            <a:solidFill>
              <a:srgbClr val="EDE630">
                <a:shade val="15000"/>
              </a:srgb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LT"/>
            </a:defPPr>
            <a:lvl1pPr marL="0" algn="l" defTabSz="914400" rtl="0" eaLnBrk="1" latinLnBrk="0" hangingPunct="1">
              <a:defRPr sz="1800" kern="1200">
                <a:solidFill>
                  <a:srgbClr val="FFFFFF"/>
                </a:solidFill>
                <a:latin typeface="Calibri" panose="020F0502020204030204"/>
              </a:defRPr>
            </a:lvl1pPr>
            <a:lvl2pPr marL="457200" algn="l" defTabSz="914400" rtl="0" eaLnBrk="1" latinLnBrk="0" hangingPunct="1">
              <a:defRPr sz="1800" kern="1200">
                <a:solidFill>
                  <a:srgbClr val="FFFFFF"/>
                </a:solidFill>
                <a:latin typeface="Calibri" panose="020F0502020204030204"/>
              </a:defRPr>
            </a:lvl2pPr>
            <a:lvl3pPr marL="914400" algn="l" defTabSz="914400" rtl="0" eaLnBrk="1" latinLnBrk="0" hangingPunct="1">
              <a:defRPr sz="1800" kern="1200">
                <a:solidFill>
                  <a:srgbClr val="FFFFFF"/>
                </a:solidFill>
                <a:latin typeface="Calibri" panose="020F0502020204030204"/>
              </a:defRPr>
            </a:lvl3pPr>
            <a:lvl4pPr marL="1371600" algn="l" defTabSz="914400" rtl="0" eaLnBrk="1" latinLnBrk="0" hangingPunct="1">
              <a:defRPr sz="1800" kern="1200">
                <a:solidFill>
                  <a:srgbClr val="FFFFFF"/>
                </a:solidFill>
                <a:latin typeface="Calibri" panose="020F0502020204030204"/>
              </a:defRPr>
            </a:lvl4pPr>
            <a:lvl5pPr marL="1828800" algn="l" defTabSz="914400" rtl="0" eaLnBrk="1" latinLnBrk="0" hangingPunct="1">
              <a:defRPr sz="1800" kern="1200">
                <a:solidFill>
                  <a:srgbClr val="FFFFFF"/>
                </a:solidFill>
                <a:latin typeface="Calibri" panose="020F0502020204030204"/>
              </a:defRPr>
            </a:lvl5pPr>
            <a:lvl6pPr marL="2286000" algn="l" defTabSz="914400" rtl="0" eaLnBrk="1" latinLnBrk="0" hangingPunct="1">
              <a:defRPr sz="1800" kern="1200">
                <a:solidFill>
                  <a:srgbClr val="FFFFFF"/>
                </a:solidFill>
                <a:latin typeface="Calibri" panose="020F0502020204030204"/>
              </a:defRPr>
            </a:lvl6pPr>
            <a:lvl7pPr marL="2743200" algn="l" defTabSz="914400" rtl="0" eaLnBrk="1" latinLnBrk="0" hangingPunct="1">
              <a:defRPr sz="1800" kern="1200">
                <a:solidFill>
                  <a:srgbClr val="FFFFFF"/>
                </a:solidFill>
                <a:latin typeface="Calibri" panose="020F0502020204030204"/>
              </a:defRPr>
            </a:lvl7pPr>
            <a:lvl8pPr marL="3200400" algn="l" defTabSz="914400" rtl="0" eaLnBrk="1" latinLnBrk="0" hangingPunct="1">
              <a:defRPr sz="1800" kern="1200">
                <a:solidFill>
                  <a:srgbClr val="FFFFFF"/>
                </a:solidFill>
                <a:latin typeface="Calibri" panose="020F0502020204030204"/>
              </a:defRPr>
            </a:lvl8pPr>
            <a:lvl9pPr marL="3657600" algn="l" defTabSz="914400" rtl="0" eaLnBrk="1" latinLnBrk="0" hangingPunct="1">
              <a:defRPr sz="1800" kern="1200">
                <a:solidFill>
                  <a:srgbClr val="FFFFFF"/>
                </a:solidFill>
                <a:latin typeface="Calibri" panose="020F0502020204030204"/>
              </a:defRPr>
            </a:lvl9pPr>
          </a:lstStyle>
          <a:p>
            <a:pPr algn="ctr"/>
            <a:r>
              <a:rPr lang="lt-LT" altLang="ko-KR" sz="1400" b="1" dirty="0">
                <a:solidFill>
                  <a:srgbClr val="000000">
                    <a:lumMod val="85000"/>
                    <a:lumOff val="15000"/>
                  </a:srgbClr>
                </a:solidFill>
                <a:latin typeface="Verdana" panose="020B0604030504040204" pitchFamily="34" charset="0"/>
                <a:ea typeface="Verdana" panose="020B0604030504040204" pitchFamily="34" charset="0"/>
              </a:rPr>
              <a:t>Pasiekiam projekto pabaigoje</a:t>
            </a:r>
          </a:p>
        </p:txBody>
      </p:sp>
      <p:pic>
        <p:nvPicPr>
          <p:cNvPr id="11" name="Paveikslėlis 10">
            <a:extLst>
              <a:ext uri="{FF2B5EF4-FFF2-40B4-BE49-F238E27FC236}">
                <a16:creationId xmlns:a16="http://schemas.microsoft.com/office/drawing/2014/main" id="{1A433487-1C85-CDA8-AAFE-97A0601A3EA4}"/>
              </a:ext>
            </a:extLst>
          </p:cNvPr>
          <p:cNvPicPr>
            <a:picLocks noChangeAspect="1"/>
          </p:cNvPicPr>
          <p:nvPr/>
        </p:nvPicPr>
        <p:blipFill>
          <a:blip r:embed="rId3"/>
          <a:stretch>
            <a:fillRect/>
          </a:stretch>
        </p:blipFill>
        <p:spPr>
          <a:xfrm>
            <a:off x="2327653" y="4191338"/>
            <a:ext cx="3810330" cy="377985"/>
          </a:xfrm>
          <a:prstGeom prst="rect">
            <a:avLst/>
          </a:prstGeom>
        </p:spPr>
      </p:pic>
      <p:sp>
        <p:nvSpPr>
          <p:cNvPr id="13" name="Stačiakampis: suapvalinti kampai 12">
            <a:extLst>
              <a:ext uri="{FF2B5EF4-FFF2-40B4-BE49-F238E27FC236}">
                <a16:creationId xmlns:a16="http://schemas.microsoft.com/office/drawing/2014/main" id="{A24FB7C0-84D7-43CA-1D66-033919B4EDDD}"/>
              </a:ext>
            </a:extLst>
          </p:cNvPr>
          <p:cNvSpPr/>
          <p:nvPr/>
        </p:nvSpPr>
        <p:spPr>
          <a:xfrm>
            <a:off x="7021291" y="5508102"/>
            <a:ext cx="4645430" cy="575125"/>
          </a:xfrm>
          <a:prstGeom prst="roundRect">
            <a:avLst/>
          </a:prstGeom>
          <a:solidFill>
            <a:srgbClr val="EDE630"/>
          </a:solidFill>
          <a:ln w="12700" cap="flat" cmpd="sng" algn="ctr">
            <a:solidFill>
              <a:srgbClr val="EDE630">
                <a:shade val="15000"/>
              </a:srgb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LT"/>
            </a:defPPr>
            <a:lvl1pPr marL="0" algn="l" defTabSz="914400" rtl="0" eaLnBrk="1" latinLnBrk="0" hangingPunct="1">
              <a:defRPr sz="1800" kern="1200">
                <a:solidFill>
                  <a:srgbClr val="FFFFFF"/>
                </a:solidFill>
                <a:latin typeface="Calibri" panose="020F0502020204030204"/>
              </a:defRPr>
            </a:lvl1pPr>
            <a:lvl2pPr marL="457200" algn="l" defTabSz="914400" rtl="0" eaLnBrk="1" latinLnBrk="0" hangingPunct="1">
              <a:defRPr sz="1800" kern="1200">
                <a:solidFill>
                  <a:srgbClr val="FFFFFF"/>
                </a:solidFill>
                <a:latin typeface="Calibri" panose="020F0502020204030204"/>
              </a:defRPr>
            </a:lvl2pPr>
            <a:lvl3pPr marL="914400" algn="l" defTabSz="914400" rtl="0" eaLnBrk="1" latinLnBrk="0" hangingPunct="1">
              <a:defRPr sz="1800" kern="1200">
                <a:solidFill>
                  <a:srgbClr val="FFFFFF"/>
                </a:solidFill>
                <a:latin typeface="Calibri" panose="020F0502020204030204"/>
              </a:defRPr>
            </a:lvl3pPr>
            <a:lvl4pPr marL="1371600" algn="l" defTabSz="914400" rtl="0" eaLnBrk="1" latinLnBrk="0" hangingPunct="1">
              <a:defRPr sz="1800" kern="1200">
                <a:solidFill>
                  <a:srgbClr val="FFFFFF"/>
                </a:solidFill>
                <a:latin typeface="Calibri" panose="020F0502020204030204"/>
              </a:defRPr>
            </a:lvl4pPr>
            <a:lvl5pPr marL="1828800" algn="l" defTabSz="914400" rtl="0" eaLnBrk="1" latinLnBrk="0" hangingPunct="1">
              <a:defRPr sz="1800" kern="1200">
                <a:solidFill>
                  <a:srgbClr val="FFFFFF"/>
                </a:solidFill>
                <a:latin typeface="Calibri" panose="020F0502020204030204"/>
              </a:defRPr>
            </a:lvl5pPr>
            <a:lvl6pPr marL="2286000" algn="l" defTabSz="914400" rtl="0" eaLnBrk="1" latinLnBrk="0" hangingPunct="1">
              <a:defRPr sz="1800" kern="1200">
                <a:solidFill>
                  <a:srgbClr val="FFFFFF"/>
                </a:solidFill>
                <a:latin typeface="Calibri" panose="020F0502020204030204"/>
              </a:defRPr>
            </a:lvl6pPr>
            <a:lvl7pPr marL="2743200" algn="l" defTabSz="914400" rtl="0" eaLnBrk="1" latinLnBrk="0" hangingPunct="1">
              <a:defRPr sz="1800" kern="1200">
                <a:solidFill>
                  <a:srgbClr val="FFFFFF"/>
                </a:solidFill>
                <a:latin typeface="Calibri" panose="020F0502020204030204"/>
              </a:defRPr>
            </a:lvl7pPr>
            <a:lvl8pPr marL="3200400" algn="l" defTabSz="914400" rtl="0" eaLnBrk="1" latinLnBrk="0" hangingPunct="1">
              <a:defRPr sz="1800" kern="1200">
                <a:solidFill>
                  <a:srgbClr val="FFFFFF"/>
                </a:solidFill>
                <a:latin typeface="Calibri" panose="020F0502020204030204"/>
              </a:defRPr>
            </a:lvl8pPr>
            <a:lvl9pPr marL="3657600" algn="l" defTabSz="914400" rtl="0" eaLnBrk="1" latinLnBrk="0" hangingPunct="1">
              <a:defRPr sz="1800" kern="1200">
                <a:solidFill>
                  <a:srgbClr val="FFFFFF"/>
                </a:solidFill>
                <a:latin typeface="Calibri" panose="020F0502020204030204"/>
              </a:defRPr>
            </a:lvl9pPr>
          </a:lstStyle>
          <a:p>
            <a:pPr algn="ctr"/>
            <a:r>
              <a:rPr lang="lt-LT" altLang="ko-KR" sz="1400" b="1" dirty="0">
                <a:solidFill>
                  <a:srgbClr val="000000">
                    <a:lumMod val="85000"/>
                    <a:lumOff val="15000"/>
                  </a:srgbClr>
                </a:solidFill>
                <a:latin typeface="Verdana" panose="020B0604030504040204" pitchFamily="34" charset="0"/>
                <a:ea typeface="Verdana" panose="020B0604030504040204" pitchFamily="34" charset="0"/>
              </a:rPr>
              <a:t>Siekiama projekto įgyvendinimo metu ir per 3 metus po projekto finansavimo pabaigos</a:t>
            </a:r>
          </a:p>
        </p:txBody>
      </p:sp>
    </p:spTree>
    <p:extLst>
      <p:ext uri="{BB962C8B-B14F-4D97-AF65-F5344CB8AC3E}">
        <p14:creationId xmlns:p14="http://schemas.microsoft.com/office/powerpoint/2010/main" val="9850308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27">
            <a:extLst>
              <a:ext uri="{FF2B5EF4-FFF2-40B4-BE49-F238E27FC236}">
                <a16:creationId xmlns:a16="http://schemas.microsoft.com/office/drawing/2014/main" id="{B0ECBE0B-1F18-5BD7-5F97-99702EE167AB}"/>
              </a:ext>
            </a:extLst>
          </p:cNvPr>
          <p:cNvSpPr txBox="1"/>
          <p:nvPr/>
        </p:nvSpPr>
        <p:spPr>
          <a:xfrm>
            <a:off x="1037197" y="1016829"/>
            <a:ext cx="10074896" cy="1631216"/>
          </a:xfrm>
          <a:prstGeom prst="rect">
            <a:avLst/>
          </a:prstGeom>
          <a:solidFill>
            <a:srgbClr val="302757"/>
          </a:solidFill>
        </p:spPr>
        <p:txBody>
          <a:bodyPr wrap="square">
            <a:spAutoFit/>
          </a:bodyPr>
          <a:lstStyle/>
          <a:p>
            <a:pPr algn="just">
              <a:buClr>
                <a:schemeClr val="accent2"/>
              </a:buClr>
            </a:pPr>
            <a:r>
              <a:rPr lang="lt-LT" sz="2000" dirty="0">
                <a:solidFill>
                  <a:schemeClr val="bg1"/>
                </a:solidFill>
                <a:latin typeface="Verdana" panose="020B0604030504040204" pitchFamily="34" charset="0"/>
                <a:ea typeface="Verdana" panose="020B0604030504040204" pitchFamily="34" charset="0"/>
              </a:rPr>
              <a:t>Projekto vykdytojas privalo informuoti Inovacijų agentūrą apie įvykusius arba numatomus projekto planuoto įgyvendinimo nukrypimus, dėl kurių keičiasi projekto apimtis, projekto veiklos, išlaidos, pratęsiamas projekto įgyvendinimo laikotarpis ar kitaip keičiasi projektas ar projekto sutartyje nustatyti projekto vykdytojo įsipareigojimai.</a:t>
            </a:r>
          </a:p>
        </p:txBody>
      </p:sp>
      <p:sp>
        <p:nvSpPr>
          <p:cNvPr id="26" name="Rectangle 2">
            <a:extLst>
              <a:ext uri="{FF2B5EF4-FFF2-40B4-BE49-F238E27FC236}">
                <a16:creationId xmlns:a16="http://schemas.microsoft.com/office/drawing/2014/main" id="{B25A043A-68EB-A7D1-A580-611694CF8CCB}"/>
              </a:ext>
            </a:extLst>
          </p:cNvPr>
          <p:cNvSpPr/>
          <p:nvPr/>
        </p:nvSpPr>
        <p:spPr>
          <a:xfrm>
            <a:off x="516615" y="5812134"/>
            <a:ext cx="11116060" cy="6466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i="1" dirty="0">
                <a:solidFill>
                  <a:srgbClr val="FF0000"/>
                </a:solidFill>
                <a:latin typeface="Verdana" panose="020B0604030504040204" pitchFamily="34" charset="0"/>
                <a:ea typeface="Verdana" panose="020B0604030504040204" pitchFamily="34" charset="0"/>
              </a:rPr>
              <a:t>!</a:t>
            </a:r>
            <a:r>
              <a:rPr lang="en-US" b="1" i="1" dirty="0">
                <a:solidFill>
                  <a:srgbClr val="FF0000"/>
                </a:solidFill>
                <a:latin typeface="Verdana" panose="020B0604030504040204" pitchFamily="34" charset="0"/>
                <a:ea typeface="Verdana" panose="020B0604030504040204" pitchFamily="34" charset="0"/>
              </a:rPr>
              <a:t> </a:t>
            </a:r>
            <a:r>
              <a:rPr lang="lt-LT" b="1" i="1" dirty="0">
                <a:solidFill>
                  <a:schemeClr val="accent2"/>
                </a:solidFill>
                <a:latin typeface="Verdana" panose="020B0604030504040204" pitchFamily="34" charset="0"/>
                <a:ea typeface="Verdana" panose="020B0604030504040204" pitchFamily="34" charset="0"/>
              </a:rPr>
              <a:t>Visi nukrypimai nuo planuoto projekto įgyvendinimo turi būti suderinti su Inovacijų agentūra. Pakeitimų poreikis turi būti pagrįstas.</a:t>
            </a:r>
          </a:p>
        </p:txBody>
      </p:sp>
      <p:sp>
        <p:nvSpPr>
          <p:cNvPr id="5" name="Pavadinimas 1">
            <a:extLst>
              <a:ext uri="{FF2B5EF4-FFF2-40B4-BE49-F238E27FC236}">
                <a16:creationId xmlns:a16="http://schemas.microsoft.com/office/drawing/2014/main" id="{E3F03F28-423E-3699-DBAD-26EC38DDF2B7}"/>
              </a:ext>
            </a:extLst>
          </p:cNvPr>
          <p:cNvSpPr txBox="1">
            <a:spLocks/>
          </p:cNvSpPr>
          <p:nvPr/>
        </p:nvSpPr>
        <p:spPr>
          <a:xfrm>
            <a:off x="783862" y="181461"/>
            <a:ext cx="10848813" cy="874341"/>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r>
              <a:rPr lang="lt-LT" sz="3200" b="1" i="1" dirty="0">
                <a:solidFill>
                  <a:srgbClr val="302957"/>
                </a:solidFill>
              </a:rPr>
              <a:t>Projekto sutarties sąlygos</a:t>
            </a:r>
          </a:p>
        </p:txBody>
      </p:sp>
      <p:sp>
        <p:nvSpPr>
          <p:cNvPr id="2" name="TextBox 1">
            <a:extLst>
              <a:ext uri="{FF2B5EF4-FFF2-40B4-BE49-F238E27FC236}">
                <a16:creationId xmlns:a16="http://schemas.microsoft.com/office/drawing/2014/main" id="{D40D186E-72ED-9E6C-655F-5C4D9E849965}"/>
              </a:ext>
            </a:extLst>
          </p:cNvPr>
          <p:cNvSpPr txBox="1"/>
          <p:nvPr/>
        </p:nvSpPr>
        <p:spPr>
          <a:xfrm>
            <a:off x="1037197" y="4300675"/>
            <a:ext cx="10074896" cy="1323439"/>
          </a:xfrm>
          <a:prstGeom prst="rect">
            <a:avLst/>
          </a:prstGeom>
          <a:solidFill>
            <a:srgbClr val="302757"/>
          </a:solidFill>
        </p:spPr>
        <p:txBody>
          <a:bodyPr wrap="square">
            <a:spAutoFit/>
          </a:bodyPr>
          <a:lstStyle/>
          <a:p>
            <a:pPr marL="285750" indent="-285750">
              <a:buClr>
                <a:schemeClr val="accent1"/>
              </a:buClr>
              <a:buSzPct val="150000"/>
              <a:buFont typeface="Wingdings" panose="05000000000000000000" pitchFamily="2" charset="2"/>
              <a:buChar char="§"/>
            </a:pPr>
            <a:r>
              <a:rPr lang="lt-LT" sz="2000" dirty="0">
                <a:solidFill>
                  <a:schemeClr val="bg1"/>
                </a:solidFill>
                <a:latin typeface="Verdana" panose="020B0604030504040204" pitchFamily="34" charset="0"/>
                <a:ea typeface="Verdana" panose="020B0604030504040204" pitchFamily="34" charset="0"/>
              </a:rPr>
              <a:t>MTEP veiklai skirtos išlaidos privalo būti  nurodytos metinėje pelno mokesčio deklaracijoje.</a:t>
            </a:r>
          </a:p>
          <a:p>
            <a:pPr marL="285750" indent="-285750">
              <a:buClr>
                <a:schemeClr val="accent1"/>
              </a:buClr>
              <a:buSzPct val="150000"/>
              <a:buFont typeface="Wingdings" panose="05000000000000000000" pitchFamily="2" charset="2"/>
              <a:buChar char="§"/>
            </a:pPr>
            <a:r>
              <a:rPr lang="lt-LT" sz="2000" dirty="0">
                <a:solidFill>
                  <a:schemeClr val="bg1"/>
                </a:solidFill>
                <a:latin typeface="Verdana" panose="020B0604030504040204" pitchFamily="34" charset="0"/>
                <a:ea typeface="Verdana" panose="020B0604030504040204" pitchFamily="34" charset="0"/>
              </a:rPr>
              <a:t>MTEP veiklai skirtos išlaidos privalo būti deklaruojamos Valstybės duomenų agentūrai</a:t>
            </a:r>
          </a:p>
        </p:txBody>
      </p:sp>
      <p:sp>
        <p:nvSpPr>
          <p:cNvPr id="4" name="TextBox 3">
            <a:extLst>
              <a:ext uri="{FF2B5EF4-FFF2-40B4-BE49-F238E27FC236}">
                <a16:creationId xmlns:a16="http://schemas.microsoft.com/office/drawing/2014/main" id="{F6402FD4-F5C9-AA91-A410-18DCBC78F3A1}"/>
              </a:ext>
            </a:extLst>
          </p:cNvPr>
          <p:cNvSpPr txBox="1"/>
          <p:nvPr/>
        </p:nvSpPr>
        <p:spPr>
          <a:xfrm>
            <a:off x="1037197" y="2789217"/>
            <a:ext cx="10074896" cy="1323439"/>
          </a:xfrm>
          <a:prstGeom prst="rect">
            <a:avLst/>
          </a:prstGeom>
          <a:solidFill>
            <a:srgbClr val="302757"/>
          </a:solidFill>
        </p:spPr>
        <p:txBody>
          <a:bodyPr wrap="square">
            <a:spAutoFit/>
          </a:bodyPr>
          <a:lstStyle/>
          <a:p>
            <a:pPr>
              <a:buClr>
                <a:schemeClr val="accent1"/>
              </a:buClr>
              <a:buSzPct val="150000"/>
            </a:pPr>
            <a:r>
              <a:rPr lang="lt-LT" sz="2000" b="0" i="0" dirty="0">
                <a:solidFill>
                  <a:schemeClr val="bg1"/>
                </a:solidFill>
                <a:effectLst/>
                <a:latin typeface="Verdana" panose="020B0604030504040204" pitchFamily="34" charset="0"/>
                <a:ea typeface="Verdana" panose="020B0604030504040204" pitchFamily="34" charset="0"/>
              </a:rPr>
              <a:t>Jungtinės veiklos (partnerystės) sutarties pakeitimai galimi su sąlyga, kad pakeitimai nebūtų turėję esminės įtakos priimant sprendimą dėl projekto finansavimo. Pakeitimai, keičiant ar pildant jungtinės veiklos (partnerystės) sutartį, turi būti suderinti su IA. </a:t>
            </a:r>
            <a:endParaRPr lang="lt-LT" sz="2000"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0072636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5A18BE1D-9EBF-E71C-A37F-8647BC27B497}"/>
              </a:ext>
            </a:extLst>
          </p:cNvPr>
          <p:cNvSpPr>
            <a:spLocks noGrp="1"/>
          </p:cNvSpPr>
          <p:nvPr>
            <p:ph type="title"/>
          </p:nvPr>
        </p:nvSpPr>
        <p:spPr>
          <a:xfrm>
            <a:off x="1329872" y="637495"/>
            <a:ext cx="4184189" cy="679676"/>
          </a:xfrm>
        </p:spPr>
        <p:txBody>
          <a:bodyPr>
            <a:normAutofit fontScale="90000"/>
          </a:bodyPr>
          <a:lstStyle/>
          <a:p>
            <a:r>
              <a:rPr lang="lt-LT" b="1" i="1" dirty="0"/>
              <a:t>Projektų administravimo ypatumai</a:t>
            </a:r>
            <a:endParaRPr lang="en-US" b="1" i="1" dirty="0"/>
          </a:p>
        </p:txBody>
      </p:sp>
      <p:sp>
        <p:nvSpPr>
          <p:cNvPr id="12" name="Text Placeholder 2">
            <a:extLst>
              <a:ext uri="{FF2B5EF4-FFF2-40B4-BE49-F238E27FC236}">
                <a16:creationId xmlns:a16="http://schemas.microsoft.com/office/drawing/2014/main" id="{ECD48234-BABC-5CE5-CF8E-86B235A8E49C}"/>
              </a:ext>
            </a:extLst>
          </p:cNvPr>
          <p:cNvSpPr>
            <a:spLocks noGrp="1"/>
          </p:cNvSpPr>
          <p:nvPr>
            <p:ph type="body" sz="half" idx="10"/>
          </p:nvPr>
        </p:nvSpPr>
        <p:spPr>
          <a:xfrm>
            <a:off x="905329" y="1967109"/>
            <a:ext cx="4504871" cy="4253396"/>
          </a:xfrm>
        </p:spPr>
        <p:txBody>
          <a:bodyPr/>
          <a:lstStyle/>
          <a:p>
            <a:pPr marL="171450" marR="0" lvl="0" indent="-171450" algn="just" defTabSz="914400" rtl="0" eaLnBrk="1" fontAlgn="auto" latinLnBrk="0" hangingPunct="1">
              <a:lnSpc>
                <a:spcPct val="130000"/>
              </a:lnSpc>
              <a:spcBef>
                <a:spcPts val="1000"/>
              </a:spcBef>
              <a:spcAft>
                <a:spcPts val="0"/>
              </a:spcAft>
              <a:buClrTx/>
              <a:buSzTx/>
              <a:buFont typeface="Wingdings" panose="05000000000000000000" pitchFamily="2" charset="2"/>
              <a:buChar char="ü"/>
              <a:tabLst/>
              <a:defRPr/>
            </a:pPr>
            <a:r>
              <a:rPr kumimoji="0" lang="lt-LT" sz="1200" b="0" i="0" u="none" strike="noStrike" kern="1200" cap="none" spc="0" normalizeH="0" baseline="0" noProof="0" dirty="0">
                <a:ln>
                  <a:noFill/>
                </a:ln>
                <a:solidFill>
                  <a:srgbClr val="302757"/>
                </a:solidFill>
                <a:effectLst/>
                <a:uLnTx/>
                <a:uFillTx/>
                <a:latin typeface="Verdana" panose="020B0604030504040204" pitchFamily="34" charset="0"/>
                <a:ea typeface="Verdana" panose="020B0604030504040204" pitchFamily="34" charset="0"/>
              </a:rPr>
              <a:t>Brandaus inovacijų klasterio veiklos skatinimas (pateikiama trumpa informacija apie susitikimus, vykdytas veiklas, pasiektą rezultatą ir pan.).</a:t>
            </a:r>
          </a:p>
          <a:p>
            <a:pPr marL="171450" marR="0" lvl="0" indent="-171450" algn="just" defTabSz="914400" rtl="0" eaLnBrk="1" fontAlgn="auto" latinLnBrk="0" hangingPunct="1">
              <a:lnSpc>
                <a:spcPct val="130000"/>
              </a:lnSpc>
              <a:spcBef>
                <a:spcPts val="1000"/>
              </a:spcBef>
              <a:spcAft>
                <a:spcPts val="0"/>
              </a:spcAft>
              <a:buClrTx/>
              <a:buSzTx/>
              <a:buFont typeface="Wingdings" panose="05000000000000000000" pitchFamily="2" charset="2"/>
              <a:buChar char="ü"/>
              <a:tabLst/>
              <a:defRPr/>
            </a:pPr>
            <a:r>
              <a:rPr kumimoji="0" lang="lt-LT" sz="1200" b="0" i="0" u="none" strike="noStrike" kern="1200" cap="none" spc="0" normalizeH="0" baseline="0" noProof="0" dirty="0">
                <a:ln>
                  <a:noFill/>
                </a:ln>
                <a:solidFill>
                  <a:srgbClr val="302757"/>
                </a:solidFill>
                <a:effectLst/>
                <a:uLnTx/>
                <a:uFillTx/>
                <a:latin typeface="Verdana" panose="020B0604030504040204" pitchFamily="34" charset="0"/>
                <a:ea typeface="Verdana" panose="020B0604030504040204" pitchFamily="34" charset="0"/>
              </a:rPr>
              <a:t>Rinkodaros priemonės, kuriomis siekiama padidinti brandaus inovacijų klasterio matomumą (pateikiami pranešimai, straipsniai, žinutės ir pan.).</a:t>
            </a:r>
            <a:endParaRPr lang="lt-LT" dirty="0"/>
          </a:p>
          <a:p>
            <a:pPr marL="171450" indent="-171450" algn="just">
              <a:buFont typeface="Wingdings" panose="05000000000000000000" pitchFamily="2" charset="2"/>
              <a:buChar char="ü"/>
            </a:pPr>
            <a:r>
              <a:rPr lang="lt-LT" dirty="0"/>
              <a:t>Informacija apie suorganizuotus mokymus, seminarus, konferencijas (pateikiami dalyvių sąrašai, renginių programos ir pan.).</a:t>
            </a:r>
          </a:p>
          <a:p>
            <a:pPr marL="171450" indent="-171450" algn="just">
              <a:buFont typeface="Wingdings" panose="05000000000000000000" pitchFamily="2" charset="2"/>
              <a:buChar char="ü"/>
            </a:pPr>
            <a:r>
              <a:rPr lang="lt-LT" dirty="0"/>
              <a:t>Komandiruotės (pateikiama ataskaita apie komandiruotę ir naudą brandžiam inovacijų klasteriui).</a:t>
            </a:r>
          </a:p>
        </p:txBody>
      </p:sp>
      <p:pic>
        <p:nvPicPr>
          <p:cNvPr id="5" name="Paveikslėlis 4" descr="Paveikslėlis, kuriame yra biuro reikmenys, asmuo, tekstas, rašiklis&#10;&#10;Automatiškai sugeneruotas aprašymas">
            <a:extLst>
              <a:ext uri="{FF2B5EF4-FFF2-40B4-BE49-F238E27FC236}">
                <a16:creationId xmlns:a16="http://schemas.microsoft.com/office/drawing/2014/main" id="{87DD3EB2-7305-35D8-CCC8-96F6D24246C1}"/>
              </a:ext>
            </a:extLst>
          </p:cNvPr>
          <p:cNvPicPr>
            <a:picLocks noChangeAspect="1"/>
          </p:cNvPicPr>
          <p:nvPr/>
        </p:nvPicPr>
        <p:blipFill rotWithShape="1">
          <a:blip r:embed="rId3"/>
          <a:srcRect l="16066" r="24600" b="-1"/>
          <a:stretch/>
        </p:blipFill>
        <p:spPr>
          <a:xfrm>
            <a:off x="6096000" y="10"/>
            <a:ext cx="6096000" cy="6857990"/>
          </a:xfrm>
          <a:prstGeom prst="rect">
            <a:avLst/>
          </a:prstGeom>
          <a:noFill/>
        </p:spPr>
      </p:pic>
    </p:spTree>
    <p:extLst>
      <p:ext uri="{BB962C8B-B14F-4D97-AF65-F5344CB8AC3E}">
        <p14:creationId xmlns:p14="http://schemas.microsoft.com/office/powerpoint/2010/main" val="14358304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avadinimas 1">
            <a:extLst>
              <a:ext uri="{FF2B5EF4-FFF2-40B4-BE49-F238E27FC236}">
                <a16:creationId xmlns:a16="http://schemas.microsoft.com/office/drawing/2014/main" id="{77AE6785-4187-4D0C-F43C-B093BFFD259D}"/>
              </a:ext>
            </a:extLst>
          </p:cNvPr>
          <p:cNvSpPr txBox="1">
            <a:spLocks/>
          </p:cNvSpPr>
          <p:nvPr/>
        </p:nvSpPr>
        <p:spPr>
          <a:xfrm>
            <a:off x="783862" y="353495"/>
            <a:ext cx="5796047" cy="996889"/>
          </a:xfrm>
          <a:prstGeom prst="rect">
            <a:avLst/>
          </a:prstGeom>
        </p:spPr>
        <p:txBody>
          <a:bodyPr vert="horz" lIns="91440" tIns="45720" rIns="91440" bIns="45720" rtlCol="0" anchor="ctr">
            <a:no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r>
              <a:rPr lang="lt-LT" sz="3200" b="1" i="1" dirty="0">
                <a:solidFill>
                  <a:srgbClr val="302957"/>
                </a:solidFill>
              </a:rPr>
              <a:t>Veiklos ataskaita ir pirkimų duomenys</a:t>
            </a:r>
          </a:p>
        </p:txBody>
      </p:sp>
      <p:sp>
        <p:nvSpPr>
          <p:cNvPr id="6" name="Teksto vietos rezervavimo ženklas 11">
            <a:extLst>
              <a:ext uri="{FF2B5EF4-FFF2-40B4-BE49-F238E27FC236}">
                <a16:creationId xmlns:a16="http://schemas.microsoft.com/office/drawing/2014/main" id="{1890124D-9116-BC67-D6CE-89562E4BB366}"/>
              </a:ext>
            </a:extLst>
          </p:cNvPr>
          <p:cNvSpPr>
            <a:spLocks noGrp="1"/>
          </p:cNvSpPr>
          <p:nvPr>
            <p:ph type="body" sz="half" idx="10"/>
          </p:nvPr>
        </p:nvSpPr>
        <p:spPr>
          <a:xfrm>
            <a:off x="502380" y="1706997"/>
            <a:ext cx="5593620" cy="996890"/>
          </a:xfrm>
        </p:spPr>
        <p:txBody>
          <a:bodyPr>
            <a:normAutofit fontScale="47500" lnSpcReduction="20000"/>
          </a:bodyPr>
          <a:lstStyle/>
          <a:p>
            <a:r>
              <a:rPr lang="lt-LT" sz="3500" b="1" dirty="0"/>
              <a:t>Projekto vykdytojas po projekto sutarties pasirašymo </a:t>
            </a:r>
            <a:r>
              <a:rPr lang="lt-LT" sz="3500" b="1" dirty="0">
                <a:solidFill>
                  <a:srgbClr val="C00000"/>
                </a:solidFill>
              </a:rPr>
              <a:t>per 10 d. d. </a:t>
            </a:r>
            <a:r>
              <a:rPr lang="lt-LT" sz="3500" b="1" dirty="0"/>
              <a:t>teikia pirmą veiklos ataskaitą. </a:t>
            </a:r>
          </a:p>
          <a:p>
            <a:pPr marL="171450" indent="-171450">
              <a:buFont typeface="Wingdings" panose="05000000000000000000" pitchFamily="2" charset="2"/>
              <a:buChar char="Ø"/>
            </a:pPr>
            <a:endParaRPr lang="lt-LT" sz="1800" dirty="0"/>
          </a:p>
          <a:p>
            <a:endParaRPr lang="lt-LT" sz="2800" dirty="0">
              <a:solidFill>
                <a:srgbClr val="302957"/>
              </a:solidFill>
              <a:latin typeface="Verdana" panose="020B0604030504040204" pitchFamily="34" charset="0"/>
              <a:ea typeface="Verdana" panose="020B0604030504040204" pitchFamily="34" charset="0"/>
            </a:endParaRPr>
          </a:p>
          <a:p>
            <a:endParaRPr lang="lt-LT" dirty="0"/>
          </a:p>
        </p:txBody>
      </p:sp>
      <p:sp>
        <p:nvSpPr>
          <p:cNvPr id="8" name="TextBox 7">
            <a:extLst>
              <a:ext uri="{FF2B5EF4-FFF2-40B4-BE49-F238E27FC236}">
                <a16:creationId xmlns:a16="http://schemas.microsoft.com/office/drawing/2014/main" id="{78E38A5C-DF6C-D03D-45D8-87BE461B608A}"/>
              </a:ext>
            </a:extLst>
          </p:cNvPr>
          <p:cNvSpPr txBox="1"/>
          <p:nvPr/>
        </p:nvSpPr>
        <p:spPr>
          <a:xfrm>
            <a:off x="502380" y="2967335"/>
            <a:ext cx="4656306" cy="923330"/>
          </a:xfrm>
          <a:prstGeom prst="rect">
            <a:avLst/>
          </a:prstGeom>
          <a:noFill/>
        </p:spPr>
        <p:txBody>
          <a:bodyPr wrap="square">
            <a:spAutoFit/>
          </a:bodyPr>
          <a:lstStyle/>
          <a:p>
            <a:r>
              <a:rPr lang="lt-LT" sz="1800" b="1" dirty="0">
                <a:solidFill>
                  <a:srgbClr val="302757"/>
                </a:solidFill>
                <a:latin typeface="Verdana" panose="020B0604030504040204" pitchFamily="34" charset="0"/>
                <a:ea typeface="Verdana" panose="020B0604030504040204" pitchFamily="34" charset="0"/>
              </a:rPr>
              <a:t>Veiklos ataskaitos forma: </a:t>
            </a:r>
            <a:r>
              <a:rPr lang="pt-BR" sz="1800" dirty="0">
                <a:solidFill>
                  <a:srgbClr val="302757"/>
                </a:solidFill>
                <a:latin typeface="Verdana" panose="020B0604030504040204" pitchFamily="34" charset="0"/>
                <a:ea typeface="Verdana" panose="020B0604030504040204" pitchFamily="34" charset="0"/>
                <a:hlinkClick r:id="rId2">
                  <a:extLst>
                    <a:ext uri="{A12FA001-AC4F-418D-AE19-62706E023703}">
                      <ahyp:hlinkClr xmlns:ahyp="http://schemas.microsoft.com/office/drawing/2018/hyperlinkcolor" val="tx"/>
                    </a:ext>
                  </a:extLst>
                </a:hlinkClick>
              </a:rPr>
              <a:t>https://esinvesticijos.lt/dokumentai/</a:t>
            </a:r>
            <a:br>
              <a:rPr lang="pt-BR" sz="1800" dirty="0">
                <a:solidFill>
                  <a:srgbClr val="302757"/>
                </a:solidFill>
                <a:latin typeface="Verdana" panose="020B0604030504040204" pitchFamily="34" charset="0"/>
                <a:ea typeface="Verdana" panose="020B0604030504040204" pitchFamily="34" charset="0"/>
                <a:hlinkClick r:id="rId2">
                  <a:extLst>
                    <a:ext uri="{A12FA001-AC4F-418D-AE19-62706E023703}">
                      <ahyp:hlinkClr xmlns:ahyp="http://schemas.microsoft.com/office/drawing/2018/hyperlinkcolor" val="tx"/>
                    </a:ext>
                  </a:extLst>
                </a:hlinkClick>
              </a:rPr>
            </a:br>
            <a:r>
              <a:rPr lang="pt-BR" sz="1800" dirty="0">
                <a:solidFill>
                  <a:srgbClr val="302757"/>
                </a:solidFill>
                <a:latin typeface="Verdana" panose="020B0604030504040204" pitchFamily="34" charset="0"/>
                <a:ea typeface="Verdana" panose="020B0604030504040204" pitchFamily="34" charset="0"/>
                <a:hlinkClick r:id="rId2">
                  <a:extLst>
                    <a:ext uri="{A12FA001-AC4F-418D-AE19-62706E023703}">
                      <ahyp:hlinkClr xmlns:ahyp="http://schemas.microsoft.com/office/drawing/2018/hyperlinkcolor" val="tx"/>
                    </a:ext>
                  </a:extLst>
                </a:hlinkClick>
              </a:rPr>
              <a:t>veiklos-ataskaitos-forma</a:t>
            </a:r>
            <a:endParaRPr lang="lt-LT" dirty="0">
              <a:solidFill>
                <a:srgbClr val="302757"/>
              </a:solidFill>
              <a:latin typeface="Verdana" panose="020B0604030504040204" pitchFamily="34" charset="0"/>
              <a:ea typeface="Verdana" panose="020B0604030504040204" pitchFamily="34" charset="0"/>
            </a:endParaRPr>
          </a:p>
        </p:txBody>
      </p:sp>
      <p:sp>
        <p:nvSpPr>
          <p:cNvPr id="3" name="TextBox 2">
            <a:extLst>
              <a:ext uri="{FF2B5EF4-FFF2-40B4-BE49-F238E27FC236}">
                <a16:creationId xmlns:a16="http://schemas.microsoft.com/office/drawing/2014/main" id="{FC27DD6B-1BF2-F5ED-2332-E8E0F281688E}"/>
              </a:ext>
            </a:extLst>
          </p:cNvPr>
          <p:cNvSpPr txBox="1"/>
          <p:nvPr/>
        </p:nvSpPr>
        <p:spPr>
          <a:xfrm>
            <a:off x="502380" y="4061992"/>
            <a:ext cx="5593620" cy="2308324"/>
          </a:xfrm>
          <a:prstGeom prst="rect">
            <a:avLst/>
          </a:prstGeom>
          <a:noFill/>
        </p:spPr>
        <p:txBody>
          <a:bodyPr wrap="square">
            <a:spAutoFit/>
          </a:bodyPr>
          <a:lstStyle/>
          <a:p>
            <a:endParaRPr lang="lt-LT" u="sng" dirty="0">
              <a:solidFill>
                <a:srgbClr val="302757"/>
              </a:solidFill>
              <a:highlight>
                <a:srgbClr val="FFFF00"/>
              </a:highlight>
              <a:latin typeface="Verdana" panose="020B0604030504040204" pitchFamily="34" charset="0"/>
              <a:ea typeface="Verdana" panose="020B0604030504040204" pitchFamily="34" charset="0"/>
            </a:endParaRPr>
          </a:p>
          <a:p>
            <a:r>
              <a:rPr lang="lt-LT" b="1" dirty="0">
                <a:solidFill>
                  <a:srgbClr val="302757"/>
                </a:solidFill>
                <a:latin typeface="Verdana" panose="020B0604030504040204" pitchFamily="34" charset="0"/>
                <a:ea typeface="Verdana" panose="020B0604030504040204" pitchFamily="34" charset="0"/>
              </a:rPr>
              <a:t>Mokomąją medžiagą apie pirkimų sutarčių duomenų teikimą ir keitimą DMS galima rasti </a:t>
            </a:r>
            <a:r>
              <a:rPr lang="lt-LT" dirty="0">
                <a:solidFill>
                  <a:schemeClr val="accent2"/>
                </a:solidFill>
                <a:latin typeface="Verdana" panose="020B0604030504040204" pitchFamily="34" charset="0"/>
                <a:ea typeface="Verdana" panose="020B0604030504040204" pitchFamily="34" charset="0"/>
                <a:hlinkClick r:id="rId3">
                  <a:extLst>
                    <a:ext uri="{A12FA001-AC4F-418D-AE19-62706E023703}">
                      <ahyp:hlinkClr xmlns:ahyp="http://schemas.microsoft.com/office/drawing/2018/hyperlinkcolor" val="tx"/>
                    </a:ext>
                  </a:extLst>
                </a:hlinkClick>
              </a:rPr>
              <a:t>Duomenų mainų svetainė |2021-2027 ES investicijų interneto svetainė (</a:t>
            </a:r>
            <a:r>
              <a:rPr lang="lt-LT" dirty="0" err="1">
                <a:solidFill>
                  <a:schemeClr val="accent2"/>
                </a:solidFill>
                <a:latin typeface="Verdana" panose="020B0604030504040204" pitchFamily="34" charset="0"/>
                <a:ea typeface="Verdana" panose="020B0604030504040204" pitchFamily="34" charset="0"/>
                <a:hlinkClick r:id="rId3">
                  <a:extLst>
                    <a:ext uri="{A12FA001-AC4F-418D-AE19-62706E023703}">
                      <ahyp:hlinkClr xmlns:ahyp="http://schemas.microsoft.com/office/drawing/2018/hyperlinkcolor" val="tx"/>
                    </a:ext>
                  </a:extLst>
                </a:hlinkClick>
              </a:rPr>
              <a:t>esinvesticijos.lt</a:t>
            </a:r>
            <a:r>
              <a:rPr lang="lt-LT" dirty="0">
                <a:solidFill>
                  <a:schemeClr val="accent2"/>
                </a:solidFill>
                <a:latin typeface="Verdana" panose="020B0604030504040204" pitchFamily="34" charset="0"/>
                <a:ea typeface="Verdana" panose="020B0604030504040204" pitchFamily="34" charset="0"/>
                <a:hlinkClick r:id="rId3">
                  <a:extLst>
                    <a:ext uri="{A12FA001-AC4F-418D-AE19-62706E023703}">
                      <ahyp:hlinkClr xmlns:ahyp="http://schemas.microsoft.com/office/drawing/2018/hyperlinkcolor" val="tx"/>
                    </a:ext>
                  </a:extLst>
                </a:hlinkClick>
              </a:rPr>
              <a:t>)</a:t>
            </a:r>
            <a:endParaRPr lang="lt-LT" u="sng" dirty="0">
              <a:solidFill>
                <a:schemeClr val="accent2"/>
              </a:solidFill>
              <a:highlight>
                <a:srgbClr val="FFFF00"/>
              </a:highlight>
              <a:latin typeface="Verdana" panose="020B0604030504040204" pitchFamily="34" charset="0"/>
              <a:ea typeface="Verdana" panose="020B0604030504040204" pitchFamily="34" charset="0"/>
            </a:endParaRPr>
          </a:p>
          <a:p>
            <a:endParaRPr lang="lt-LT" u="sng" dirty="0">
              <a:solidFill>
                <a:srgbClr val="302757"/>
              </a:solidFill>
              <a:highlight>
                <a:srgbClr val="FFFF00"/>
              </a:highlight>
              <a:latin typeface="Verdana" panose="020B0604030504040204" pitchFamily="34" charset="0"/>
              <a:ea typeface="Verdana" panose="020B0604030504040204" pitchFamily="34" charset="0"/>
            </a:endParaRPr>
          </a:p>
          <a:p>
            <a:endParaRPr lang="lt-LT" dirty="0">
              <a:solidFill>
                <a:srgbClr val="302757"/>
              </a:solidFill>
              <a:highlight>
                <a:srgbClr val="FFFF00"/>
              </a:highlight>
              <a:latin typeface="Verdana" panose="020B0604030504040204" pitchFamily="34" charset="0"/>
              <a:ea typeface="Verdana" panose="020B0604030504040204" pitchFamily="34" charset="0"/>
            </a:endParaRPr>
          </a:p>
        </p:txBody>
      </p:sp>
      <p:pic>
        <p:nvPicPr>
          <p:cNvPr id="2" name="Paveikslėlis 1">
            <a:extLst>
              <a:ext uri="{FF2B5EF4-FFF2-40B4-BE49-F238E27FC236}">
                <a16:creationId xmlns:a16="http://schemas.microsoft.com/office/drawing/2014/main" id="{C1B2C75F-FD39-4A64-248E-17F3A39799C6}"/>
              </a:ext>
            </a:extLst>
          </p:cNvPr>
          <p:cNvPicPr>
            <a:picLocks noChangeAspect="1"/>
          </p:cNvPicPr>
          <p:nvPr/>
        </p:nvPicPr>
        <p:blipFill>
          <a:blip r:embed="rId4"/>
          <a:stretch>
            <a:fillRect/>
          </a:stretch>
        </p:blipFill>
        <p:spPr>
          <a:xfrm>
            <a:off x="6642156" y="1"/>
            <a:ext cx="5549843" cy="6858000"/>
          </a:xfrm>
          <a:prstGeom prst="rect">
            <a:avLst/>
          </a:prstGeom>
          <a:noFill/>
        </p:spPr>
      </p:pic>
    </p:spTree>
    <p:extLst>
      <p:ext uri="{BB962C8B-B14F-4D97-AF65-F5344CB8AC3E}">
        <p14:creationId xmlns:p14="http://schemas.microsoft.com/office/powerpoint/2010/main" val="14683700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avadinimas 1">
            <a:extLst>
              <a:ext uri="{FF2B5EF4-FFF2-40B4-BE49-F238E27FC236}">
                <a16:creationId xmlns:a16="http://schemas.microsoft.com/office/drawing/2014/main" id="{419E1F00-35F5-6591-361B-ACB0A92DCBAC}"/>
              </a:ext>
            </a:extLst>
          </p:cNvPr>
          <p:cNvSpPr txBox="1">
            <a:spLocks/>
          </p:cNvSpPr>
          <p:nvPr/>
        </p:nvSpPr>
        <p:spPr>
          <a:xfrm>
            <a:off x="783862" y="181461"/>
            <a:ext cx="10848813" cy="874341"/>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r>
              <a:rPr lang="lt-LT" sz="3200" b="1" i="1" dirty="0">
                <a:solidFill>
                  <a:srgbClr val="302957"/>
                </a:solidFill>
              </a:rPr>
              <a:t>Pirkimų vykdymas</a:t>
            </a:r>
          </a:p>
        </p:txBody>
      </p:sp>
      <p:sp>
        <p:nvSpPr>
          <p:cNvPr id="10" name="TextBox 9">
            <a:extLst>
              <a:ext uri="{FF2B5EF4-FFF2-40B4-BE49-F238E27FC236}">
                <a16:creationId xmlns:a16="http://schemas.microsoft.com/office/drawing/2014/main" id="{D93233DC-4F2E-BD71-5B08-A124B6315CB3}"/>
              </a:ext>
            </a:extLst>
          </p:cNvPr>
          <p:cNvSpPr txBox="1"/>
          <p:nvPr/>
        </p:nvSpPr>
        <p:spPr>
          <a:xfrm>
            <a:off x="327612" y="1385517"/>
            <a:ext cx="6248320" cy="954107"/>
          </a:xfrm>
          <a:prstGeom prst="rect">
            <a:avLst/>
          </a:prstGeom>
          <a:noFill/>
        </p:spPr>
        <p:txBody>
          <a:bodyPr wrap="square" lIns="91440" tIns="45720" rIns="91440" bIns="45720" rtlCol="0" anchor="t">
            <a:spAutoFit/>
          </a:bodyPr>
          <a:lstStyle/>
          <a:p>
            <a:r>
              <a:rPr lang="lt-LT" sz="2000" b="1" dirty="0">
                <a:solidFill>
                  <a:srgbClr val="302757"/>
                </a:solidFill>
                <a:latin typeface="Verdana"/>
                <a:ea typeface="Verdana"/>
              </a:rPr>
              <a:t>NPO</a:t>
            </a:r>
          </a:p>
          <a:p>
            <a:r>
              <a:rPr lang="lt-LT" dirty="0">
                <a:solidFill>
                  <a:srgbClr val="302757"/>
                </a:solidFill>
                <a:latin typeface="Verdana"/>
                <a:ea typeface="Verdana"/>
              </a:rPr>
              <a:t>Projektų finansavimo ir administravimo taisyklių (PAFT) </a:t>
            </a:r>
            <a:r>
              <a:rPr lang="lt-LT" dirty="0">
                <a:solidFill>
                  <a:srgbClr val="302757"/>
                </a:solidFill>
                <a:latin typeface="Verdana"/>
                <a:ea typeface="Verdana"/>
                <a:hlinkClick r:id="rId2">
                  <a:extLst>
                    <a:ext uri="{A12FA001-AC4F-418D-AE19-62706E023703}">
                      <ahyp:hlinkClr xmlns:ahyp="http://schemas.microsoft.com/office/drawing/2018/hyperlinkcolor" val="tx"/>
                    </a:ext>
                  </a:extLst>
                </a:hlinkClick>
              </a:rPr>
              <a:t>7 priedas „Pirkimų taisyklės“</a:t>
            </a:r>
            <a:endParaRPr lang="lt-LT" dirty="0">
              <a:solidFill>
                <a:srgbClr val="302757"/>
              </a:solidFill>
              <a:latin typeface="Verdana"/>
              <a:ea typeface="Verdana"/>
            </a:endParaRPr>
          </a:p>
        </p:txBody>
      </p:sp>
      <p:sp>
        <p:nvSpPr>
          <p:cNvPr id="12" name="TextBox 11">
            <a:extLst>
              <a:ext uri="{FF2B5EF4-FFF2-40B4-BE49-F238E27FC236}">
                <a16:creationId xmlns:a16="http://schemas.microsoft.com/office/drawing/2014/main" id="{A1A8318B-B2F7-BAA2-A5BF-9D7AE4DC48D4}"/>
              </a:ext>
            </a:extLst>
          </p:cNvPr>
          <p:cNvSpPr txBox="1"/>
          <p:nvPr/>
        </p:nvSpPr>
        <p:spPr>
          <a:xfrm>
            <a:off x="6783423" y="1379885"/>
            <a:ext cx="4454821" cy="1015663"/>
          </a:xfrm>
          <a:prstGeom prst="rect">
            <a:avLst/>
          </a:prstGeom>
          <a:noFill/>
        </p:spPr>
        <p:txBody>
          <a:bodyPr wrap="square" lIns="91440" tIns="45720" rIns="91440" bIns="45720" rtlCol="0" anchor="t">
            <a:spAutoFit/>
          </a:bodyPr>
          <a:lstStyle/>
          <a:p>
            <a:r>
              <a:rPr lang="lt-LT" sz="2000" b="1" dirty="0">
                <a:solidFill>
                  <a:schemeClr val="bg1"/>
                </a:solidFill>
                <a:latin typeface="Verdana"/>
                <a:ea typeface="Verdana"/>
              </a:rPr>
              <a:t>PO</a:t>
            </a:r>
          </a:p>
          <a:p>
            <a:endParaRPr lang="lt-LT" sz="2000" dirty="0">
              <a:solidFill>
                <a:schemeClr val="bg1"/>
              </a:solidFill>
              <a:latin typeface="Verdana"/>
              <a:ea typeface="Verdana"/>
            </a:endParaRPr>
          </a:p>
          <a:p>
            <a:r>
              <a:rPr lang="lt-LT" dirty="0">
                <a:solidFill>
                  <a:schemeClr val="bg1"/>
                </a:solidFill>
                <a:latin typeface="Verdana"/>
                <a:ea typeface="Verdana"/>
                <a:hlinkClick r:id="rId3">
                  <a:extLst>
                    <a:ext uri="{A12FA001-AC4F-418D-AE19-62706E023703}">
                      <ahyp:hlinkClr xmlns:ahyp="http://schemas.microsoft.com/office/drawing/2018/hyperlinkcolor" val="tx"/>
                    </a:ext>
                  </a:extLst>
                </a:hlinkClick>
              </a:rPr>
              <a:t>Viešųjų pirkimų įstatymas</a:t>
            </a:r>
            <a:endParaRPr lang="lt-LT" dirty="0">
              <a:solidFill>
                <a:schemeClr val="bg1"/>
              </a:solidFill>
              <a:latin typeface="Verdana"/>
              <a:ea typeface="Verdana"/>
            </a:endParaRPr>
          </a:p>
        </p:txBody>
      </p:sp>
      <p:sp>
        <p:nvSpPr>
          <p:cNvPr id="13" name="TextBox 12">
            <a:extLst>
              <a:ext uri="{FF2B5EF4-FFF2-40B4-BE49-F238E27FC236}">
                <a16:creationId xmlns:a16="http://schemas.microsoft.com/office/drawing/2014/main" id="{D71AE621-ED2E-DA14-A8FA-8A461C35FB79}"/>
              </a:ext>
            </a:extLst>
          </p:cNvPr>
          <p:cNvSpPr txBox="1"/>
          <p:nvPr/>
        </p:nvSpPr>
        <p:spPr>
          <a:xfrm>
            <a:off x="6771529" y="2538849"/>
            <a:ext cx="5282886" cy="3847207"/>
          </a:xfrm>
          <a:prstGeom prst="rect">
            <a:avLst/>
          </a:prstGeom>
          <a:noFill/>
        </p:spPr>
        <p:txBody>
          <a:bodyPr wrap="square" rtlCol="0">
            <a:spAutoFit/>
          </a:bodyPr>
          <a:lstStyle/>
          <a:p>
            <a:r>
              <a:rPr lang="lt-LT" sz="1600" dirty="0">
                <a:solidFill>
                  <a:schemeClr val="bg1"/>
                </a:solidFill>
                <a:latin typeface="Verdana" panose="020B0604030504040204" pitchFamily="34" charset="0"/>
                <a:ea typeface="Verdana" panose="020B0604030504040204" pitchFamily="34" charset="0"/>
              </a:rPr>
              <a:t>Pagalbiniai teisės aktai (taikomi PO):</a:t>
            </a:r>
          </a:p>
          <a:p>
            <a:endParaRPr lang="lt-LT" sz="1600" dirty="0">
              <a:solidFill>
                <a:schemeClr val="bg1"/>
              </a:solidFill>
              <a:latin typeface="Verdana" panose="020B0604030504040204" pitchFamily="34" charset="0"/>
              <a:ea typeface="Verdana" panose="020B0604030504040204" pitchFamily="34" charset="0"/>
            </a:endParaRPr>
          </a:p>
          <a:p>
            <a:r>
              <a:rPr lang="lt-LT" sz="1600" dirty="0">
                <a:solidFill>
                  <a:schemeClr val="bg1"/>
                </a:solidFill>
                <a:latin typeface="Verdana" panose="020B0604030504040204" pitchFamily="34" charset="0"/>
                <a:ea typeface="Verdana" panose="020B0604030504040204" pitchFamily="34" charset="0"/>
              </a:rPr>
              <a:t>Tiekėjo kvalifikacijos reikalavimų nustatymo metodika</a:t>
            </a:r>
          </a:p>
          <a:p>
            <a:r>
              <a:rPr lang="lt-LT" sz="1200" dirty="0">
                <a:solidFill>
                  <a:schemeClr val="bg1"/>
                </a:solidFill>
                <a:latin typeface="Verdana" panose="020B0604030504040204" pitchFamily="34" charset="0"/>
                <a:ea typeface="Verdana" panose="020B0604030504040204" pitchFamily="34" charset="0"/>
                <a:hlinkClick r:id="rId4">
                  <a:extLst>
                    <a:ext uri="{A12FA001-AC4F-418D-AE19-62706E023703}">
                      <ahyp:hlinkClr xmlns:ahyp="http://schemas.microsoft.com/office/drawing/2018/hyperlinkcolor" val="tx"/>
                    </a:ext>
                  </a:extLst>
                </a:hlinkClick>
              </a:rPr>
              <a:t>https://e-seimas.lrs.lt/portal/legalAct/lt/TAD/01aeb1815d8c11e7a53b83ca0142260e/asr</a:t>
            </a:r>
            <a:endParaRPr lang="lt-LT" sz="1200" dirty="0">
              <a:solidFill>
                <a:schemeClr val="bg1"/>
              </a:solidFill>
              <a:latin typeface="Verdana" panose="020B0604030504040204" pitchFamily="34" charset="0"/>
              <a:ea typeface="Verdana" panose="020B0604030504040204" pitchFamily="34" charset="0"/>
            </a:endParaRPr>
          </a:p>
          <a:p>
            <a:endParaRPr lang="lt-LT" sz="1200" dirty="0">
              <a:solidFill>
                <a:schemeClr val="bg1"/>
              </a:solidFill>
              <a:latin typeface="Verdana" panose="020B0604030504040204" pitchFamily="34" charset="0"/>
              <a:ea typeface="Verdana" panose="020B0604030504040204" pitchFamily="34" charset="0"/>
            </a:endParaRPr>
          </a:p>
          <a:p>
            <a:r>
              <a:rPr lang="lt-LT" sz="1600" dirty="0">
                <a:solidFill>
                  <a:schemeClr val="bg1"/>
                </a:solidFill>
                <a:latin typeface="Verdana" panose="020B0604030504040204" pitchFamily="34" charset="0"/>
                <a:ea typeface="Verdana" panose="020B0604030504040204" pitchFamily="34" charset="0"/>
              </a:rPr>
              <a:t>Ekonomiškai naudingiausio pasiūlymo vertinimo gairės</a:t>
            </a:r>
          </a:p>
          <a:p>
            <a:r>
              <a:rPr lang="lt-LT" sz="1200" dirty="0">
                <a:solidFill>
                  <a:schemeClr val="bg1"/>
                </a:solidFill>
                <a:latin typeface="Verdana" panose="020B0604030504040204" pitchFamily="34" charset="0"/>
                <a:ea typeface="Verdana" panose="020B0604030504040204" pitchFamily="34" charset="0"/>
                <a:hlinkClick r:id="rId5">
                  <a:extLst>
                    <a:ext uri="{A12FA001-AC4F-418D-AE19-62706E023703}">
                      <ahyp:hlinkClr xmlns:ahyp="http://schemas.microsoft.com/office/drawing/2018/hyperlinkcolor" val="tx"/>
                    </a:ext>
                  </a:extLst>
                </a:hlinkClick>
              </a:rPr>
              <a:t>https://vpt.lrv.lt/uploads/vpt/documents/files/mp/ENPV_gaires.pdf</a:t>
            </a:r>
            <a:endParaRPr lang="lt-LT" sz="1200" dirty="0">
              <a:solidFill>
                <a:schemeClr val="bg1"/>
              </a:solidFill>
              <a:latin typeface="Verdana" panose="020B0604030504040204" pitchFamily="34" charset="0"/>
              <a:ea typeface="Verdana" panose="020B0604030504040204" pitchFamily="34" charset="0"/>
            </a:endParaRPr>
          </a:p>
          <a:p>
            <a:endParaRPr lang="lt-LT" sz="1200" dirty="0">
              <a:solidFill>
                <a:schemeClr val="bg1"/>
              </a:solidFill>
              <a:latin typeface="Verdana" panose="020B0604030504040204" pitchFamily="34" charset="0"/>
              <a:ea typeface="Verdana" panose="020B0604030504040204" pitchFamily="34" charset="0"/>
            </a:endParaRPr>
          </a:p>
          <a:p>
            <a:r>
              <a:rPr lang="lt-LT" sz="1600" dirty="0">
                <a:solidFill>
                  <a:schemeClr val="bg1"/>
                </a:solidFill>
                <a:latin typeface="Verdana" panose="020B0604030504040204" pitchFamily="34" charset="0"/>
                <a:ea typeface="Verdana" panose="020B0604030504040204" pitchFamily="34" charset="0"/>
              </a:rPr>
              <a:t>Kainodaros taisyklių nustatymo metodika</a:t>
            </a:r>
          </a:p>
          <a:p>
            <a:r>
              <a:rPr lang="lt-LT" sz="1200" dirty="0">
                <a:solidFill>
                  <a:schemeClr val="bg1"/>
                </a:solidFill>
                <a:latin typeface="Verdana" panose="020B0604030504040204" pitchFamily="34" charset="0"/>
                <a:ea typeface="Verdana" panose="020B0604030504040204" pitchFamily="34" charset="0"/>
                <a:hlinkClick r:id="rId6">
                  <a:extLst>
                    <a:ext uri="{A12FA001-AC4F-418D-AE19-62706E023703}">
                      <ahyp:hlinkClr xmlns:ahyp="http://schemas.microsoft.com/office/drawing/2018/hyperlinkcolor" val="tx"/>
                    </a:ext>
                  </a:extLst>
                </a:hlinkClick>
              </a:rPr>
              <a:t>https://e-seimas.lrs.lt/portal/legalAct/lt/TAD/daa0e4a05c3c11e7a53b83ca0142260e/asr</a:t>
            </a:r>
            <a:endParaRPr lang="lt-LT" sz="1200" dirty="0">
              <a:solidFill>
                <a:schemeClr val="bg1"/>
              </a:solidFill>
              <a:latin typeface="Verdana" panose="020B0604030504040204" pitchFamily="34" charset="0"/>
              <a:ea typeface="Verdana" panose="020B0604030504040204" pitchFamily="34" charset="0"/>
            </a:endParaRPr>
          </a:p>
          <a:p>
            <a:endParaRPr lang="lt-LT" sz="1200" dirty="0">
              <a:solidFill>
                <a:schemeClr val="bg1"/>
              </a:solidFill>
              <a:latin typeface="Verdana" panose="020B0604030504040204" pitchFamily="34" charset="0"/>
              <a:ea typeface="Verdana" panose="020B0604030504040204" pitchFamily="34" charset="0"/>
            </a:endParaRPr>
          </a:p>
        </p:txBody>
      </p:sp>
      <p:sp>
        <p:nvSpPr>
          <p:cNvPr id="15" name="TextBox 14">
            <a:extLst>
              <a:ext uri="{FF2B5EF4-FFF2-40B4-BE49-F238E27FC236}">
                <a16:creationId xmlns:a16="http://schemas.microsoft.com/office/drawing/2014/main" id="{BBC1DE75-0BFD-BF9F-AD48-8B96CD96D938}"/>
              </a:ext>
            </a:extLst>
          </p:cNvPr>
          <p:cNvSpPr txBox="1"/>
          <p:nvPr/>
        </p:nvSpPr>
        <p:spPr>
          <a:xfrm>
            <a:off x="282703" y="3236330"/>
            <a:ext cx="6096000" cy="1477328"/>
          </a:xfrm>
          <a:prstGeom prst="rect">
            <a:avLst/>
          </a:prstGeom>
          <a:noFill/>
        </p:spPr>
        <p:txBody>
          <a:bodyPr wrap="square">
            <a:spAutoFit/>
          </a:bodyPr>
          <a:lstStyle/>
          <a:p>
            <a:r>
              <a:rPr lang="lt-LT" dirty="0">
                <a:solidFill>
                  <a:srgbClr val="302757"/>
                </a:solidFill>
                <a:latin typeface="Verdana" panose="020B0604030504040204" pitchFamily="34" charset="0"/>
                <a:ea typeface="Verdana" panose="020B0604030504040204" pitchFamily="34" charset="0"/>
              </a:rPr>
              <a:t>Pirkimo būdai:</a:t>
            </a:r>
          </a:p>
          <a:p>
            <a:pPr marL="285750" indent="-285750">
              <a:buFontTx/>
              <a:buChar char="-"/>
            </a:pPr>
            <a:r>
              <a:rPr lang="lt-LT" dirty="0">
                <a:solidFill>
                  <a:srgbClr val="302757"/>
                </a:solidFill>
                <a:latin typeface="Verdana" panose="020B0604030504040204" pitchFamily="34" charset="0"/>
                <a:ea typeface="Verdana" panose="020B0604030504040204" pitchFamily="34" charset="0"/>
              </a:rPr>
              <a:t>Konkursas (su galimybe derėtis arba be derybų)</a:t>
            </a:r>
          </a:p>
          <a:p>
            <a:pPr marL="285750" indent="-285750">
              <a:buFontTx/>
              <a:buChar char="-"/>
            </a:pPr>
            <a:r>
              <a:rPr lang="lt-LT" dirty="0">
                <a:solidFill>
                  <a:srgbClr val="302757"/>
                </a:solidFill>
                <a:latin typeface="Verdana" panose="020B0604030504040204" pitchFamily="34" charset="0"/>
                <a:ea typeface="Verdana" panose="020B0604030504040204" pitchFamily="34" charset="0"/>
              </a:rPr>
              <a:t>Derybos</a:t>
            </a:r>
          </a:p>
          <a:p>
            <a:pPr marL="285750" indent="-285750">
              <a:buFontTx/>
              <a:buChar char="-"/>
            </a:pPr>
            <a:r>
              <a:rPr lang="lt-LT" dirty="0">
                <a:solidFill>
                  <a:srgbClr val="302757"/>
                </a:solidFill>
                <a:latin typeface="Verdana" panose="020B0604030504040204" pitchFamily="34" charset="0"/>
                <a:ea typeface="Verdana" panose="020B0604030504040204" pitchFamily="34" charset="0"/>
              </a:rPr>
              <a:t>Pirkimas iš vieno tiekėjo tik esant PAFT numatytiems atvejams</a:t>
            </a:r>
          </a:p>
        </p:txBody>
      </p:sp>
      <p:sp>
        <p:nvSpPr>
          <p:cNvPr id="17" name="Ovalas 16">
            <a:extLst>
              <a:ext uri="{FF2B5EF4-FFF2-40B4-BE49-F238E27FC236}">
                <a16:creationId xmlns:a16="http://schemas.microsoft.com/office/drawing/2014/main" id="{617881FE-DCB6-02BA-25E1-9C3D93D5B51E}"/>
              </a:ext>
            </a:extLst>
          </p:cNvPr>
          <p:cNvSpPr/>
          <p:nvPr/>
        </p:nvSpPr>
        <p:spPr>
          <a:xfrm>
            <a:off x="461913" y="4684188"/>
            <a:ext cx="5557819" cy="1137199"/>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lt-LT" sz="1800" dirty="0">
                <a:solidFill>
                  <a:srgbClr val="302957"/>
                </a:solidFill>
                <a:effectLst/>
                <a:latin typeface="Verdana"/>
                <a:ea typeface="Verdana"/>
              </a:rPr>
              <a:t>Ne mažiau kaip 100 procentų žaliųjų pirkimų</a:t>
            </a:r>
            <a:r>
              <a:rPr lang="lt-LT" dirty="0">
                <a:solidFill>
                  <a:srgbClr val="302957"/>
                </a:solidFill>
                <a:latin typeface="Verdana"/>
                <a:ea typeface="Verdana"/>
              </a:rPr>
              <a:t>* </a:t>
            </a:r>
            <a:r>
              <a:rPr lang="lt-LT" sz="1800" dirty="0">
                <a:solidFill>
                  <a:srgbClr val="302957"/>
                </a:solidFill>
                <a:effectLst/>
                <a:latin typeface="Verdana"/>
                <a:ea typeface="Verdana"/>
              </a:rPr>
              <a:t>– kiekvienais metais nuo 2023 metų</a:t>
            </a:r>
            <a:endParaRPr lang="lt-LT" sz="1800" dirty="0">
              <a:solidFill>
                <a:srgbClr val="302957"/>
              </a:solidFill>
              <a:latin typeface="Verdana"/>
              <a:ea typeface="Verdana"/>
            </a:endParaRPr>
          </a:p>
        </p:txBody>
      </p:sp>
      <p:sp>
        <p:nvSpPr>
          <p:cNvPr id="19" name="TextBox 18">
            <a:extLst>
              <a:ext uri="{FF2B5EF4-FFF2-40B4-BE49-F238E27FC236}">
                <a16:creationId xmlns:a16="http://schemas.microsoft.com/office/drawing/2014/main" id="{B855E8FD-B434-B724-6C74-B38F79034B13}"/>
              </a:ext>
            </a:extLst>
          </p:cNvPr>
          <p:cNvSpPr txBox="1"/>
          <p:nvPr/>
        </p:nvSpPr>
        <p:spPr>
          <a:xfrm>
            <a:off x="125691" y="5842337"/>
            <a:ext cx="6466628" cy="1015663"/>
          </a:xfrm>
          <a:prstGeom prst="rect">
            <a:avLst/>
          </a:prstGeom>
          <a:noFill/>
        </p:spPr>
        <p:txBody>
          <a:bodyPr wrap="square">
            <a:spAutoFit/>
          </a:bodyPr>
          <a:lstStyle/>
          <a:p>
            <a:r>
              <a:rPr lang="lt-LT" sz="1200" dirty="0">
                <a:solidFill>
                  <a:srgbClr val="302757"/>
                </a:solidFill>
                <a:latin typeface="Verdana"/>
                <a:ea typeface="Verdana"/>
              </a:rPr>
              <a:t>* </a:t>
            </a:r>
            <a:r>
              <a:rPr lang="lt-LT" sz="1200" dirty="0">
                <a:solidFill>
                  <a:srgbClr val="302757"/>
                </a:solidFill>
                <a:latin typeface="Verdana"/>
                <a:ea typeface="Verdana"/>
                <a:hlinkClick r:id="rId7">
                  <a:extLst>
                    <a:ext uri="{A12FA001-AC4F-418D-AE19-62706E023703}">
                      <ahyp:hlinkClr xmlns:ahyp="http://schemas.microsoft.com/office/drawing/2018/hyperlinkcolor" val="tx"/>
                    </a:ext>
                  </a:extLst>
                </a:hlinkClick>
              </a:rPr>
              <a:t>Lietuvos Respublikos aplinkos ministro 2011 m. birželio 28 d. įsakyme Nr. D1-508 „Dėl Produktų, kurių viešiesiems pirkimams ir pirkimams taikytini aplinkos apsaugos kriterijai, sąrašo, Aplinkos apsaugos kriterijų ir Aplinkos apsaugos kriterijų, kuriuos perkančiosios organizacijos ir perkantieji subjektai turi taikyti pirkdami prekes, paslaugas ar darbus, taikymo tvarkos aprašo patvirtinimo“</a:t>
            </a:r>
            <a:endParaRPr lang="en-US" sz="1200" dirty="0">
              <a:solidFill>
                <a:srgbClr val="302757"/>
              </a:solidFill>
            </a:endParaRPr>
          </a:p>
        </p:txBody>
      </p:sp>
      <p:sp>
        <p:nvSpPr>
          <p:cNvPr id="3" name="TextBox 2">
            <a:extLst>
              <a:ext uri="{FF2B5EF4-FFF2-40B4-BE49-F238E27FC236}">
                <a16:creationId xmlns:a16="http://schemas.microsoft.com/office/drawing/2014/main" id="{76B18916-4119-157B-F725-A470F631F983}"/>
              </a:ext>
            </a:extLst>
          </p:cNvPr>
          <p:cNvSpPr txBox="1"/>
          <p:nvPr/>
        </p:nvSpPr>
        <p:spPr>
          <a:xfrm>
            <a:off x="305578" y="2332060"/>
            <a:ext cx="6096000" cy="738664"/>
          </a:xfrm>
          <a:prstGeom prst="rect">
            <a:avLst/>
          </a:prstGeom>
          <a:noFill/>
        </p:spPr>
        <p:txBody>
          <a:bodyPr wrap="square">
            <a:spAutoFit/>
          </a:bodyPr>
          <a:lstStyle/>
          <a:p>
            <a:r>
              <a:rPr lang="lt-LT" dirty="0">
                <a:solidFill>
                  <a:srgbClr val="302757"/>
                </a:solidFill>
                <a:latin typeface="Verdana" panose="020B0604030504040204" pitchFamily="34" charset="0"/>
                <a:ea typeface="Verdana" panose="020B0604030504040204" pitchFamily="34" charset="0"/>
                <a:hlinkClick r:id="rId8">
                  <a:extLst>
                    <a:ext uri="{A12FA001-AC4F-418D-AE19-62706E023703}">
                      <ahyp:hlinkClr xmlns:ahyp="http://schemas.microsoft.com/office/drawing/2018/hyperlinkcolor" val="tx"/>
                    </a:ext>
                  </a:extLst>
                </a:hlinkClick>
              </a:rPr>
              <a:t>Metodinė medžiaga ir kita informacija: </a:t>
            </a:r>
            <a:r>
              <a:rPr lang="lt-LT" sz="1200" dirty="0">
                <a:solidFill>
                  <a:srgbClr val="302757"/>
                </a:solidFill>
                <a:latin typeface="Verdana" panose="020B0604030504040204" pitchFamily="34" charset="0"/>
                <a:ea typeface="Verdana" panose="020B0604030504040204" pitchFamily="34" charset="0"/>
                <a:hlinkClick r:id="rId8">
                  <a:extLst>
                    <a:ext uri="{A12FA001-AC4F-418D-AE19-62706E023703}">
                      <ahyp:hlinkClr xmlns:ahyp="http://schemas.microsoft.com/office/drawing/2018/hyperlinkcolor" val="tx"/>
                    </a:ext>
                  </a:extLst>
                </a:hlinkClick>
              </a:rPr>
              <a:t>https://inovacijuagentura.lt/turinys/bendra-informacija-projektu-vykdytojams.html?lang=lt</a:t>
            </a:r>
            <a:endParaRPr lang="lt-LT" dirty="0">
              <a:solidFill>
                <a:srgbClr val="302757"/>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6788780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o vietos rezervavimo ženklas 2">
            <a:extLst>
              <a:ext uri="{FF2B5EF4-FFF2-40B4-BE49-F238E27FC236}">
                <a16:creationId xmlns:a16="http://schemas.microsoft.com/office/drawing/2014/main" id="{F2FCD458-1500-A531-D89F-C95FDA314239}"/>
              </a:ext>
            </a:extLst>
          </p:cNvPr>
          <p:cNvSpPr>
            <a:spLocks noGrp="1"/>
          </p:cNvSpPr>
          <p:nvPr>
            <p:ph type="body" sz="half" idx="2"/>
          </p:nvPr>
        </p:nvSpPr>
        <p:spPr>
          <a:xfrm>
            <a:off x="7961955" y="2273929"/>
            <a:ext cx="3539093" cy="2533453"/>
          </a:xfrm>
        </p:spPr>
        <p:txBody>
          <a:bodyPr>
            <a:normAutofit/>
          </a:bodyPr>
          <a:lstStyle/>
          <a:p>
            <a:pPr algn="ctr"/>
            <a:r>
              <a:rPr lang="lt-LT" sz="4800" b="1" i="1" kern="1200" dirty="0">
                <a:solidFill>
                  <a:srgbClr val="EEE730"/>
                </a:solidFill>
                <a:cs typeface="+mj-cs"/>
              </a:rPr>
              <a:t>Turinys</a:t>
            </a:r>
            <a:endParaRPr lang="lt-LT" sz="4800" b="1" i="1" dirty="0">
              <a:solidFill>
                <a:srgbClr val="EEE730"/>
              </a:solidFill>
            </a:endParaRPr>
          </a:p>
        </p:txBody>
      </p:sp>
      <p:sp>
        <p:nvSpPr>
          <p:cNvPr id="6" name="Teksto vietos rezervavimo ženklas 3">
            <a:extLst>
              <a:ext uri="{FF2B5EF4-FFF2-40B4-BE49-F238E27FC236}">
                <a16:creationId xmlns:a16="http://schemas.microsoft.com/office/drawing/2014/main" id="{64271F7C-ACA2-94EE-420E-A08FCE5D9B30}"/>
              </a:ext>
            </a:extLst>
          </p:cNvPr>
          <p:cNvSpPr>
            <a:spLocks noGrp="1"/>
          </p:cNvSpPr>
          <p:nvPr>
            <p:ph type="body" sz="half" idx="10"/>
          </p:nvPr>
        </p:nvSpPr>
        <p:spPr>
          <a:xfrm>
            <a:off x="690952" y="1188370"/>
            <a:ext cx="6302569" cy="5240422"/>
          </a:xfrm>
        </p:spPr>
        <p:txBody>
          <a:bodyPr>
            <a:noAutofit/>
          </a:bodyPr>
          <a:lstStyle/>
          <a:p>
            <a:pPr marL="342900" indent="-342900">
              <a:buClr>
                <a:srgbClr val="302757"/>
              </a:buClr>
              <a:buSzPct val="150000"/>
              <a:buFont typeface="Wingdings" panose="05000000000000000000" pitchFamily="2" charset="2"/>
              <a:buChar char="§"/>
            </a:pPr>
            <a:r>
              <a:rPr lang="lt-LT" sz="2400" dirty="0">
                <a:effectLst/>
              </a:rPr>
              <a:t>Pateiktų projektų įgyvendinimo planų (PĮP) informacija</a:t>
            </a:r>
          </a:p>
          <a:p>
            <a:pPr marL="342900" indent="-342900">
              <a:buClr>
                <a:srgbClr val="302757"/>
              </a:buClr>
              <a:buSzPct val="150000"/>
              <a:buFont typeface="Wingdings" panose="05000000000000000000" pitchFamily="2" charset="2"/>
              <a:buChar char="§"/>
            </a:pPr>
            <a:r>
              <a:rPr lang="lt-LT" sz="2400" dirty="0">
                <a:effectLst/>
              </a:rPr>
              <a:t>Projektų įgyvendinimo reikalavimai</a:t>
            </a:r>
          </a:p>
          <a:p>
            <a:pPr marL="342900" indent="-342900">
              <a:buClr>
                <a:srgbClr val="302757"/>
              </a:buClr>
              <a:buSzPct val="150000"/>
              <a:buFont typeface="Wingdings" panose="05000000000000000000" pitchFamily="2" charset="2"/>
              <a:buChar char="§"/>
            </a:pPr>
            <a:r>
              <a:rPr lang="lt-LT" sz="2400" dirty="0"/>
              <a:t>Tinkamos finansuoti išlaidos</a:t>
            </a:r>
          </a:p>
          <a:p>
            <a:pPr marL="342900" indent="-342900">
              <a:buClr>
                <a:srgbClr val="302757"/>
              </a:buClr>
              <a:buSzPct val="150000"/>
              <a:buFont typeface="Wingdings" panose="05000000000000000000" pitchFamily="2" charset="2"/>
              <a:buChar char="§"/>
            </a:pPr>
            <a:r>
              <a:rPr lang="lt-LT" sz="2400" dirty="0">
                <a:effectLst/>
              </a:rPr>
              <a:t>Stebėsenos rodikliai</a:t>
            </a:r>
          </a:p>
          <a:p>
            <a:pPr marL="342900" indent="-342900">
              <a:buClr>
                <a:srgbClr val="302757"/>
              </a:buClr>
              <a:buSzPct val="150000"/>
              <a:buFont typeface="Wingdings" panose="05000000000000000000" pitchFamily="2" charset="2"/>
              <a:buChar char="§"/>
            </a:pPr>
            <a:r>
              <a:rPr lang="lt-LT" sz="2400" dirty="0">
                <a:effectLst/>
              </a:rPr>
              <a:t>Pirkimų vykdymas</a:t>
            </a:r>
          </a:p>
          <a:p>
            <a:pPr marL="342900" indent="-342900">
              <a:buClr>
                <a:srgbClr val="302757"/>
              </a:buClr>
              <a:buSzPct val="150000"/>
              <a:buFont typeface="Wingdings" panose="05000000000000000000" pitchFamily="2" charset="2"/>
              <a:buChar char="§"/>
            </a:pPr>
            <a:r>
              <a:rPr lang="lt-LT" sz="2400" dirty="0" err="1"/>
              <a:t>Poprojektiniai</a:t>
            </a:r>
            <a:r>
              <a:rPr lang="lt-LT" sz="2400" dirty="0"/>
              <a:t> reikalavimai</a:t>
            </a:r>
            <a:endParaRPr lang="lt-LT" sz="2400" dirty="0">
              <a:effectLst/>
            </a:endParaRPr>
          </a:p>
          <a:p>
            <a:pPr marL="342900" indent="-342900">
              <a:buClr>
                <a:srgbClr val="302757"/>
              </a:buClr>
              <a:buSzPct val="150000"/>
              <a:buFont typeface="Wingdings" panose="05000000000000000000" pitchFamily="2" charset="2"/>
              <a:buChar char="§"/>
            </a:pPr>
            <a:r>
              <a:rPr lang="lt-LT" sz="2400" dirty="0">
                <a:effectLst/>
              </a:rPr>
              <a:t>Veiklos ataskaitos pildymas ir teikimas</a:t>
            </a:r>
          </a:p>
        </p:txBody>
      </p:sp>
    </p:spTree>
    <p:extLst>
      <p:ext uri="{BB962C8B-B14F-4D97-AF65-F5344CB8AC3E}">
        <p14:creationId xmlns:p14="http://schemas.microsoft.com/office/powerpoint/2010/main" val="40219728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0CFB79BD-ED29-BA39-8EC8-3672B4FC397C}"/>
              </a:ext>
            </a:extLst>
          </p:cNvPr>
          <p:cNvSpPr txBox="1"/>
          <p:nvPr/>
        </p:nvSpPr>
        <p:spPr>
          <a:xfrm>
            <a:off x="510317" y="1151453"/>
            <a:ext cx="10631077" cy="4555093"/>
          </a:xfrm>
          <a:prstGeom prst="rect">
            <a:avLst/>
          </a:prstGeom>
          <a:noFill/>
        </p:spPr>
        <p:txBody>
          <a:bodyPr wrap="square">
            <a:spAutoFit/>
          </a:bodyPr>
          <a:lstStyle/>
          <a:p>
            <a:r>
              <a:rPr lang="lt-LT" sz="2000" b="1" dirty="0">
                <a:solidFill>
                  <a:srgbClr val="302957"/>
                </a:solidFill>
                <a:latin typeface="Verdana" panose="020B0604030504040204" pitchFamily="34" charset="0"/>
                <a:ea typeface="Verdana" panose="020B0604030504040204" pitchFamily="34" charset="0"/>
              </a:rPr>
              <a:t>Pirkimai iš vieno tiekėjo galimi, kai:</a:t>
            </a:r>
          </a:p>
          <a:p>
            <a:pPr marL="342900" indent="-342900" algn="just">
              <a:spcBef>
                <a:spcPts val="600"/>
              </a:spcBef>
              <a:buClr>
                <a:schemeClr val="accent1"/>
              </a:buClr>
              <a:buSzPct val="150000"/>
              <a:buFont typeface="Wingdings" panose="05000000000000000000" pitchFamily="2" charset="2"/>
              <a:buChar char="ü"/>
            </a:pPr>
            <a:r>
              <a:rPr lang="lt-LT" sz="2000" dirty="0">
                <a:solidFill>
                  <a:srgbClr val="302957"/>
                </a:solidFill>
                <a:latin typeface="Verdana" panose="020B0604030504040204" pitchFamily="34" charset="0"/>
                <a:ea typeface="Verdana" panose="020B0604030504040204" pitchFamily="34" charset="0"/>
              </a:rPr>
              <a:t>paskelbus kvietimą nebuvo gauta nė vieno nustatytus reikalavimus atitinkančio pasiūlymo, o pirminės pirkimo sąlygos iš esmės nekeičiamos;</a:t>
            </a:r>
          </a:p>
          <a:p>
            <a:pPr marL="342900" indent="-342900" algn="just">
              <a:spcBef>
                <a:spcPts val="600"/>
              </a:spcBef>
              <a:buClr>
                <a:schemeClr val="accent1"/>
              </a:buClr>
              <a:buSzPct val="150000"/>
              <a:buFont typeface="Wingdings" panose="05000000000000000000" pitchFamily="2" charset="2"/>
              <a:buChar char="ü"/>
            </a:pPr>
            <a:r>
              <a:rPr lang="lt-LT" sz="2000" dirty="0">
                <a:solidFill>
                  <a:srgbClr val="302957"/>
                </a:solidFill>
                <a:latin typeface="Verdana" panose="020B0604030504040204" pitchFamily="34" charset="0"/>
                <a:ea typeface="Verdana" panose="020B0604030504040204" pitchFamily="34" charset="0"/>
              </a:rPr>
              <a:t>dėl meninių ar techninių priežasčių yra tik vienintelis tiekėjas arba tiekėjas, turintis išimtines teises;</a:t>
            </a:r>
          </a:p>
          <a:p>
            <a:pPr marL="342900" indent="-342900" algn="just">
              <a:spcBef>
                <a:spcPts val="600"/>
              </a:spcBef>
              <a:buClr>
                <a:schemeClr val="accent1"/>
              </a:buClr>
              <a:buSzPct val="150000"/>
              <a:buFont typeface="Wingdings" panose="05000000000000000000" pitchFamily="2" charset="2"/>
              <a:buChar char="ü"/>
            </a:pPr>
            <a:r>
              <a:rPr lang="lt-LT" sz="2000" dirty="0">
                <a:solidFill>
                  <a:srgbClr val="302957"/>
                </a:solidFill>
                <a:latin typeface="Verdana" panose="020B0604030504040204" pitchFamily="34" charset="0"/>
                <a:ea typeface="Verdana" panose="020B0604030504040204" pitchFamily="34" charset="0"/>
              </a:rPr>
              <a:t>NPO pagal ankstesnę pirkimo sutartį iš tiekėjo pirko prekių ir nustatė, kad iš jo verta pirkti papildomai dėl techninio suderinamumo;</a:t>
            </a:r>
          </a:p>
          <a:p>
            <a:pPr marL="342900" indent="-342900" algn="just">
              <a:spcBef>
                <a:spcPts val="600"/>
              </a:spcBef>
              <a:buClr>
                <a:schemeClr val="accent1"/>
              </a:buClr>
              <a:buSzPct val="150000"/>
              <a:buFont typeface="Wingdings" panose="05000000000000000000" pitchFamily="2" charset="2"/>
              <a:buChar char="ü"/>
            </a:pPr>
            <a:r>
              <a:rPr lang="lt-LT" sz="2000" dirty="0">
                <a:solidFill>
                  <a:srgbClr val="302957"/>
                </a:solidFill>
                <a:latin typeface="Verdana" panose="020B0604030504040204" pitchFamily="34" charset="0"/>
                <a:ea typeface="Verdana" panose="020B0604030504040204" pitchFamily="34" charset="0"/>
              </a:rPr>
              <a:t>perkamos literatūros, mokslo ir meno kūrinių autorių, atlikėjų paslaugos;</a:t>
            </a:r>
          </a:p>
          <a:p>
            <a:pPr marL="342900" indent="-342900" algn="just">
              <a:spcBef>
                <a:spcPts val="600"/>
              </a:spcBef>
              <a:buClr>
                <a:schemeClr val="accent1"/>
              </a:buClr>
              <a:buSzPct val="150000"/>
              <a:buFont typeface="Wingdings" panose="05000000000000000000" pitchFamily="2" charset="2"/>
              <a:buChar char="ü"/>
            </a:pPr>
            <a:r>
              <a:rPr lang="lt-LT" sz="2000" dirty="0">
                <a:solidFill>
                  <a:srgbClr val="302957"/>
                </a:solidFill>
                <a:latin typeface="Verdana" panose="020B0604030504040204" pitchFamily="34" charset="0"/>
                <a:ea typeface="Verdana" panose="020B0604030504040204" pitchFamily="34" charset="0"/>
              </a:rPr>
              <a:t>perkamos MTEP paslaugos, medžiagos, reagentai ir panašūs produktai;</a:t>
            </a:r>
          </a:p>
          <a:p>
            <a:pPr marL="342900" indent="-342900" algn="just">
              <a:spcBef>
                <a:spcPts val="600"/>
              </a:spcBef>
              <a:buClr>
                <a:schemeClr val="accent1"/>
              </a:buClr>
              <a:buSzPct val="150000"/>
              <a:buFont typeface="Wingdings" panose="05000000000000000000" pitchFamily="2" charset="2"/>
              <a:buChar char="ü"/>
            </a:pPr>
            <a:r>
              <a:rPr lang="lt-LT" sz="2000" b="1" dirty="0">
                <a:solidFill>
                  <a:srgbClr val="302957"/>
                </a:solidFill>
                <a:latin typeface="Verdana" panose="020B0604030504040204" pitchFamily="34" charset="0"/>
                <a:ea typeface="Verdana" panose="020B0604030504040204" pitchFamily="34" charset="0"/>
              </a:rPr>
              <a:t>pirkimo sutarties vertė*, finansuojama iš projekto tinkamų finansuoti išlaidų finansavimo šaltinių, padauginta iš projekto finansuojamosios dalies, yra mažesnė kaip 70 000 Eur, kai perkamos prekės ar paslaugos.</a:t>
            </a:r>
          </a:p>
        </p:txBody>
      </p:sp>
      <p:sp>
        <p:nvSpPr>
          <p:cNvPr id="7" name="TextBox 6">
            <a:extLst>
              <a:ext uri="{FF2B5EF4-FFF2-40B4-BE49-F238E27FC236}">
                <a16:creationId xmlns:a16="http://schemas.microsoft.com/office/drawing/2014/main" id="{9435F467-37AD-8E86-A157-36BC08D50213}"/>
              </a:ext>
            </a:extLst>
          </p:cNvPr>
          <p:cNvSpPr txBox="1"/>
          <p:nvPr/>
        </p:nvSpPr>
        <p:spPr>
          <a:xfrm>
            <a:off x="510317" y="6283398"/>
            <a:ext cx="10333174" cy="276999"/>
          </a:xfrm>
          <a:prstGeom prst="rect">
            <a:avLst/>
          </a:prstGeom>
          <a:noFill/>
        </p:spPr>
        <p:txBody>
          <a:bodyPr wrap="square" lIns="91440" tIns="45720" rIns="91440" bIns="45720" rtlCol="0" anchor="t">
            <a:spAutoFit/>
          </a:bodyPr>
          <a:lstStyle/>
          <a:p>
            <a:pPr>
              <a:spcBef>
                <a:spcPct val="0"/>
              </a:spcBef>
            </a:pPr>
            <a:r>
              <a:rPr lang="lt-LT" sz="1200" dirty="0">
                <a:latin typeface="Verdana"/>
                <a:ea typeface="Verdana"/>
              </a:rPr>
              <a:t>* Tos pačios rūšies prekės ir paslaugos, jeigu priskiriamos tam pačiam BVPŽ kodui, vertinant pirmus penkis BVPŽ kodo skaičius</a:t>
            </a:r>
            <a:endParaRPr lang="en-US" sz="2000" dirty="0">
              <a:cs typeface="Calibri" panose="020F0502020204030204"/>
            </a:endParaRPr>
          </a:p>
        </p:txBody>
      </p:sp>
      <p:sp>
        <p:nvSpPr>
          <p:cNvPr id="8" name="Pavadinimas 1">
            <a:extLst>
              <a:ext uri="{FF2B5EF4-FFF2-40B4-BE49-F238E27FC236}">
                <a16:creationId xmlns:a16="http://schemas.microsoft.com/office/drawing/2014/main" id="{CDD7BCB1-9DC1-36F3-E5C6-A7A0EAD01D3E}"/>
              </a:ext>
            </a:extLst>
          </p:cNvPr>
          <p:cNvSpPr txBox="1">
            <a:spLocks/>
          </p:cNvSpPr>
          <p:nvPr/>
        </p:nvSpPr>
        <p:spPr>
          <a:xfrm>
            <a:off x="783862" y="181461"/>
            <a:ext cx="10848813" cy="874341"/>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r>
              <a:rPr lang="lt-LT" sz="3200" b="1" i="1" dirty="0">
                <a:solidFill>
                  <a:srgbClr val="302957"/>
                </a:solidFill>
              </a:rPr>
              <a:t>NPO pirkimų vykdymas</a:t>
            </a:r>
          </a:p>
        </p:txBody>
      </p:sp>
    </p:spTree>
    <p:extLst>
      <p:ext uri="{BB962C8B-B14F-4D97-AF65-F5344CB8AC3E}">
        <p14:creationId xmlns:p14="http://schemas.microsoft.com/office/powerpoint/2010/main" val="256732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ksto vietos rezervavimo ženklas 2">
            <a:extLst>
              <a:ext uri="{FF2B5EF4-FFF2-40B4-BE49-F238E27FC236}">
                <a16:creationId xmlns:a16="http://schemas.microsoft.com/office/drawing/2014/main" id="{0B215F97-E4D2-C27F-F991-0722E641A933}"/>
              </a:ext>
            </a:extLst>
          </p:cNvPr>
          <p:cNvSpPr txBox="1">
            <a:spLocks/>
          </p:cNvSpPr>
          <p:nvPr/>
        </p:nvSpPr>
        <p:spPr>
          <a:xfrm>
            <a:off x="1065229" y="1209200"/>
            <a:ext cx="10406478" cy="513517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buClr>
                <a:schemeClr val="accent1"/>
              </a:buClr>
              <a:buSzPct val="200000"/>
              <a:buFont typeface="Wingdings" panose="05000000000000000000" pitchFamily="2" charset="2"/>
              <a:buChar char="ü"/>
            </a:pPr>
            <a:r>
              <a:rPr lang="lt-LT" sz="1800" dirty="0">
                <a:solidFill>
                  <a:srgbClr val="302757"/>
                </a:solidFill>
              </a:rPr>
              <a:t>Užbaigus įgyvendinti projektą, projekto priežiūra tęsiama dar 3 (MVĮ) arba 5 (didelėms įmonėms) metus nuo projekto finansavimo pabaigos. </a:t>
            </a:r>
            <a:r>
              <a:rPr lang="lt-LT" sz="1800" b="1" dirty="0">
                <a:solidFill>
                  <a:srgbClr val="302757"/>
                </a:solidFill>
              </a:rPr>
              <a:t>Tą laikotarpį, kasmet per </a:t>
            </a:r>
            <a:r>
              <a:rPr lang="en-US" sz="1800" b="1" dirty="0">
                <a:solidFill>
                  <a:srgbClr val="302757"/>
                </a:solidFill>
              </a:rPr>
              <a:t>20</a:t>
            </a:r>
            <a:r>
              <a:rPr lang="lt-LT" sz="1800" b="1" dirty="0">
                <a:solidFill>
                  <a:srgbClr val="302757"/>
                </a:solidFill>
              </a:rPr>
              <a:t> d</a:t>
            </a:r>
            <a:r>
              <a:rPr lang="en-US" sz="1800" b="1" dirty="0">
                <a:solidFill>
                  <a:srgbClr val="302757"/>
                </a:solidFill>
              </a:rPr>
              <a:t>. d.</a:t>
            </a:r>
            <a:r>
              <a:rPr lang="lt-LT" sz="1800" b="1" dirty="0">
                <a:solidFill>
                  <a:srgbClr val="302757"/>
                </a:solidFill>
              </a:rPr>
              <a:t> nuo kalendorinių metų pabaigos</a:t>
            </a:r>
            <a:r>
              <a:rPr lang="en-US" sz="1800" b="1" dirty="0">
                <a:solidFill>
                  <a:srgbClr val="302757"/>
                </a:solidFill>
              </a:rPr>
              <a:t>, </a:t>
            </a:r>
            <a:r>
              <a:rPr lang="lt-LT" sz="1800" b="1" dirty="0">
                <a:solidFill>
                  <a:srgbClr val="302757"/>
                </a:solidFill>
              </a:rPr>
              <a:t>teikiamos ataskaitos po projekto finansavimo pabaigos</a:t>
            </a:r>
            <a:r>
              <a:rPr lang="en-US" sz="1800" b="1" dirty="0">
                <a:solidFill>
                  <a:srgbClr val="302757"/>
                </a:solidFill>
              </a:rPr>
              <a:t>.</a:t>
            </a:r>
            <a:endParaRPr lang="lt-LT" sz="1800" b="1" dirty="0">
              <a:solidFill>
                <a:srgbClr val="302757"/>
              </a:solidFill>
            </a:endParaRPr>
          </a:p>
          <a:p>
            <a:pPr marL="0" marR="0" indent="0" algn="l" defTabSz="914400" rtl="0" fontAlgn="auto" latinLnBrk="0" hangingPunct="0">
              <a:lnSpc>
                <a:spcPct val="100000"/>
              </a:lnSpc>
              <a:spcBef>
                <a:spcPts val="0"/>
              </a:spcBef>
              <a:spcAft>
                <a:spcPts val="0"/>
              </a:spcAft>
              <a:buClr>
                <a:schemeClr val="accent1"/>
              </a:buClr>
              <a:buSzPct val="200000"/>
              <a:buNone/>
              <a:tabLst/>
            </a:pPr>
            <a:r>
              <a:rPr kumimoji="0" lang="lt-LT" sz="1600" b="0" i="0" u="none" strike="noStrike" cap="none" spc="0" normalizeH="0" baseline="0" dirty="0">
                <a:ln>
                  <a:noFill/>
                </a:ln>
                <a:solidFill>
                  <a:srgbClr val="302757"/>
                </a:solidFill>
                <a:effectLst/>
                <a:uFillTx/>
                <a:latin typeface="Verdana" panose="020B0604030504040204" pitchFamily="34" charset="0"/>
                <a:ea typeface="Verdana" panose="020B0604030504040204" pitchFamily="34" charset="0"/>
                <a:sym typeface="Helvetica"/>
              </a:rPr>
              <a:t>Pvz.: pareiškėjas MVI, projekto pabaigos metai - 2026</a:t>
            </a:r>
            <a:r>
              <a:rPr lang="lt-LT" sz="1600" dirty="0">
                <a:solidFill>
                  <a:srgbClr val="302757"/>
                </a:solidFill>
                <a:latin typeface="Verdana" panose="020B0604030504040204" pitchFamily="34" charset="0"/>
                <a:ea typeface="Verdana" panose="020B0604030504040204" pitchFamily="34" charset="0"/>
                <a:sym typeface="Helvetica"/>
              </a:rPr>
              <a:t>-05-01</a:t>
            </a:r>
            <a:r>
              <a:rPr kumimoji="0" lang="lt-LT" sz="1600" b="0" i="0" u="none" strike="noStrike" cap="none" spc="0" normalizeH="0" baseline="0" dirty="0">
                <a:ln>
                  <a:noFill/>
                </a:ln>
                <a:solidFill>
                  <a:srgbClr val="302757"/>
                </a:solidFill>
                <a:effectLst/>
                <a:uFillTx/>
                <a:latin typeface="Verdana" panose="020B0604030504040204" pitchFamily="34" charset="0"/>
                <a:ea typeface="Verdana" panose="020B0604030504040204" pitchFamily="34" charset="0"/>
                <a:sym typeface="Helvetica"/>
              </a:rPr>
              <a:t> </a:t>
            </a:r>
          </a:p>
          <a:p>
            <a:pPr marL="0" marR="0" indent="0" algn="l" defTabSz="914400" rtl="0" fontAlgn="auto" latinLnBrk="0" hangingPunct="0">
              <a:lnSpc>
                <a:spcPct val="100000"/>
              </a:lnSpc>
              <a:spcBef>
                <a:spcPts val="0"/>
              </a:spcBef>
              <a:buClr>
                <a:schemeClr val="accent1"/>
              </a:buClr>
              <a:buSzPct val="200000"/>
              <a:buNone/>
              <a:tabLst/>
            </a:pPr>
            <a:r>
              <a:rPr kumimoji="0" lang="lt-LT" sz="1600" b="0" i="0" u="none" strike="noStrike" cap="none" spc="0" normalizeH="0" baseline="0" dirty="0">
                <a:ln>
                  <a:noFill/>
                </a:ln>
                <a:solidFill>
                  <a:srgbClr val="302757"/>
                </a:solidFill>
                <a:effectLst/>
                <a:uFillTx/>
                <a:latin typeface="Verdana" panose="020B0604030504040204" pitchFamily="34" charset="0"/>
                <a:ea typeface="Verdana" panose="020B0604030504040204" pitchFamily="34" charset="0"/>
                <a:sym typeface="Helvetica"/>
              </a:rPr>
              <a:t>N-toji ataskaita turi būti pateikta iki 202</a:t>
            </a:r>
            <a:r>
              <a:rPr lang="lt-LT" sz="1600" dirty="0">
                <a:solidFill>
                  <a:srgbClr val="302757"/>
                </a:solidFill>
                <a:sym typeface="Helvetica"/>
              </a:rPr>
              <a:t>7</a:t>
            </a:r>
            <a:r>
              <a:rPr kumimoji="0" lang="lt-LT" sz="1600" b="0" i="0" u="none" strike="noStrike" cap="none" spc="0" normalizeH="0" baseline="0" dirty="0">
                <a:ln>
                  <a:noFill/>
                </a:ln>
                <a:solidFill>
                  <a:srgbClr val="302757"/>
                </a:solidFill>
                <a:effectLst/>
                <a:uFillTx/>
                <a:latin typeface="Verdana" panose="020B0604030504040204" pitchFamily="34" charset="0"/>
                <a:ea typeface="Verdana" panose="020B0604030504040204" pitchFamily="34" charset="0"/>
                <a:sym typeface="Helvetica"/>
              </a:rPr>
              <a:t>-01-</a:t>
            </a:r>
            <a:r>
              <a:rPr kumimoji="0" lang="en-US" sz="1600" b="0" i="0" u="none" strike="noStrike" cap="none" spc="0" normalizeH="0" baseline="0" dirty="0">
                <a:ln>
                  <a:noFill/>
                </a:ln>
                <a:solidFill>
                  <a:srgbClr val="302757"/>
                </a:solidFill>
                <a:effectLst/>
                <a:uFillTx/>
                <a:latin typeface="Verdana" panose="020B0604030504040204" pitchFamily="34" charset="0"/>
                <a:ea typeface="Verdana" panose="020B0604030504040204" pitchFamily="34" charset="0"/>
                <a:sym typeface="Helvetica"/>
              </a:rPr>
              <a:t>29</a:t>
            </a:r>
            <a:r>
              <a:rPr kumimoji="0" lang="lt-LT" sz="1600" b="0" i="0" u="none" strike="noStrike" cap="none" spc="0" normalizeH="0" baseline="0" dirty="0">
                <a:ln>
                  <a:noFill/>
                </a:ln>
                <a:solidFill>
                  <a:srgbClr val="302757"/>
                </a:solidFill>
                <a:effectLst/>
                <a:uFillTx/>
                <a:latin typeface="Verdana" panose="020B0604030504040204" pitchFamily="34" charset="0"/>
                <a:ea typeface="Verdana" panose="020B0604030504040204" pitchFamily="34" charset="0"/>
                <a:sym typeface="Helvetica"/>
              </a:rPr>
              <a:t> už laikotarpį 2026-05-02 – 2026-12-31)</a:t>
            </a:r>
          </a:p>
          <a:p>
            <a:pPr marL="0" indent="0">
              <a:spcBef>
                <a:spcPts val="0"/>
              </a:spcBef>
              <a:buClr>
                <a:schemeClr val="accent1"/>
              </a:buClr>
              <a:buSzPct val="200000"/>
              <a:buNone/>
            </a:pPr>
            <a:r>
              <a:rPr lang="lt-LT" sz="1600" dirty="0">
                <a:solidFill>
                  <a:srgbClr val="302757"/>
                </a:solidFill>
                <a:latin typeface="Verdana" panose="020B0604030504040204" pitchFamily="34" charset="0"/>
                <a:ea typeface="Verdana" panose="020B0604030504040204" pitchFamily="34" charset="0"/>
              </a:rPr>
              <a:t>N+1 </a:t>
            </a:r>
            <a:r>
              <a:rPr kumimoji="0" lang="lt-LT" sz="1600" i="0" strike="noStrike" cap="none" spc="0" normalizeH="0" baseline="0" dirty="0">
                <a:ln>
                  <a:noFill/>
                </a:ln>
                <a:solidFill>
                  <a:srgbClr val="302757"/>
                </a:solidFill>
                <a:effectLst/>
                <a:uFillTx/>
                <a:latin typeface="Verdana" panose="020B0604030504040204" pitchFamily="34" charset="0"/>
                <a:ea typeface="Verdana" panose="020B0604030504040204" pitchFamily="34" charset="0"/>
                <a:sym typeface="Helvetica"/>
              </a:rPr>
              <a:t>ataskaita pateikiama iki 2028-01-</a:t>
            </a:r>
            <a:r>
              <a:rPr kumimoji="0" lang="en-US" sz="1600" i="0" strike="noStrike" cap="none" spc="0" normalizeH="0" baseline="0" dirty="0">
                <a:ln>
                  <a:noFill/>
                </a:ln>
                <a:solidFill>
                  <a:srgbClr val="302757"/>
                </a:solidFill>
                <a:effectLst/>
                <a:uFillTx/>
                <a:latin typeface="Verdana" panose="020B0604030504040204" pitchFamily="34" charset="0"/>
                <a:ea typeface="Verdana" panose="020B0604030504040204" pitchFamily="34" charset="0"/>
                <a:sym typeface="Helvetica"/>
              </a:rPr>
              <a:t>29</a:t>
            </a:r>
            <a:r>
              <a:rPr kumimoji="0" lang="lt-LT" sz="1600" i="0" strike="noStrike" cap="none" spc="0" normalizeH="0" baseline="0" dirty="0">
                <a:ln>
                  <a:noFill/>
                </a:ln>
                <a:solidFill>
                  <a:srgbClr val="302757"/>
                </a:solidFill>
                <a:effectLst/>
                <a:uFillTx/>
                <a:latin typeface="Verdana" panose="020B0604030504040204" pitchFamily="34" charset="0"/>
                <a:ea typeface="Verdana" panose="020B0604030504040204" pitchFamily="34" charset="0"/>
                <a:sym typeface="Helvetica"/>
              </a:rPr>
              <a:t>, u</a:t>
            </a:r>
            <a:r>
              <a:rPr lang="lt-LT" sz="1600" dirty="0">
                <a:solidFill>
                  <a:srgbClr val="302757"/>
                </a:solidFill>
              </a:rPr>
              <a:t>ž pilnus 2027 m. </a:t>
            </a:r>
            <a:endParaRPr kumimoji="0" lang="lt-LT" sz="1600" i="0" strike="noStrike" cap="none" spc="0" normalizeH="0" baseline="0" dirty="0">
              <a:ln>
                <a:noFill/>
              </a:ln>
              <a:solidFill>
                <a:srgbClr val="302757"/>
              </a:solidFill>
              <a:effectLst/>
              <a:uFillTx/>
              <a:latin typeface="Verdana" panose="020B0604030504040204" pitchFamily="34" charset="0"/>
              <a:ea typeface="Verdana" panose="020B0604030504040204" pitchFamily="34" charset="0"/>
              <a:sym typeface="Helvetica"/>
            </a:endParaRPr>
          </a:p>
          <a:p>
            <a:pPr marL="0" indent="0" hangingPunct="0">
              <a:lnSpc>
                <a:spcPct val="100000"/>
              </a:lnSpc>
              <a:spcBef>
                <a:spcPts val="0"/>
              </a:spcBef>
              <a:buClr>
                <a:schemeClr val="accent1"/>
              </a:buClr>
              <a:buSzPct val="200000"/>
              <a:buNone/>
            </a:pPr>
            <a:r>
              <a:rPr kumimoji="0" lang="lt-LT" sz="1600" b="0" i="0" u="none" strike="noStrike" cap="none" spc="0" normalizeH="0" baseline="0" dirty="0">
                <a:ln>
                  <a:noFill/>
                </a:ln>
                <a:solidFill>
                  <a:srgbClr val="302757"/>
                </a:solidFill>
                <a:effectLst/>
                <a:uFillTx/>
                <a:latin typeface="Verdana" panose="020B0604030504040204" pitchFamily="34" charset="0"/>
                <a:ea typeface="Verdana" panose="020B0604030504040204" pitchFamily="34" charset="0"/>
                <a:sym typeface="Helvetica"/>
              </a:rPr>
              <a:t>N+2 ataskaita pateikiama iki 2029-01-</a:t>
            </a:r>
            <a:r>
              <a:rPr kumimoji="0" lang="en-US" sz="1600" b="0" i="0" u="none" strike="noStrike" cap="none" spc="0" normalizeH="0" baseline="0" dirty="0">
                <a:ln>
                  <a:noFill/>
                </a:ln>
                <a:solidFill>
                  <a:srgbClr val="302757"/>
                </a:solidFill>
                <a:effectLst/>
                <a:uFillTx/>
                <a:latin typeface="Verdana" panose="020B0604030504040204" pitchFamily="34" charset="0"/>
                <a:ea typeface="Verdana" panose="020B0604030504040204" pitchFamily="34" charset="0"/>
                <a:sym typeface="Helvetica"/>
              </a:rPr>
              <a:t>29</a:t>
            </a:r>
            <a:r>
              <a:rPr kumimoji="0" lang="lt-LT" sz="1600" b="0" i="0" u="none" strike="noStrike" cap="none" spc="0" normalizeH="0" baseline="0" dirty="0">
                <a:ln>
                  <a:noFill/>
                </a:ln>
                <a:solidFill>
                  <a:srgbClr val="302757"/>
                </a:solidFill>
                <a:effectLst/>
                <a:uFillTx/>
                <a:latin typeface="Verdana" panose="020B0604030504040204" pitchFamily="34" charset="0"/>
                <a:ea typeface="Verdana" panose="020B0604030504040204" pitchFamily="34" charset="0"/>
                <a:sym typeface="Helvetica"/>
              </a:rPr>
              <a:t>, už pilnus</a:t>
            </a:r>
            <a:r>
              <a:rPr lang="lt-LT" sz="1600" dirty="0">
                <a:solidFill>
                  <a:srgbClr val="302757"/>
                </a:solidFill>
                <a:sym typeface="Helvetica"/>
              </a:rPr>
              <a:t> 2028 m.  </a:t>
            </a:r>
            <a:endParaRPr kumimoji="0" lang="lt-LT" sz="1600" b="0" i="0" u="none" strike="noStrike" cap="none" spc="0" normalizeH="0" baseline="0" dirty="0">
              <a:ln>
                <a:noFill/>
              </a:ln>
              <a:solidFill>
                <a:srgbClr val="302757"/>
              </a:solidFill>
              <a:effectLst/>
              <a:uFillTx/>
              <a:latin typeface="Verdana" panose="020B0604030504040204" pitchFamily="34" charset="0"/>
              <a:ea typeface="Verdana" panose="020B0604030504040204" pitchFamily="34" charset="0"/>
              <a:sym typeface="Helvetica"/>
            </a:endParaRPr>
          </a:p>
          <a:p>
            <a:pPr marL="0" indent="0" hangingPunct="0">
              <a:lnSpc>
                <a:spcPct val="100000"/>
              </a:lnSpc>
              <a:spcBef>
                <a:spcPts val="0"/>
              </a:spcBef>
              <a:buClr>
                <a:schemeClr val="accent1"/>
              </a:buClr>
              <a:buSzPct val="200000"/>
              <a:buNone/>
            </a:pPr>
            <a:r>
              <a:rPr lang="lt-LT" sz="1600" dirty="0">
                <a:solidFill>
                  <a:srgbClr val="302757"/>
                </a:solidFill>
                <a:latin typeface="Verdana" panose="020B0604030504040204" pitchFamily="34" charset="0"/>
                <a:ea typeface="Verdana" panose="020B0604030504040204" pitchFamily="34" charset="0"/>
              </a:rPr>
              <a:t>N+3</a:t>
            </a:r>
            <a:r>
              <a:rPr kumimoji="0" lang="lt-LT" sz="1600" b="0" i="0" u="none" strike="noStrike" cap="none" spc="0" normalizeH="0" baseline="0" dirty="0">
                <a:ln>
                  <a:noFill/>
                </a:ln>
                <a:solidFill>
                  <a:srgbClr val="302757"/>
                </a:solidFill>
                <a:effectLst/>
                <a:uFillTx/>
                <a:latin typeface="Verdana" panose="020B0604030504040204" pitchFamily="34" charset="0"/>
                <a:ea typeface="Verdana" panose="020B0604030504040204" pitchFamily="34" charset="0"/>
                <a:sym typeface="Helvetica"/>
              </a:rPr>
              <a:t> ataskaita pateikiama iki 2030-01-</a:t>
            </a:r>
            <a:r>
              <a:rPr kumimoji="0" lang="en-US" sz="1600" b="0" i="0" u="none" strike="noStrike" cap="none" spc="0" normalizeH="0" baseline="0" dirty="0">
                <a:ln>
                  <a:noFill/>
                </a:ln>
                <a:solidFill>
                  <a:srgbClr val="302757"/>
                </a:solidFill>
                <a:effectLst/>
                <a:uFillTx/>
                <a:latin typeface="Verdana" panose="020B0604030504040204" pitchFamily="34" charset="0"/>
                <a:ea typeface="Verdana" panose="020B0604030504040204" pitchFamily="34" charset="0"/>
                <a:sym typeface="Helvetica"/>
              </a:rPr>
              <a:t>29</a:t>
            </a:r>
            <a:r>
              <a:rPr kumimoji="0" lang="lt-LT" sz="1600" b="0" i="0" u="none" strike="noStrike" cap="none" spc="0" normalizeH="0" baseline="0" dirty="0">
                <a:ln>
                  <a:noFill/>
                </a:ln>
                <a:solidFill>
                  <a:srgbClr val="302757"/>
                </a:solidFill>
                <a:effectLst/>
                <a:uFillTx/>
                <a:latin typeface="Verdana" panose="020B0604030504040204" pitchFamily="34" charset="0"/>
                <a:ea typeface="Verdana" panose="020B0604030504040204" pitchFamily="34" charset="0"/>
                <a:sym typeface="Helvetica"/>
              </a:rPr>
              <a:t> (</a:t>
            </a:r>
            <a:r>
              <a:rPr lang="lt-LT" sz="1600" dirty="0">
                <a:solidFill>
                  <a:srgbClr val="302757"/>
                </a:solidFill>
                <a:latin typeface="Verdana" panose="020B0604030504040204" pitchFamily="34" charset="0"/>
                <a:ea typeface="Verdana" panose="020B0604030504040204" pitchFamily="34" charset="0"/>
                <a:sym typeface="Helvetica"/>
              </a:rPr>
              <a:t>už laikotarpį 2029-01-01 – 2029-05-01)</a:t>
            </a:r>
          </a:p>
          <a:p>
            <a:pPr marR="0" algn="l" defTabSz="914400" rtl="0" fontAlgn="auto" latinLnBrk="0" hangingPunct="0">
              <a:lnSpc>
                <a:spcPct val="100000"/>
              </a:lnSpc>
              <a:spcBef>
                <a:spcPts val="0"/>
              </a:spcBef>
              <a:spcAft>
                <a:spcPts val="0"/>
              </a:spcAft>
              <a:buClr>
                <a:schemeClr val="accent1"/>
              </a:buClr>
              <a:buSzPct val="200000"/>
              <a:buFont typeface="Wingdings" panose="05000000000000000000" pitchFamily="2" charset="2"/>
              <a:buChar char="§"/>
              <a:tabLst/>
            </a:pPr>
            <a:endParaRPr lang="lt-LT" sz="1600" dirty="0">
              <a:solidFill>
                <a:srgbClr val="302757"/>
              </a:solidFill>
              <a:cs typeface="Calibri" panose="020F0502020204030204" pitchFamily="34" charset="0"/>
              <a:sym typeface="Helvetica"/>
            </a:endParaRPr>
          </a:p>
          <a:p>
            <a:pPr algn="just" hangingPunct="0">
              <a:lnSpc>
                <a:spcPct val="100000"/>
              </a:lnSpc>
              <a:spcBef>
                <a:spcPts val="0"/>
              </a:spcBef>
              <a:buClr>
                <a:schemeClr val="accent1"/>
              </a:buClr>
              <a:buSzPct val="200000"/>
              <a:buFont typeface="Wingdings" panose="05000000000000000000" pitchFamily="2" charset="2"/>
              <a:buChar char="ü"/>
            </a:pPr>
            <a:r>
              <a:rPr lang="lt-LT" sz="1600" dirty="0">
                <a:latin typeface="Verdana" panose="020B0604030504040204" pitchFamily="34" charset="0"/>
                <a:ea typeface="Verdana" panose="020B0604030504040204" pitchFamily="34" charset="0"/>
                <a:cs typeface="Calibri" panose="020F0502020204030204" pitchFamily="34" charset="0"/>
              </a:rPr>
              <a:t>Vėliausiai su N+1 ataskaita atsiskaitoma už pasiektą stebėsenos rodikl</a:t>
            </a:r>
            <a:r>
              <a:rPr lang="lt-LT" sz="1600" dirty="0">
                <a:cs typeface="Calibri" panose="020F0502020204030204" pitchFamily="34" charset="0"/>
              </a:rPr>
              <a:t>į</a:t>
            </a:r>
            <a:r>
              <a:rPr lang="lt-LT" sz="1600" dirty="0">
                <a:latin typeface="Verdana" panose="020B0604030504040204" pitchFamily="34" charset="0"/>
                <a:ea typeface="Verdana" panose="020B0604030504040204" pitchFamily="34" charset="0"/>
                <a:cs typeface="Calibri" panose="020F0502020204030204" pitchFamily="34" charset="0"/>
              </a:rPr>
              <a:t> „</a:t>
            </a:r>
            <a:r>
              <a:rPr lang="lt-LT" altLang="ko-KR" sz="1600" dirty="0">
                <a:latin typeface="Verdana" panose="020B0604030504040204" pitchFamily="34" charset="0"/>
                <a:ea typeface="Verdana" panose="020B0604030504040204" pitchFamily="34" charset="0"/>
              </a:rPr>
              <a:t>Produktų ar procesų inovacijas diegiančios MVĮ“ </a:t>
            </a:r>
            <a:r>
              <a:rPr lang="lt-LT" sz="1600" dirty="0">
                <a:effectLst/>
              </a:rPr>
              <a:t>(pvz., </a:t>
            </a:r>
            <a:r>
              <a:rPr lang="lt-LT" sz="1600" dirty="0">
                <a:effectLst/>
                <a:cs typeface="Segoe UI" panose="020B0502040204020203" pitchFamily="34" charset="0"/>
              </a:rPr>
              <a:t>kai MVĮ diegia produkto inovaciją </a:t>
            </a:r>
            <a:r>
              <a:rPr lang="lt-LT" sz="1600" dirty="0">
                <a:effectLst/>
              </a:rPr>
              <a:t>– nuorodos į el. parduotuvę, interneto svetainę arba kitą pardavimo kanalą ir pan.; </a:t>
            </a:r>
            <a:r>
              <a:rPr lang="lt-LT" sz="1600" dirty="0">
                <a:effectLst/>
                <a:cs typeface="Segoe UI" panose="020B0502040204020203" pitchFamily="34" charset="0"/>
              </a:rPr>
              <a:t>kai MVĮ įsidiegia savo </a:t>
            </a:r>
            <a:r>
              <a:rPr lang="lt-LT" sz="1600">
                <a:effectLst/>
                <a:cs typeface="Segoe UI" panose="020B0502040204020203" pitchFamily="34" charset="0"/>
              </a:rPr>
              <a:t>susikurtą proceso </a:t>
            </a:r>
            <a:r>
              <a:rPr lang="lt-LT" sz="1600" dirty="0">
                <a:effectLst/>
                <a:cs typeface="Segoe UI" panose="020B0502040204020203" pitchFamily="34" charset="0"/>
              </a:rPr>
              <a:t>inovaciją į savo veiklą </a:t>
            </a:r>
            <a:r>
              <a:rPr lang="lt-LT" sz="1600" dirty="0">
                <a:effectLst/>
              </a:rPr>
              <a:t>– įdiegtos inovacijos aprašymas ir (arba) paaiškinimas, kas buvo padaryta projekto metu, kokie pokyčiai procese įgyvendinti ir pan.).</a:t>
            </a:r>
          </a:p>
          <a:p>
            <a:pPr algn="just" hangingPunct="0">
              <a:lnSpc>
                <a:spcPct val="100000"/>
              </a:lnSpc>
              <a:spcBef>
                <a:spcPts val="0"/>
              </a:spcBef>
              <a:buClr>
                <a:schemeClr val="accent1"/>
              </a:buClr>
              <a:buSzPct val="200000"/>
              <a:buFont typeface="Wingdings" panose="05000000000000000000" pitchFamily="2" charset="2"/>
              <a:buChar char="ü"/>
            </a:pPr>
            <a:r>
              <a:rPr lang="lt-LT" sz="1600" dirty="0">
                <a:cs typeface="Calibri" panose="020F0502020204030204" pitchFamily="34" charset="0"/>
              </a:rPr>
              <a:t>Vėliausiai su N+3 ataskaita atsiskaitoma už rodiklius „</a:t>
            </a:r>
            <a:r>
              <a:rPr lang="lt-LT" altLang="ko-KR" sz="1600" dirty="0"/>
              <a:t>Brandaus inovacijų klasterio narių MTEP išlaidų padidėjimą“ (pateikiamos</a:t>
            </a:r>
            <a:r>
              <a:rPr lang="lt-LT" sz="1600" dirty="0">
                <a:effectLst/>
              </a:rPr>
              <a:t> klasterio narių MTEP metinės statistinės ataskaitos, teikiamos Valstybės duomenų agentūrai) </a:t>
            </a:r>
            <a:r>
              <a:rPr lang="lt-LT" altLang="ko-KR" sz="1600" dirty="0">
                <a:latin typeface="Verdana" panose="020B0604030504040204" pitchFamily="34" charset="0"/>
                <a:ea typeface="Verdana" panose="020B0604030504040204" pitchFamily="34" charset="0"/>
              </a:rPr>
              <a:t>ir „Brandaus inovacijų klasterio naujų užsienio narių skaičius“ (</a:t>
            </a:r>
            <a:r>
              <a:rPr lang="lt-LT" sz="1600" kern="0" spc="10" dirty="0">
                <a:effectLst/>
                <a:ea typeface="Times New Roman" panose="02020603050405020304" pitchFamily="18" charset="0"/>
              </a:rPr>
              <a:t>dokumentai, įrodantys, kad užsien</a:t>
            </a:r>
            <a:r>
              <a:rPr lang="lt-LT" sz="1600" kern="0" dirty="0">
                <a:effectLst/>
                <a:ea typeface="Times New Roman" panose="02020603050405020304" pitchFamily="18" charset="0"/>
              </a:rPr>
              <a:t>io narys priklauso Lietuvoje veikiančiam brandžiam inovacijų klasteriui). </a:t>
            </a:r>
            <a:endParaRPr lang="ko-KR" altLang="en-US" sz="1600" dirty="0">
              <a:latin typeface="Verdana" panose="020B0604030504040204" pitchFamily="34" charset="0"/>
            </a:endParaRPr>
          </a:p>
          <a:p>
            <a:pPr hangingPunct="0">
              <a:lnSpc>
                <a:spcPct val="100000"/>
              </a:lnSpc>
              <a:spcBef>
                <a:spcPts val="0"/>
              </a:spcBef>
              <a:buClr>
                <a:schemeClr val="accent1"/>
              </a:buClr>
              <a:buSzPct val="200000"/>
              <a:buFont typeface="Wingdings" panose="05000000000000000000" pitchFamily="2" charset="2"/>
              <a:buChar char="ü"/>
            </a:pPr>
            <a:endParaRPr lang="ko-KR" altLang="en-US" sz="1800" dirty="0">
              <a:latin typeface="Verdana" panose="020B0604030504040204" pitchFamily="34" charset="0"/>
            </a:endParaRPr>
          </a:p>
          <a:p>
            <a:pPr marL="0" indent="0" hangingPunct="0">
              <a:lnSpc>
                <a:spcPct val="100000"/>
              </a:lnSpc>
              <a:spcBef>
                <a:spcPts val="0"/>
              </a:spcBef>
              <a:buClr>
                <a:schemeClr val="accent1"/>
              </a:buClr>
              <a:buSzPct val="200000"/>
              <a:buNone/>
            </a:pPr>
            <a:endParaRPr kumimoji="0" lang="en-US" sz="1800" b="0" i="0" u="none" strike="noStrike" cap="none" spc="0" normalizeH="0" baseline="0" dirty="0">
              <a:ln>
                <a:noFill/>
              </a:ln>
              <a:effectLst/>
              <a:uFillTx/>
              <a:latin typeface="Verdana" panose="020B0604030504040204" pitchFamily="34" charset="0"/>
              <a:ea typeface="Verdana" panose="020B0604030504040204" pitchFamily="34" charset="0"/>
              <a:sym typeface="Helvetica"/>
            </a:endParaRPr>
          </a:p>
          <a:p>
            <a:pPr marL="0" indent="0" algn="just">
              <a:buNone/>
            </a:pPr>
            <a:endParaRPr lang="en-US" dirty="0">
              <a:solidFill>
                <a:srgbClr val="302757"/>
              </a:solidFill>
            </a:endParaRPr>
          </a:p>
        </p:txBody>
      </p:sp>
      <p:sp>
        <p:nvSpPr>
          <p:cNvPr id="7" name="Pavadinimas 1">
            <a:extLst>
              <a:ext uri="{FF2B5EF4-FFF2-40B4-BE49-F238E27FC236}">
                <a16:creationId xmlns:a16="http://schemas.microsoft.com/office/drawing/2014/main" id="{0FBA096E-C458-B1FF-DF1A-321A5DB99A61}"/>
              </a:ext>
            </a:extLst>
          </p:cNvPr>
          <p:cNvSpPr txBox="1">
            <a:spLocks/>
          </p:cNvSpPr>
          <p:nvPr/>
        </p:nvSpPr>
        <p:spPr>
          <a:xfrm>
            <a:off x="720294" y="65987"/>
            <a:ext cx="8086761" cy="996889"/>
          </a:xfrm>
          <a:prstGeom prst="rect">
            <a:avLst/>
          </a:prstGeom>
        </p:spPr>
        <p:txBody>
          <a:bodyPr vert="horz" lIns="91440" tIns="45720" rIns="91440" bIns="45720" rtlCol="0" anchor="ctr">
            <a:no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r>
              <a:rPr lang="lt-LT" sz="3200" b="1" i="1" dirty="0" err="1">
                <a:solidFill>
                  <a:srgbClr val="302957"/>
                </a:solidFill>
              </a:rPr>
              <a:t>Poprojektiniai</a:t>
            </a:r>
            <a:r>
              <a:rPr lang="lt-LT" sz="3200" b="1" i="1" dirty="0">
                <a:solidFill>
                  <a:srgbClr val="302957"/>
                </a:solidFill>
              </a:rPr>
              <a:t> įsipareigojimai</a:t>
            </a:r>
          </a:p>
        </p:txBody>
      </p:sp>
    </p:spTree>
    <p:extLst>
      <p:ext uri="{BB962C8B-B14F-4D97-AF65-F5344CB8AC3E}">
        <p14:creationId xmlns:p14="http://schemas.microsoft.com/office/powerpoint/2010/main" val="17085130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48E970F-66A5-398F-E0E7-B88B835D4650}"/>
              </a:ext>
            </a:extLst>
          </p:cNvPr>
          <p:cNvSpPr txBox="1"/>
          <p:nvPr/>
        </p:nvSpPr>
        <p:spPr>
          <a:xfrm>
            <a:off x="4538443" y="4211273"/>
            <a:ext cx="3246540" cy="369332"/>
          </a:xfrm>
          <a:prstGeom prst="rect">
            <a:avLst/>
          </a:prstGeom>
          <a:noFill/>
        </p:spPr>
        <p:txBody>
          <a:bodyPr wrap="square" rtlCol="0">
            <a:spAutoFit/>
          </a:bodyPr>
          <a:lstStyle/>
          <a:p>
            <a:r>
              <a:rPr lang="lt-LT" dirty="0">
                <a:solidFill>
                  <a:schemeClr val="bg1"/>
                </a:solidFill>
                <a:latin typeface="Verdana   "/>
              </a:rPr>
              <a:t>www.inovacijuagentura.lt </a:t>
            </a:r>
            <a:endParaRPr lang="en-US" dirty="0">
              <a:solidFill>
                <a:schemeClr val="bg1"/>
              </a:solidFill>
              <a:latin typeface="Verdana   "/>
            </a:endParaRPr>
          </a:p>
        </p:txBody>
      </p:sp>
    </p:spTree>
    <p:extLst>
      <p:ext uri="{BB962C8B-B14F-4D97-AF65-F5344CB8AC3E}">
        <p14:creationId xmlns:p14="http://schemas.microsoft.com/office/powerpoint/2010/main" val="17177416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C877D7AD-FE94-1FA0-61DA-8F6CC3040F41}"/>
              </a:ext>
            </a:extLst>
          </p:cNvPr>
          <p:cNvSpPr>
            <a:spLocks noGrp="1"/>
          </p:cNvSpPr>
          <p:nvPr/>
        </p:nvSpPr>
        <p:spPr>
          <a:xfrm>
            <a:off x="805008" y="254547"/>
            <a:ext cx="5733401" cy="1240972"/>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r>
              <a:rPr lang="lt-LT" sz="3200" b="1" i="1" dirty="0">
                <a:latin typeface="Verdana"/>
                <a:ea typeface="Verdana"/>
              </a:rPr>
              <a:t>Kvietimo informacija</a:t>
            </a:r>
            <a:endParaRPr lang="lt-LT" sz="3200" b="1" i="1" dirty="0"/>
          </a:p>
          <a:p>
            <a:endParaRPr lang="en-LT" sz="3200" i="1" dirty="0">
              <a:effectLst>
                <a:outerShdw blurRad="38100" dist="38100" dir="2700000" algn="tl">
                  <a:srgbClr val="000000">
                    <a:alpha val="43137"/>
                  </a:srgbClr>
                </a:outerShdw>
              </a:effectLst>
            </a:endParaRPr>
          </a:p>
        </p:txBody>
      </p:sp>
      <p:sp>
        <p:nvSpPr>
          <p:cNvPr id="14" name="Pavadinimas 3">
            <a:extLst>
              <a:ext uri="{FF2B5EF4-FFF2-40B4-BE49-F238E27FC236}">
                <a16:creationId xmlns:a16="http://schemas.microsoft.com/office/drawing/2014/main" id="{BED5F18B-94AF-ABB9-C2C0-D341D6069BD0}"/>
              </a:ext>
            </a:extLst>
          </p:cNvPr>
          <p:cNvSpPr>
            <a:spLocks noGrp="1"/>
          </p:cNvSpPr>
          <p:nvPr>
            <p:ph type="title"/>
          </p:nvPr>
        </p:nvSpPr>
        <p:spPr>
          <a:xfrm>
            <a:off x="7077528" y="701901"/>
            <a:ext cx="4902646" cy="2031321"/>
          </a:xfrm>
          <a:prstGeom prst="rect">
            <a:avLst/>
          </a:prstGeom>
          <a:noFill/>
          <a:ln w="1905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r>
              <a:rPr lang="lt-LT" sz="1800" dirty="0">
                <a:solidFill>
                  <a:srgbClr val="FFFFFF"/>
                </a:solidFill>
              </a:rPr>
              <a:t>Finansavimas skirtas Sostinės ir </a:t>
            </a:r>
            <a:r>
              <a:rPr lang="lt-LT" sz="1800" b="0" dirty="0">
                <a:solidFill>
                  <a:srgbClr val="FFFFFF"/>
                </a:solidFill>
                <a:effectLst/>
              </a:rPr>
              <a:t>Vidurio ir vakarų Lietuvos regionams (VVL).</a:t>
            </a:r>
            <a:br>
              <a:rPr lang="lt-LT" sz="1800" b="0" dirty="0">
                <a:solidFill>
                  <a:srgbClr val="FFFFFF"/>
                </a:solidFill>
                <a:effectLst/>
              </a:rPr>
            </a:br>
            <a:br>
              <a:rPr lang="lt-LT" sz="1800" b="0" dirty="0">
                <a:solidFill>
                  <a:srgbClr val="FFFFFF"/>
                </a:solidFill>
                <a:effectLst/>
              </a:rPr>
            </a:br>
            <a:r>
              <a:rPr lang="lt-LT" sz="1800" b="0" dirty="0">
                <a:solidFill>
                  <a:srgbClr val="FFFFFF"/>
                </a:solidFill>
                <a:effectLst/>
              </a:rPr>
              <a:t>Lėšos, skirtos regionams, skirstomos proporcingai pagal regionuose esančių klasterio narių skaičių.</a:t>
            </a:r>
            <a:br>
              <a:rPr lang="lt-LT" sz="1800" b="0" dirty="0">
                <a:solidFill>
                  <a:srgbClr val="FFFFFF"/>
                </a:solidFill>
                <a:effectLst/>
              </a:rPr>
            </a:br>
            <a:endParaRPr lang="lt-LT" sz="1800" b="0" dirty="0">
              <a:solidFill>
                <a:srgbClr val="FFFFFF"/>
              </a:solidFill>
              <a:effectLst/>
            </a:endParaRPr>
          </a:p>
        </p:txBody>
      </p:sp>
      <p:pic>
        <p:nvPicPr>
          <p:cNvPr id="18" name="Paveikslėlis 17">
            <a:extLst>
              <a:ext uri="{FF2B5EF4-FFF2-40B4-BE49-F238E27FC236}">
                <a16:creationId xmlns:a16="http://schemas.microsoft.com/office/drawing/2014/main" id="{CAE79711-3ACC-B997-D2E7-B157EAF7082A}"/>
              </a:ext>
            </a:extLst>
          </p:cNvPr>
          <p:cNvPicPr>
            <a:picLocks noChangeAspect="1"/>
          </p:cNvPicPr>
          <p:nvPr/>
        </p:nvPicPr>
        <p:blipFill>
          <a:blip r:embed="rId2"/>
          <a:stretch>
            <a:fillRect/>
          </a:stretch>
        </p:blipFill>
        <p:spPr>
          <a:xfrm>
            <a:off x="6780633" y="2879937"/>
            <a:ext cx="5345191" cy="3270869"/>
          </a:xfrm>
          <a:prstGeom prst="rect">
            <a:avLst/>
          </a:prstGeom>
        </p:spPr>
      </p:pic>
      <p:sp>
        <p:nvSpPr>
          <p:cNvPr id="3" name="Turinio vietos rezervavimo ženklas 2">
            <a:extLst>
              <a:ext uri="{FF2B5EF4-FFF2-40B4-BE49-F238E27FC236}">
                <a16:creationId xmlns:a16="http://schemas.microsoft.com/office/drawing/2014/main" id="{B25B95C9-2D78-B534-D734-033E18F9859C}"/>
              </a:ext>
            </a:extLst>
          </p:cNvPr>
          <p:cNvSpPr>
            <a:spLocks noGrp="1"/>
          </p:cNvSpPr>
          <p:nvPr/>
        </p:nvSpPr>
        <p:spPr>
          <a:xfrm>
            <a:off x="200354" y="978813"/>
            <a:ext cx="6429046" cy="4952087"/>
          </a:xfrm>
          <a:prstGeom prst="rect">
            <a:avLst/>
          </a:prstGeom>
        </p:spPr>
        <p:txBody>
          <a:bodyPr vert="horz" lIns="91440" tIns="45720" rIns="91440" bIns="45720" rtlCol="0" anchor="t">
            <a:noAutofit/>
          </a:bodyPr>
          <a:lstStyle>
            <a:lvl1pPr marL="0" indent="0" algn="l" defTabSz="914400" rtl="0" eaLnBrk="1" latinLnBrk="0" hangingPunct="1">
              <a:lnSpc>
                <a:spcPct val="80000"/>
              </a:lnSpc>
              <a:spcBef>
                <a:spcPts val="1000"/>
              </a:spcBef>
              <a:buFontTx/>
              <a:buNone/>
              <a:defRPr sz="13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4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lt-LT" sz="1600" b="1" dirty="0"/>
              <a:t>Kvietimo tikslas - </a:t>
            </a:r>
            <a:r>
              <a:rPr kumimoji="0" lang="lt-LT" sz="1600" b="0" i="0" u="none" strike="noStrike" kern="1200" cap="none" spc="0" normalizeH="0" baseline="0" noProof="0" dirty="0">
                <a:ln>
                  <a:noFill/>
                </a:ln>
                <a:solidFill>
                  <a:srgbClr val="0B0D32"/>
                </a:solidFill>
                <a:effectLst/>
                <a:uLnTx/>
                <a:uFillTx/>
                <a:cs typeface="Aptos" panose="020B0004020202020204" pitchFamily="34" charset="0"/>
              </a:rPr>
              <a:t>Aukšta pridėtine verte (APV) paremtų brandžių inovacijų klasterių augimas, bendrų strategijų ir produktų kūrimas, dalyvavimas tarptautinėse programose, įsitraukimas į Baltijos jūros regiono, kitų tarptautinių MTEPI projektų rengimo ir dalyvavimo juose stiprinimas Sostinės regione ir Vidurio ir vakarų Lietuvos regione.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lt-LT" sz="1600" b="0" i="0" u="none" strike="noStrike" kern="1200" cap="none" spc="0" normalizeH="0" baseline="0" noProof="0" dirty="0">
              <a:ln>
                <a:noFill/>
              </a:ln>
              <a:solidFill>
                <a:srgbClr val="0B0D32"/>
              </a:solidFill>
              <a:effectLst/>
              <a:uLnTx/>
              <a:uFillTx/>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lt-LT" sz="1600" b="1" i="0" u="none" strike="noStrike" kern="1200" cap="none" spc="0" normalizeH="0" baseline="0" noProof="0" dirty="0">
                <a:ln>
                  <a:noFill/>
                </a:ln>
                <a:solidFill>
                  <a:srgbClr val="302757"/>
                </a:solidFill>
                <a:effectLst/>
                <a:uLnTx/>
                <a:uFillTx/>
                <a:cs typeface="+mn-cs"/>
              </a:rPr>
              <a:t>Remiamos veiklos: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lt-LT" sz="1600" b="0" i="0" u="none" strike="noStrike" kern="1200" cap="none" spc="0" normalizeH="0" baseline="0" noProof="0" dirty="0">
                <a:ln>
                  <a:noFill/>
                </a:ln>
                <a:solidFill>
                  <a:srgbClr val="302757"/>
                </a:solidFill>
                <a:effectLst/>
                <a:uLnTx/>
                <a:uFillTx/>
                <a:cs typeface="+mn-cs"/>
              </a:rPr>
              <a:t>klasterio veiklos skatinimas, siekiant palengvinti bendradarbiavimą, dalijimąsi informacija ir specializuotų bei prie kliento poreikių pritaikytų verslo rėmimo paslaugų teikimą arba nukreipimą; </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lt-LT" sz="1600" b="0" i="0" u="none" strike="noStrike" kern="1200" cap="none" spc="0" normalizeH="0" baseline="0" noProof="0" dirty="0">
                <a:ln>
                  <a:noFill/>
                </a:ln>
                <a:solidFill>
                  <a:srgbClr val="302757"/>
                </a:solidFill>
                <a:effectLst/>
                <a:uLnTx/>
                <a:uFillTx/>
                <a:cs typeface="+mn-cs"/>
              </a:rPr>
              <a:t>klasterio rinkodara, siekiant padidinti naujų įmonių ir organizacijų dalyvavimą ir padidinti brandaus inovacijų klasterio matomumą;</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lt-LT" sz="1600" b="0" i="0" u="none" strike="noStrike" kern="1200" cap="none" spc="0" normalizeH="0" baseline="0" noProof="0" dirty="0">
                <a:ln>
                  <a:noFill/>
                </a:ln>
                <a:solidFill>
                  <a:srgbClr val="302757"/>
                </a:solidFill>
                <a:effectLst/>
                <a:uLnTx/>
                <a:uFillTx/>
                <a:cs typeface="Aptos" panose="020B0004020202020204" pitchFamily="34" charset="0"/>
              </a:rPr>
              <a:t>mokymo programų, seminarų ir konferencijų organizavimas, siekiant remti dalijimąsi žiniomis, tinklų veiklą ir tarpvalstybinį bendradarbiavimą.</a:t>
            </a:r>
            <a:endParaRPr kumimoji="0" lang="lt-LT" sz="1600" b="0" i="0" u="none" strike="noStrike" kern="1200" cap="none" spc="0" normalizeH="0" baseline="0" noProof="0" dirty="0">
              <a:ln>
                <a:noFill/>
              </a:ln>
              <a:solidFill>
                <a:srgbClr val="302757"/>
              </a:solidFill>
              <a:effectLst/>
              <a:uLnTx/>
              <a:uFillTx/>
              <a:cs typeface="+mn-cs"/>
            </a:endParaRPr>
          </a:p>
          <a:p>
            <a:pPr>
              <a:lnSpc>
                <a:spcPct val="100000"/>
              </a:lnSpc>
            </a:pPr>
            <a:endParaRPr lang="lt-LT" sz="1800" dirty="0"/>
          </a:p>
        </p:txBody>
      </p:sp>
    </p:spTree>
    <p:extLst>
      <p:ext uri="{BB962C8B-B14F-4D97-AF65-F5344CB8AC3E}">
        <p14:creationId xmlns:p14="http://schemas.microsoft.com/office/powerpoint/2010/main" val="7152330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7F19CD-3BCC-7343-9FA7-FC632238D299}"/>
              </a:ext>
            </a:extLst>
          </p:cNvPr>
          <p:cNvSpPr>
            <a:spLocks noGrp="1"/>
          </p:cNvSpPr>
          <p:nvPr>
            <p:ph type="ctrTitle"/>
          </p:nvPr>
        </p:nvSpPr>
        <p:spPr>
          <a:xfrm>
            <a:off x="964364" y="1034318"/>
            <a:ext cx="10769715" cy="605814"/>
          </a:xfrm>
        </p:spPr>
        <p:txBody>
          <a:bodyPr/>
          <a:lstStyle/>
          <a:p>
            <a:r>
              <a:rPr lang="lt-LT" sz="3200" b="1" i="1" dirty="0"/>
              <a:t>Pateiktų PĮP duomenys</a:t>
            </a:r>
            <a:br>
              <a:rPr lang="lt-LT" dirty="0"/>
            </a:br>
            <a:endParaRPr lang="en-LT" dirty="0"/>
          </a:p>
        </p:txBody>
      </p:sp>
      <p:graphicFrame>
        <p:nvGraphicFramePr>
          <p:cNvPr id="11" name="Chart 10">
            <a:extLst>
              <a:ext uri="{FF2B5EF4-FFF2-40B4-BE49-F238E27FC236}">
                <a16:creationId xmlns:a16="http://schemas.microsoft.com/office/drawing/2014/main" id="{671AD980-4F34-B94E-8751-23E254722B59}"/>
              </a:ext>
            </a:extLst>
          </p:cNvPr>
          <p:cNvGraphicFramePr/>
          <p:nvPr/>
        </p:nvGraphicFramePr>
        <p:xfrm>
          <a:off x="408494" y="2045794"/>
          <a:ext cx="5057585" cy="445419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 name="Chart 10">
            <a:extLst>
              <a:ext uri="{FF2B5EF4-FFF2-40B4-BE49-F238E27FC236}">
                <a16:creationId xmlns:a16="http://schemas.microsoft.com/office/drawing/2014/main" id="{3D47BA08-39FD-F8EE-462B-BC6762613CA3}"/>
              </a:ext>
            </a:extLst>
          </p:cNvPr>
          <p:cNvGraphicFramePr/>
          <p:nvPr/>
        </p:nvGraphicFramePr>
        <p:xfrm>
          <a:off x="6095999" y="2045795"/>
          <a:ext cx="5188085" cy="4676612"/>
        </p:xfrm>
        <a:graphic>
          <a:graphicData uri="http://schemas.openxmlformats.org/drawingml/2006/chart">
            <c:chart xmlns:c="http://schemas.openxmlformats.org/drawingml/2006/chart" xmlns:r="http://schemas.openxmlformats.org/officeDocument/2006/relationships" r:id="rId4"/>
          </a:graphicData>
        </a:graphic>
      </p:graphicFrame>
      <p:sp>
        <p:nvSpPr>
          <p:cNvPr id="4" name="TextBox 3">
            <a:extLst>
              <a:ext uri="{FF2B5EF4-FFF2-40B4-BE49-F238E27FC236}">
                <a16:creationId xmlns:a16="http://schemas.microsoft.com/office/drawing/2014/main" id="{D0ABDECA-3685-10D7-2AFB-D2BEDD87B81E}"/>
              </a:ext>
            </a:extLst>
          </p:cNvPr>
          <p:cNvSpPr txBox="1"/>
          <p:nvPr/>
        </p:nvSpPr>
        <p:spPr>
          <a:xfrm>
            <a:off x="4102444" y="1399008"/>
            <a:ext cx="3031599" cy="523220"/>
          </a:xfrm>
          <a:prstGeom prst="rect">
            <a:avLst/>
          </a:prstGeom>
          <a:noFill/>
        </p:spPr>
        <p:txBody>
          <a:bodyPr wrap="none" rtlCol="0">
            <a:spAutoFit/>
          </a:bodyPr>
          <a:lstStyle/>
          <a:p>
            <a:r>
              <a:rPr kumimoji="0" lang="lt-LT" sz="2800" b="0"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rPr>
              <a:t>Viso gauti 9 PĮP</a:t>
            </a:r>
            <a:endParaRPr lang="lt-LT" sz="2800" dirty="0"/>
          </a:p>
        </p:txBody>
      </p:sp>
      <p:sp>
        <p:nvSpPr>
          <p:cNvPr id="6" name="Rodyklė: dešinėn 5">
            <a:extLst>
              <a:ext uri="{FF2B5EF4-FFF2-40B4-BE49-F238E27FC236}">
                <a16:creationId xmlns:a16="http://schemas.microsoft.com/office/drawing/2014/main" id="{35F02579-7FD1-CA9A-6563-2C665F1C75C5}"/>
              </a:ext>
            </a:extLst>
          </p:cNvPr>
          <p:cNvSpPr/>
          <p:nvPr/>
        </p:nvSpPr>
        <p:spPr>
          <a:xfrm>
            <a:off x="4813216" y="5059340"/>
            <a:ext cx="1305725" cy="523219"/>
          </a:xfrm>
          <a:prstGeom prst="rightArrow">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t-LT"/>
          </a:p>
        </p:txBody>
      </p:sp>
    </p:spTree>
    <p:extLst>
      <p:ext uri="{BB962C8B-B14F-4D97-AF65-F5344CB8AC3E}">
        <p14:creationId xmlns:p14="http://schemas.microsoft.com/office/powerpoint/2010/main" val="34137517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7F19CD-3BCC-7343-9FA7-FC632238D299}"/>
              </a:ext>
            </a:extLst>
          </p:cNvPr>
          <p:cNvSpPr>
            <a:spLocks noGrp="1"/>
          </p:cNvSpPr>
          <p:nvPr>
            <p:ph type="ctrTitle"/>
          </p:nvPr>
        </p:nvSpPr>
        <p:spPr>
          <a:xfrm>
            <a:off x="964364" y="1057036"/>
            <a:ext cx="10769715" cy="605814"/>
          </a:xfrm>
        </p:spPr>
        <p:txBody>
          <a:bodyPr/>
          <a:lstStyle/>
          <a:p>
            <a:br>
              <a:rPr lang="lt-LT" sz="3200" b="1" i="1" dirty="0">
                <a:effectLst>
                  <a:outerShdw blurRad="38100" dist="38100" dir="2700000" algn="tl">
                    <a:srgbClr val="000000">
                      <a:alpha val="43137"/>
                    </a:srgbClr>
                  </a:outerShdw>
                </a:effectLst>
                <a:cs typeface="+mn-cs"/>
              </a:rPr>
            </a:br>
            <a:br>
              <a:rPr lang="lt-LT" sz="3200" b="1" i="1" dirty="0">
                <a:effectLst>
                  <a:outerShdw blurRad="38100" dist="38100" dir="2700000" algn="tl">
                    <a:srgbClr val="000000">
                      <a:alpha val="43137"/>
                    </a:srgbClr>
                  </a:outerShdw>
                </a:effectLst>
                <a:cs typeface="+mn-cs"/>
              </a:rPr>
            </a:br>
            <a:r>
              <a:rPr lang="lt-LT" sz="3200" b="1" i="1" dirty="0">
                <a:effectLst>
                  <a:outerShdw blurRad="38100" dist="38100" dir="2700000" algn="tl">
                    <a:srgbClr val="000000">
                      <a:alpha val="43137"/>
                    </a:srgbClr>
                  </a:outerShdw>
                </a:effectLst>
                <a:cs typeface="+mn-cs"/>
              </a:rPr>
              <a:t>T</a:t>
            </a:r>
            <a:r>
              <a:rPr kumimoji="0" lang="lt-LT" sz="3200" b="1" i="1" u="none" strike="noStrike" kern="1200" cap="none" spc="0" normalizeH="0" baseline="0" noProof="0" dirty="0" err="1">
                <a:ln>
                  <a:noFill/>
                </a:ln>
                <a:effectLst>
                  <a:outerShdw blurRad="38100" dist="38100" dir="2700000" algn="tl">
                    <a:srgbClr val="000000">
                      <a:alpha val="43137"/>
                    </a:srgbClr>
                  </a:outerShdw>
                </a:effectLst>
                <a:uLnTx/>
                <a:uFillTx/>
                <a:cs typeface="+mn-cs"/>
              </a:rPr>
              <a:t>eigiamai</a:t>
            </a:r>
            <a:r>
              <a:rPr kumimoji="0" lang="lt-LT" sz="3200" b="1" i="1" u="none" strike="noStrike" kern="1200" cap="none" spc="0" normalizeH="0" baseline="0" noProof="0" dirty="0">
                <a:ln>
                  <a:noFill/>
                </a:ln>
                <a:effectLst>
                  <a:outerShdw blurRad="38100" dist="38100" dir="2700000" algn="tl">
                    <a:srgbClr val="000000">
                      <a:alpha val="43137"/>
                    </a:srgbClr>
                  </a:outerShdw>
                </a:effectLst>
                <a:uLnTx/>
                <a:uFillTx/>
                <a:cs typeface="+mn-cs"/>
              </a:rPr>
              <a:t> įvertinti PĮP</a:t>
            </a:r>
            <a:br>
              <a:rPr lang="lt-LT" dirty="0"/>
            </a:br>
            <a:endParaRPr lang="en-LT" dirty="0"/>
          </a:p>
        </p:txBody>
      </p:sp>
      <p:graphicFrame>
        <p:nvGraphicFramePr>
          <p:cNvPr id="11" name="Chart 10">
            <a:extLst>
              <a:ext uri="{FF2B5EF4-FFF2-40B4-BE49-F238E27FC236}">
                <a16:creationId xmlns:a16="http://schemas.microsoft.com/office/drawing/2014/main" id="{671AD980-4F34-B94E-8751-23E254722B59}"/>
              </a:ext>
            </a:extLst>
          </p:cNvPr>
          <p:cNvGraphicFramePr/>
          <p:nvPr>
            <p:extLst>
              <p:ext uri="{D42A27DB-BD31-4B8C-83A1-F6EECF244321}">
                <p14:modId xmlns:p14="http://schemas.microsoft.com/office/powerpoint/2010/main" val="3133057034"/>
              </p:ext>
            </p:extLst>
          </p:nvPr>
        </p:nvGraphicFramePr>
        <p:xfrm>
          <a:off x="408494" y="1854200"/>
          <a:ext cx="5057585" cy="464578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 name="Chart 10">
            <a:extLst>
              <a:ext uri="{FF2B5EF4-FFF2-40B4-BE49-F238E27FC236}">
                <a16:creationId xmlns:a16="http://schemas.microsoft.com/office/drawing/2014/main" id="{3D47BA08-39FD-F8EE-462B-BC6762613CA3}"/>
              </a:ext>
            </a:extLst>
          </p:cNvPr>
          <p:cNvGraphicFramePr/>
          <p:nvPr>
            <p:extLst>
              <p:ext uri="{D42A27DB-BD31-4B8C-83A1-F6EECF244321}">
                <p14:modId xmlns:p14="http://schemas.microsoft.com/office/powerpoint/2010/main" val="929523645"/>
              </p:ext>
            </p:extLst>
          </p:nvPr>
        </p:nvGraphicFramePr>
        <p:xfrm>
          <a:off x="6096000" y="1981200"/>
          <a:ext cx="5321300" cy="4741893"/>
        </p:xfrm>
        <a:graphic>
          <a:graphicData uri="http://schemas.openxmlformats.org/drawingml/2006/chart">
            <c:chart xmlns:c="http://schemas.openxmlformats.org/drawingml/2006/chart" xmlns:r="http://schemas.openxmlformats.org/officeDocument/2006/relationships" r:id="rId4"/>
          </a:graphicData>
        </a:graphic>
      </p:graphicFrame>
      <p:sp>
        <p:nvSpPr>
          <p:cNvPr id="6" name="Rodyklė: dešinėn 5">
            <a:extLst>
              <a:ext uri="{FF2B5EF4-FFF2-40B4-BE49-F238E27FC236}">
                <a16:creationId xmlns:a16="http://schemas.microsoft.com/office/drawing/2014/main" id="{35F02579-7FD1-CA9A-6563-2C665F1C75C5}"/>
              </a:ext>
            </a:extLst>
          </p:cNvPr>
          <p:cNvSpPr/>
          <p:nvPr/>
        </p:nvSpPr>
        <p:spPr>
          <a:xfrm>
            <a:off x="4843309" y="5093207"/>
            <a:ext cx="1252691" cy="523219"/>
          </a:xfrm>
          <a:prstGeom prst="rightArrow">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t-LT"/>
          </a:p>
        </p:txBody>
      </p:sp>
    </p:spTree>
    <p:extLst>
      <p:ext uri="{BB962C8B-B14F-4D97-AF65-F5344CB8AC3E}">
        <p14:creationId xmlns:p14="http://schemas.microsoft.com/office/powerpoint/2010/main" val="25898141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84713B58-7133-E73D-1473-A6EED2D50CED}"/>
              </a:ext>
            </a:extLst>
          </p:cNvPr>
          <p:cNvSpPr txBox="1">
            <a:spLocks/>
          </p:cNvSpPr>
          <p:nvPr/>
        </p:nvSpPr>
        <p:spPr>
          <a:xfrm>
            <a:off x="7166649" y="1823164"/>
            <a:ext cx="4635710" cy="2791506"/>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r>
              <a:rPr lang="lt-LT" b="1" i="1" dirty="0"/>
              <a:t>Projektų įgyvendinimo reglamentavimas</a:t>
            </a:r>
          </a:p>
        </p:txBody>
      </p:sp>
      <p:sp>
        <p:nvSpPr>
          <p:cNvPr id="10" name="Text Placeholder 3">
            <a:extLst>
              <a:ext uri="{FF2B5EF4-FFF2-40B4-BE49-F238E27FC236}">
                <a16:creationId xmlns:a16="http://schemas.microsoft.com/office/drawing/2014/main" id="{93E39DCE-B6EA-054F-8BF9-C1E4494205DB}"/>
              </a:ext>
            </a:extLst>
          </p:cNvPr>
          <p:cNvSpPr>
            <a:spLocks noGrp="1"/>
          </p:cNvSpPr>
          <p:nvPr>
            <p:ph type="body" sz="half" idx="2"/>
          </p:nvPr>
        </p:nvSpPr>
        <p:spPr>
          <a:xfrm>
            <a:off x="147711" y="1330769"/>
            <a:ext cx="6382298" cy="5302223"/>
          </a:xfrm>
        </p:spPr>
        <p:txBody>
          <a:bodyPr vert="horz" lIns="91440" tIns="45720" rIns="91440" bIns="45720" rtlCol="0" anchor="t">
            <a:noAutofit/>
          </a:bodyPr>
          <a:lstStyle/>
          <a:p>
            <a:pPr marL="285750" lvl="0" indent="-285750">
              <a:buSzPct val="150000"/>
              <a:buFont typeface="Wingdings" panose="05000000000000000000" pitchFamily="2" charset="2"/>
              <a:buChar char="§"/>
            </a:pPr>
            <a:r>
              <a:rPr lang="lt-LT" sz="2000" b="1" dirty="0">
                <a:solidFill>
                  <a:srgbClr val="302957"/>
                </a:solidFill>
                <a:hlinkClick r:id="rId2">
                  <a:extLst>
                    <a:ext uri="{A12FA001-AC4F-418D-AE19-62706E023703}">
                      <ahyp:hlinkClr xmlns:ahyp="http://schemas.microsoft.com/office/drawing/2018/hyperlinkcolor" val="tx"/>
                    </a:ext>
                  </a:extLst>
                </a:hlinkClick>
              </a:rPr>
              <a:t>Projektų administravimo ir finansavimo taisyklės</a:t>
            </a:r>
            <a:r>
              <a:rPr lang="en-US" sz="2000" b="1" dirty="0">
                <a:solidFill>
                  <a:srgbClr val="302957"/>
                </a:solidFill>
              </a:rPr>
              <a:t> (PAFT)</a:t>
            </a:r>
            <a:r>
              <a:rPr lang="lt-LT" sz="2000" dirty="0">
                <a:solidFill>
                  <a:srgbClr val="302957"/>
                </a:solidFill>
              </a:rPr>
              <a:t>, patvirtintos LR finansų ministro 2022 m. birželio 22 d. įsakymu Nr. 1K-237;</a:t>
            </a:r>
            <a:endParaRPr lang="en-US" sz="2000" dirty="0">
              <a:solidFill>
                <a:srgbClr val="302957"/>
              </a:solidFill>
            </a:endParaRPr>
          </a:p>
          <a:p>
            <a:pPr marL="285750" lvl="0" indent="-285750">
              <a:buSzPct val="150000"/>
              <a:buFont typeface="Wingdings" panose="05000000000000000000" pitchFamily="2" charset="2"/>
              <a:buChar char="§"/>
            </a:pPr>
            <a:r>
              <a:rPr lang="lt-LT" sz="2000" dirty="0">
                <a:solidFill>
                  <a:srgbClr val="302957"/>
                </a:solidFill>
              </a:rPr>
              <a:t>Kvietimo</a:t>
            </a:r>
            <a:r>
              <a:rPr lang="en-US" sz="2000" dirty="0">
                <a:solidFill>
                  <a:srgbClr val="302957"/>
                </a:solidFill>
              </a:rPr>
              <a:t> </a:t>
            </a:r>
            <a:r>
              <a:rPr lang="lt-LT" sz="2000" dirty="0">
                <a:solidFill>
                  <a:srgbClr val="302957"/>
                </a:solidFill>
              </a:rPr>
              <a:t>„</a:t>
            </a:r>
            <a:r>
              <a:rPr lang="lt-LT" sz="2000" dirty="0" err="1">
                <a:solidFill>
                  <a:srgbClr val="302957"/>
                </a:solidFill>
              </a:rPr>
              <a:t>InoKlasteris</a:t>
            </a:r>
            <a:r>
              <a:rPr lang="lt-LT" sz="2000" dirty="0">
                <a:solidFill>
                  <a:srgbClr val="302957"/>
                </a:solidFill>
              </a:rPr>
              <a:t>“ </a:t>
            </a:r>
            <a:r>
              <a:rPr lang="lt-LT" sz="2000" b="1" dirty="0">
                <a:hlinkClick r:id="rId3">
                  <a:extLst>
                    <a:ext uri="{A12FA001-AC4F-418D-AE19-62706E023703}">
                      <ahyp:hlinkClr xmlns:ahyp="http://schemas.microsoft.com/office/drawing/2018/hyperlinkcolor" val="tx"/>
                    </a:ext>
                  </a:extLst>
                </a:hlinkClick>
              </a:rPr>
              <a:t>projektų finansavimo sąlygų aprašai</a:t>
            </a:r>
            <a:r>
              <a:rPr lang="lt-LT" sz="2000" b="1" dirty="0"/>
              <a:t> (PFSA)</a:t>
            </a:r>
            <a:r>
              <a:rPr lang="lt-LT" sz="2000" dirty="0">
                <a:solidFill>
                  <a:srgbClr val="302957"/>
                </a:solidFill>
              </a:rPr>
              <a:t>;</a:t>
            </a:r>
            <a:endParaRPr lang="en-US" sz="2000" dirty="0">
              <a:solidFill>
                <a:srgbClr val="302957"/>
              </a:solidFill>
            </a:endParaRPr>
          </a:p>
          <a:p>
            <a:pPr marL="285750" lvl="0" indent="-285750">
              <a:buSzPct val="150000"/>
              <a:buFont typeface="Wingdings" panose="05000000000000000000" pitchFamily="2" charset="2"/>
              <a:buChar char="§"/>
            </a:pPr>
            <a:r>
              <a:rPr lang="lt-LT" sz="2000" b="1" dirty="0">
                <a:solidFill>
                  <a:srgbClr val="302957"/>
                </a:solidFill>
              </a:rPr>
              <a:t>Projekto finansavimo sutartis</a:t>
            </a:r>
            <a:r>
              <a:rPr lang="lt-LT" sz="2000" dirty="0">
                <a:solidFill>
                  <a:srgbClr val="302957"/>
                </a:solidFill>
              </a:rPr>
              <a:t>;</a:t>
            </a:r>
            <a:endParaRPr lang="en-US" sz="2000" dirty="0">
              <a:solidFill>
                <a:srgbClr val="302957"/>
              </a:solidFill>
            </a:endParaRPr>
          </a:p>
          <a:p>
            <a:pPr marL="285750" lvl="0" indent="-285750">
              <a:buSzPct val="150000"/>
              <a:buFont typeface="Wingdings" panose="05000000000000000000" pitchFamily="2" charset="2"/>
              <a:buChar char="§"/>
            </a:pPr>
            <a:r>
              <a:rPr lang="lt-LT" sz="2000" b="1" dirty="0">
                <a:solidFill>
                  <a:srgbClr val="302957"/>
                </a:solidFill>
                <a:hlinkClick r:id="rId4">
                  <a:extLst>
                    <a:ext uri="{A12FA001-AC4F-418D-AE19-62706E023703}">
                      <ahyp:hlinkClr xmlns:ahyp="http://schemas.microsoft.com/office/drawing/2018/hyperlinkcolor" val="tx"/>
                    </a:ext>
                  </a:extLst>
                </a:hlinkClick>
              </a:rPr>
              <a:t>Rekomendacijos dėl projektų išlaidų atitikties </a:t>
            </a:r>
            <a:r>
              <a:rPr lang="lt-LT" sz="2000" dirty="0">
                <a:solidFill>
                  <a:srgbClr val="302957"/>
                </a:solidFill>
                <a:hlinkClick r:id="rId4">
                  <a:extLst>
                    <a:ext uri="{A12FA001-AC4F-418D-AE19-62706E023703}">
                      <ahyp:hlinkClr xmlns:ahyp="http://schemas.microsoft.com/office/drawing/2018/hyperlinkcolor" val="tx"/>
                    </a:ext>
                  </a:extLst>
                </a:hlinkClick>
              </a:rPr>
              <a:t>Europos Sąjungos struktūrinių fondų reikalavimams</a:t>
            </a:r>
            <a:r>
              <a:rPr lang="en-US" sz="2000" dirty="0">
                <a:solidFill>
                  <a:srgbClr val="302957"/>
                </a:solidFill>
                <a:hlinkClick r:id="rId4">
                  <a:extLst>
                    <a:ext uri="{A12FA001-AC4F-418D-AE19-62706E023703}">
                      <ahyp:hlinkClr xmlns:ahyp="http://schemas.microsoft.com/office/drawing/2018/hyperlinkcolor" val="tx"/>
                    </a:ext>
                  </a:extLst>
                </a:hlinkClick>
              </a:rPr>
              <a:t>.</a:t>
            </a:r>
            <a:endParaRPr lang="en-GB" sz="2000" dirty="0">
              <a:solidFill>
                <a:srgbClr val="302957"/>
              </a:solidFill>
            </a:endParaRPr>
          </a:p>
        </p:txBody>
      </p:sp>
      <p:pic>
        <p:nvPicPr>
          <p:cNvPr id="1026" name="Picture 2">
            <a:extLst>
              <a:ext uri="{FF2B5EF4-FFF2-40B4-BE49-F238E27FC236}">
                <a16:creationId xmlns:a16="http://schemas.microsoft.com/office/drawing/2014/main" id="{20CC48E7-2F1C-EABC-81EC-1C93CE44FAF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20777453">
            <a:off x="9825607" y="495073"/>
            <a:ext cx="1804401" cy="16713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25768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DC92D9-5AFE-EB3D-2551-D353A8F00A5A}"/>
              </a:ext>
            </a:extLst>
          </p:cNvPr>
          <p:cNvSpPr>
            <a:spLocks noGrp="1"/>
          </p:cNvSpPr>
          <p:nvPr/>
        </p:nvSpPr>
        <p:spPr>
          <a:xfrm>
            <a:off x="805008" y="254547"/>
            <a:ext cx="10912510" cy="1240972"/>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r>
              <a:rPr lang="lt-LT" sz="3200" b="1" i="1" dirty="0"/>
              <a:t>Bendradarbiavimas su Inovacijų agentūra</a:t>
            </a:r>
          </a:p>
          <a:p>
            <a:endParaRPr lang="en-LT" sz="3200" i="1" dirty="0">
              <a:effectLst>
                <a:outerShdw blurRad="38100" dist="38100" dir="2700000" algn="tl">
                  <a:srgbClr val="000000">
                    <a:alpha val="43137"/>
                  </a:srgbClr>
                </a:outerShdw>
              </a:effectLst>
            </a:endParaRPr>
          </a:p>
        </p:txBody>
      </p:sp>
      <p:pic>
        <p:nvPicPr>
          <p:cNvPr id="16" name="Grafinis elementas 15" descr="User with solid fill">
            <a:extLst>
              <a:ext uri="{FF2B5EF4-FFF2-40B4-BE49-F238E27FC236}">
                <a16:creationId xmlns:a16="http://schemas.microsoft.com/office/drawing/2014/main" id="{6556373C-6C0C-8114-04D9-92235BE5ACB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37511" y="1475149"/>
            <a:ext cx="743930" cy="743930"/>
          </a:xfrm>
          <a:prstGeom prst="rect">
            <a:avLst/>
          </a:prstGeom>
        </p:spPr>
      </p:pic>
      <p:pic>
        <p:nvPicPr>
          <p:cNvPr id="18" name="Grafinis elementas 17" descr="Chat bubble with solid fill">
            <a:extLst>
              <a:ext uri="{FF2B5EF4-FFF2-40B4-BE49-F238E27FC236}">
                <a16:creationId xmlns:a16="http://schemas.microsoft.com/office/drawing/2014/main" id="{1FA80F63-2652-4FF0-D95E-805D1487C45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47808" y="2328181"/>
            <a:ext cx="914400" cy="914400"/>
          </a:xfrm>
          <a:prstGeom prst="rect">
            <a:avLst/>
          </a:prstGeom>
        </p:spPr>
      </p:pic>
      <p:sp>
        <p:nvSpPr>
          <p:cNvPr id="19" name="TextBox 18">
            <a:extLst>
              <a:ext uri="{FF2B5EF4-FFF2-40B4-BE49-F238E27FC236}">
                <a16:creationId xmlns:a16="http://schemas.microsoft.com/office/drawing/2014/main" id="{D8A5D177-2803-3975-8BAE-B0374C27369A}"/>
              </a:ext>
            </a:extLst>
          </p:cNvPr>
          <p:cNvSpPr txBox="1"/>
          <p:nvPr/>
        </p:nvSpPr>
        <p:spPr>
          <a:xfrm>
            <a:off x="1181441" y="3162606"/>
            <a:ext cx="10391381" cy="646331"/>
          </a:xfrm>
          <a:prstGeom prst="rect">
            <a:avLst/>
          </a:prstGeom>
          <a:noFill/>
        </p:spPr>
        <p:txBody>
          <a:bodyPr wrap="square">
            <a:spAutoFit/>
          </a:bodyPr>
          <a:lstStyle/>
          <a:p>
            <a:r>
              <a:rPr lang="lt-LT" dirty="0">
                <a:solidFill>
                  <a:srgbClr val="302757"/>
                </a:solidFill>
                <a:latin typeface="Verdana" panose="020B0604030504040204" pitchFamily="34" charset="0"/>
                <a:ea typeface="Verdana" panose="020B0604030504040204" pitchFamily="34" charset="0"/>
              </a:rPr>
              <a:t>Projekto įgyvendinimo klausimais kviečiame konsultuotis el. paštu ir/ ar telefonu su paskirtu projekto vadovu ir/ar projekto finansininku. </a:t>
            </a:r>
          </a:p>
        </p:txBody>
      </p:sp>
      <p:pic>
        <p:nvPicPr>
          <p:cNvPr id="20" name="Grafinis elementas 19" descr="Phone Vibration outline">
            <a:extLst>
              <a:ext uri="{FF2B5EF4-FFF2-40B4-BE49-F238E27FC236}">
                <a16:creationId xmlns:a16="http://schemas.microsoft.com/office/drawing/2014/main" id="{29AF0F3E-7B54-2028-5D66-767889DE7F3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31736" y="3269858"/>
            <a:ext cx="694503" cy="694503"/>
          </a:xfrm>
          <a:prstGeom prst="rect">
            <a:avLst/>
          </a:prstGeom>
        </p:spPr>
      </p:pic>
      <p:sp>
        <p:nvSpPr>
          <p:cNvPr id="21" name="Stačiakampis 20">
            <a:extLst>
              <a:ext uri="{FF2B5EF4-FFF2-40B4-BE49-F238E27FC236}">
                <a16:creationId xmlns:a16="http://schemas.microsoft.com/office/drawing/2014/main" id="{F12CBC28-7860-BE51-5FA1-0BCD2817DBE2}"/>
              </a:ext>
            </a:extLst>
          </p:cNvPr>
          <p:cNvSpPr/>
          <p:nvPr/>
        </p:nvSpPr>
        <p:spPr>
          <a:xfrm>
            <a:off x="1183536" y="4235745"/>
            <a:ext cx="10918788" cy="646331"/>
          </a:xfrm>
          <a:prstGeom prst="rect">
            <a:avLst/>
          </a:prstGeom>
        </p:spPr>
        <p:txBody>
          <a:bodyPr wrap="square">
            <a:spAutoFit/>
          </a:bodyPr>
          <a:lstStyle/>
          <a:p>
            <a:r>
              <a:rPr lang="lt-LT" dirty="0">
                <a:solidFill>
                  <a:srgbClr val="302757"/>
                </a:solidFill>
                <a:latin typeface="Verdana" panose="020B0604030504040204" pitchFamily="34" charset="0"/>
                <a:ea typeface="Verdana" panose="020B0604030504040204" pitchFamily="34" charset="0"/>
                <a:cs typeface="Times New Roman" panose="02020603050405020304" pitchFamily="18" charset="0"/>
              </a:rPr>
              <a:t>Dokumentai teikiami per </a:t>
            </a:r>
            <a:r>
              <a:rPr lang="lt-LT" b="1" dirty="0">
                <a:solidFill>
                  <a:srgbClr val="302757"/>
                </a:solidFill>
                <a:latin typeface="Verdana" panose="020B0604030504040204" pitchFamily="34" charset="0"/>
                <a:ea typeface="Verdana" panose="020B0604030504040204" pitchFamily="34" charset="0"/>
                <a:cs typeface="Times New Roman" panose="02020603050405020304" pitchFamily="18" charset="0"/>
              </a:rPr>
              <a:t>DMS(INVESTIS) </a:t>
            </a:r>
            <a:r>
              <a:rPr lang="lt-LT" dirty="0">
                <a:solidFill>
                  <a:srgbClr val="302757"/>
                </a:solidFill>
                <a:latin typeface="Verdana" panose="020B0604030504040204" pitchFamily="34" charset="0"/>
                <a:ea typeface="Verdana" panose="020B0604030504040204" pitchFamily="34" charset="0"/>
                <a:cs typeface="Times New Roman" panose="02020603050405020304" pitchFamily="18" charset="0"/>
                <a:hlinkClick r:id="rId8"/>
              </a:rPr>
              <a:t>https://dms.investis.lt/</a:t>
            </a:r>
            <a:endParaRPr lang="lt-LT" dirty="0">
              <a:solidFill>
                <a:srgbClr val="302757"/>
              </a:solidFill>
              <a:latin typeface="Verdana" panose="020B0604030504040204" pitchFamily="34" charset="0"/>
              <a:ea typeface="Verdana" panose="020B0604030504040204" pitchFamily="34" charset="0"/>
              <a:cs typeface="Times New Roman" panose="02020603050405020304" pitchFamily="18" charset="0"/>
            </a:endParaRPr>
          </a:p>
          <a:p>
            <a:endParaRPr lang="lt-LT" dirty="0">
              <a:solidFill>
                <a:srgbClr val="302757"/>
              </a:solidFill>
              <a:latin typeface="Verdana" panose="020B0604030504040204" pitchFamily="34" charset="0"/>
              <a:ea typeface="Verdana" panose="020B0604030504040204" pitchFamily="34" charset="0"/>
              <a:cs typeface="Times New Roman" panose="02020603050405020304" pitchFamily="18" charset="0"/>
            </a:endParaRPr>
          </a:p>
        </p:txBody>
      </p:sp>
      <p:pic>
        <p:nvPicPr>
          <p:cNvPr id="22" name="Grafinis elementas 21" descr="Envelope outline">
            <a:extLst>
              <a:ext uri="{FF2B5EF4-FFF2-40B4-BE49-F238E27FC236}">
                <a16:creationId xmlns:a16="http://schemas.microsoft.com/office/drawing/2014/main" id="{52ECBC06-EFC2-D47A-711E-2B04435E08F9}"/>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23420" y="4000255"/>
            <a:ext cx="760116" cy="760116"/>
          </a:xfrm>
          <a:prstGeom prst="rect">
            <a:avLst/>
          </a:prstGeom>
        </p:spPr>
      </p:pic>
      <p:sp>
        <p:nvSpPr>
          <p:cNvPr id="4" name="TextBox 3">
            <a:extLst>
              <a:ext uri="{FF2B5EF4-FFF2-40B4-BE49-F238E27FC236}">
                <a16:creationId xmlns:a16="http://schemas.microsoft.com/office/drawing/2014/main" id="{B58E47B9-4F0C-F07C-AC43-F812582C96FD}"/>
              </a:ext>
            </a:extLst>
          </p:cNvPr>
          <p:cNvSpPr txBox="1"/>
          <p:nvPr/>
        </p:nvSpPr>
        <p:spPr>
          <a:xfrm>
            <a:off x="-381000" y="2467146"/>
            <a:ext cx="9359900" cy="369332"/>
          </a:xfrm>
          <a:prstGeom prst="rect">
            <a:avLst/>
          </a:prstGeom>
          <a:noFill/>
        </p:spPr>
        <p:txBody>
          <a:bodyPr wrap="square">
            <a:spAutoFit/>
          </a:bodyPr>
          <a:lstStyle/>
          <a:p>
            <a:pPr marL="1074738" marR="0" lvl="0" algn="ctr" defTabSz="521437" eaLnBrk="1" fontAlgn="auto" latinLnBrk="0" hangingPunct="1">
              <a:lnSpc>
                <a:spcPct val="100000"/>
              </a:lnSpc>
              <a:spcBef>
                <a:spcPts val="0"/>
              </a:spcBef>
              <a:spcAft>
                <a:spcPts val="0"/>
              </a:spcAft>
              <a:buClrTx/>
              <a:buSzTx/>
              <a:buFontTx/>
              <a:buNone/>
              <a:tabLst/>
              <a:defRPr/>
            </a:pPr>
            <a:r>
              <a:rPr kumimoji="0" lang="lt-LT" sz="1800" b="0" i="0" u="none" strike="noStrike" kern="0" cap="none" spc="0" normalizeH="0" baseline="0" noProof="0" dirty="0">
                <a:ln>
                  <a:noFill/>
                </a:ln>
                <a:solidFill>
                  <a:srgbClr val="302757"/>
                </a:solidFill>
                <a:effectLst/>
                <a:uLnTx/>
                <a:uFillTx/>
                <a:latin typeface="Verdana" panose="020B0604030504040204" pitchFamily="34" charset="0"/>
                <a:ea typeface="Verdana" panose="020B0604030504040204" pitchFamily="34" charset="0"/>
                <a:cs typeface="Times New Roman" panose="02020603050405020304" pitchFamily="18" charset="0"/>
              </a:rPr>
              <a:t>Projektų vykdytojai tiesiogiai bendrauja su </a:t>
            </a:r>
            <a:r>
              <a:rPr lang="en-US" sz="1800" kern="0" dirty="0" err="1">
                <a:solidFill>
                  <a:srgbClr val="302757"/>
                </a:solidFill>
                <a:latin typeface="Verdana" panose="020B0604030504040204" pitchFamily="34" charset="0"/>
                <a:ea typeface="Verdana" panose="020B0604030504040204" pitchFamily="34" charset="0"/>
                <a:cs typeface="Times New Roman" panose="02020603050405020304" pitchFamily="18" charset="0"/>
              </a:rPr>
              <a:t>Inovacijų</a:t>
            </a:r>
            <a:r>
              <a:rPr lang="en-US" sz="1800" kern="0" dirty="0">
                <a:solidFill>
                  <a:srgbClr val="302757"/>
                </a:solidFill>
                <a:latin typeface="Verdana" panose="020B0604030504040204" pitchFamily="34" charset="0"/>
                <a:ea typeface="Verdana" panose="020B0604030504040204" pitchFamily="34" charset="0"/>
                <a:cs typeface="Times New Roman" panose="02020603050405020304" pitchFamily="18" charset="0"/>
              </a:rPr>
              <a:t> </a:t>
            </a:r>
            <a:r>
              <a:rPr lang="en-US" sz="1800" kern="0" dirty="0" err="1">
                <a:solidFill>
                  <a:srgbClr val="302757"/>
                </a:solidFill>
                <a:latin typeface="Verdana" panose="020B0604030504040204" pitchFamily="34" charset="0"/>
                <a:ea typeface="Verdana" panose="020B0604030504040204" pitchFamily="34" charset="0"/>
                <a:cs typeface="Times New Roman" panose="02020603050405020304" pitchFamily="18" charset="0"/>
              </a:rPr>
              <a:t>agentūra</a:t>
            </a:r>
            <a:endParaRPr kumimoji="0" lang="lt-LT" sz="1800" b="0" i="0" u="none" strike="noStrike" kern="0" cap="none" spc="0" normalizeH="0" baseline="0" noProof="0" dirty="0">
              <a:ln>
                <a:noFill/>
              </a:ln>
              <a:solidFill>
                <a:srgbClr val="302757"/>
              </a:solidFill>
              <a:effectLst/>
              <a:uLnTx/>
              <a:uFillTx/>
              <a:latin typeface="Verdana" panose="020B0604030504040204" pitchFamily="34" charset="0"/>
              <a:ea typeface="Verdana" panose="020B0604030504040204" pitchFamily="34" charset="0"/>
              <a:cs typeface="Times New Roman" panose="02020603050405020304" pitchFamily="18" charset="0"/>
            </a:endParaRPr>
          </a:p>
        </p:txBody>
      </p:sp>
      <p:sp>
        <p:nvSpPr>
          <p:cNvPr id="23" name="TextBox 22">
            <a:extLst>
              <a:ext uri="{FF2B5EF4-FFF2-40B4-BE49-F238E27FC236}">
                <a16:creationId xmlns:a16="http://schemas.microsoft.com/office/drawing/2014/main" id="{59D6B411-5B46-3C8A-BAD7-2E9689F4C03B}"/>
              </a:ext>
            </a:extLst>
          </p:cNvPr>
          <p:cNvSpPr txBox="1"/>
          <p:nvPr/>
        </p:nvSpPr>
        <p:spPr>
          <a:xfrm>
            <a:off x="484140" y="1514732"/>
            <a:ext cx="10912510" cy="646331"/>
          </a:xfrm>
          <a:prstGeom prst="rect">
            <a:avLst/>
          </a:prstGeom>
          <a:noFill/>
        </p:spPr>
        <p:txBody>
          <a:bodyPr wrap="square">
            <a:spAutoFit/>
          </a:bodyPr>
          <a:lstStyle/>
          <a:p>
            <a:pPr marL="720725" marR="0" lvl="0" defTabSz="521437" eaLnBrk="1" fontAlgn="auto" latinLnBrk="0" hangingPunct="1">
              <a:lnSpc>
                <a:spcPct val="100000"/>
              </a:lnSpc>
              <a:spcBef>
                <a:spcPts val="0"/>
              </a:spcBef>
              <a:spcAft>
                <a:spcPts val="0"/>
              </a:spcAft>
              <a:buClrTx/>
              <a:buSzTx/>
              <a:buFontTx/>
              <a:buNone/>
              <a:tabLst/>
              <a:defRPr/>
            </a:pPr>
            <a:r>
              <a:rPr kumimoji="0" lang="lt-LT" sz="1800" b="0" i="0" u="none" strike="noStrike" kern="0" cap="none" spc="0" normalizeH="0" baseline="0" noProof="0" dirty="0">
                <a:ln>
                  <a:noFill/>
                </a:ln>
                <a:solidFill>
                  <a:srgbClr val="302857"/>
                </a:solidFill>
                <a:effectLst/>
                <a:uLnTx/>
                <a:uFillTx/>
                <a:latin typeface="Verdana" panose="020B0604030504040204" pitchFamily="34" charset="0"/>
                <a:ea typeface="Verdana" panose="020B0604030504040204" pitchFamily="34" charset="0"/>
                <a:cs typeface="Times New Roman" panose="02020603050405020304" pitchFamily="18" charset="0"/>
              </a:rPr>
              <a:t>Kiekvienam projektui </a:t>
            </a:r>
            <a:br>
              <a:rPr kumimoji="0" lang="lt-LT" sz="1800" b="0" i="0" u="none" strike="noStrike" kern="0" cap="none" spc="0" normalizeH="0" baseline="0" noProof="0" dirty="0">
                <a:ln>
                  <a:noFill/>
                </a:ln>
                <a:solidFill>
                  <a:srgbClr val="302857"/>
                </a:solidFill>
                <a:effectLst/>
                <a:uLnTx/>
                <a:uFillTx/>
                <a:latin typeface="Verdana" panose="020B0604030504040204" pitchFamily="34" charset="0"/>
                <a:ea typeface="Verdana" panose="020B0604030504040204" pitchFamily="34" charset="0"/>
                <a:cs typeface="Times New Roman" panose="02020603050405020304" pitchFamily="18" charset="0"/>
              </a:rPr>
            </a:br>
            <a:r>
              <a:rPr kumimoji="0" lang="lt-LT" sz="1800" b="0" i="0" u="none" strike="noStrike" kern="0" cap="none" spc="0" normalizeH="0" baseline="0" noProof="0" dirty="0">
                <a:ln>
                  <a:noFill/>
                </a:ln>
                <a:solidFill>
                  <a:srgbClr val="302857"/>
                </a:solidFill>
                <a:effectLst/>
                <a:uLnTx/>
                <a:uFillTx/>
                <a:latin typeface="Verdana" panose="020B0604030504040204" pitchFamily="34" charset="0"/>
                <a:ea typeface="Verdana" panose="020B0604030504040204" pitchFamily="34" charset="0"/>
                <a:cs typeface="Times New Roman" panose="02020603050405020304" pitchFamily="18" charset="0"/>
              </a:rPr>
              <a:t>priskirtas </a:t>
            </a:r>
            <a:r>
              <a:rPr kumimoji="0" lang="lt-LT" sz="1800" b="1" i="0" u="none" strike="noStrike" kern="0" cap="none" spc="0" normalizeH="0" baseline="0" noProof="0" dirty="0">
                <a:ln>
                  <a:noFill/>
                </a:ln>
                <a:solidFill>
                  <a:srgbClr val="302857"/>
                </a:solidFill>
                <a:effectLst/>
                <a:uLnTx/>
                <a:uFillTx/>
                <a:latin typeface="Verdana" panose="020B0604030504040204" pitchFamily="34" charset="0"/>
                <a:ea typeface="Verdana" panose="020B0604030504040204" pitchFamily="34" charset="0"/>
                <a:cs typeface="Times New Roman" panose="02020603050405020304" pitchFamily="18" charset="0"/>
              </a:rPr>
              <a:t>projekto vadovas</a:t>
            </a:r>
            <a:r>
              <a:rPr kumimoji="0" lang="en-US" sz="1800" b="1" i="0" u="none" strike="noStrike" kern="0" cap="none" spc="0" normalizeH="0" baseline="0" noProof="0" dirty="0">
                <a:ln>
                  <a:noFill/>
                </a:ln>
                <a:solidFill>
                  <a:srgbClr val="302857"/>
                </a:solidFill>
                <a:effectLst/>
                <a:uLnTx/>
                <a:uFillTx/>
                <a:latin typeface="Verdana" panose="020B0604030504040204" pitchFamily="34" charset="0"/>
                <a:ea typeface="Verdana" panose="020B0604030504040204" pitchFamily="34" charset="0"/>
                <a:cs typeface="Times New Roman" panose="02020603050405020304" pitchFamily="18" charset="0"/>
              </a:rPr>
              <a:t> </a:t>
            </a:r>
            <a:r>
              <a:rPr kumimoji="0" lang="lt-LT" sz="1800" b="1" i="0" u="none" strike="noStrike" kern="0" cap="none" spc="0" normalizeH="0" baseline="0" dirty="0">
                <a:ln>
                  <a:noFill/>
                </a:ln>
                <a:solidFill>
                  <a:srgbClr val="302857"/>
                </a:solidFill>
                <a:effectLst/>
                <a:uLnTx/>
                <a:uFillTx/>
                <a:latin typeface="Verdana" panose="020B0604030504040204" pitchFamily="34" charset="0"/>
                <a:ea typeface="Verdana" panose="020B0604030504040204" pitchFamily="34" charset="0"/>
                <a:cs typeface="Times New Roman" panose="02020603050405020304" pitchFamily="18" charset="0"/>
              </a:rPr>
              <a:t>ir finansininkas</a:t>
            </a:r>
            <a:endParaRPr kumimoji="0" lang="lt-LT" sz="1800" b="0" i="0" u="none" strike="noStrike" kern="0" cap="none" spc="0" normalizeH="0" baseline="0" dirty="0">
              <a:ln>
                <a:noFill/>
              </a:ln>
              <a:solidFill>
                <a:srgbClr val="302857"/>
              </a:solidFill>
              <a:effectLst/>
              <a:uLnTx/>
              <a:uFillTx/>
              <a:latin typeface="Verdana" panose="020B0604030504040204" pitchFamily="34" charset="0"/>
              <a:ea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9738458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3FAA7C-0C22-1A09-6095-C5F9F84A1F16}"/>
              </a:ext>
            </a:extLst>
          </p:cNvPr>
          <p:cNvSpPr>
            <a:spLocks noGrp="1"/>
          </p:cNvSpPr>
          <p:nvPr/>
        </p:nvSpPr>
        <p:spPr>
          <a:xfrm>
            <a:off x="805008" y="254547"/>
            <a:ext cx="10912510" cy="1240972"/>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r>
              <a:rPr lang="lt-LT" sz="3200" b="1" i="1" dirty="0"/>
              <a:t>Projekto administravimo eiga</a:t>
            </a:r>
          </a:p>
          <a:p>
            <a:endParaRPr lang="en-LT" sz="3200" i="1" dirty="0">
              <a:effectLst>
                <a:outerShdw blurRad="38100" dist="38100" dir="2700000" algn="tl">
                  <a:srgbClr val="000000">
                    <a:alpha val="43137"/>
                  </a:srgbClr>
                </a:outerShdw>
              </a:effectLst>
            </a:endParaRPr>
          </a:p>
        </p:txBody>
      </p:sp>
      <p:sp>
        <p:nvSpPr>
          <p:cNvPr id="3" name="Struktūrinė schema: alternatyvus procesas 2">
            <a:extLst>
              <a:ext uri="{FF2B5EF4-FFF2-40B4-BE49-F238E27FC236}">
                <a16:creationId xmlns:a16="http://schemas.microsoft.com/office/drawing/2014/main" id="{130A4C13-E28A-308B-C3FC-F97CC5F72832}"/>
              </a:ext>
            </a:extLst>
          </p:cNvPr>
          <p:cNvSpPr/>
          <p:nvPr/>
        </p:nvSpPr>
        <p:spPr>
          <a:xfrm>
            <a:off x="358923" y="1359877"/>
            <a:ext cx="8804458" cy="1647300"/>
          </a:xfrm>
          <a:prstGeom prst="flowChartAlternateProcess">
            <a:avLst/>
          </a:prstGeom>
          <a:solidFill>
            <a:srgbClr val="302957"/>
          </a:solidFill>
          <a:ln>
            <a:solidFill>
              <a:srgbClr val="7E9CE9"/>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en-US" sz="1500" b="1" u="sng" dirty="0">
                <a:latin typeface="Verdana" panose="020B0604030504040204" pitchFamily="34" charset="0"/>
                <a:ea typeface="Verdana" panose="020B0604030504040204" pitchFamily="34" charset="0"/>
              </a:rPr>
              <a:t>PASIRAŠOMA PROJEKTO SUTARTIS</a:t>
            </a:r>
          </a:p>
          <a:p>
            <a:pPr marL="285750" indent="-285750">
              <a:buFont typeface="Wingdings" panose="05000000000000000000" pitchFamily="2" charset="2"/>
              <a:buChar char="ü"/>
            </a:pPr>
            <a:r>
              <a:rPr lang="lt-LT" sz="1500" dirty="0">
                <a:latin typeface="Verdana" panose="020B0604030504040204" pitchFamily="34" charset="0"/>
                <a:ea typeface="Verdana" panose="020B0604030504040204" pitchFamily="34" charset="0"/>
              </a:rPr>
              <a:t>P</a:t>
            </a:r>
            <a:r>
              <a:rPr lang="lt-LT" sz="1500" dirty="0">
                <a:effectLst/>
                <a:latin typeface="Verdana" panose="020B0604030504040204" pitchFamily="34" charset="0"/>
                <a:ea typeface="Verdana" panose="020B0604030504040204" pitchFamily="34" charset="0"/>
              </a:rPr>
              <a:t>o projekto sutarties pasirašymo ne vėliau kaip iki pirmos </a:t>
            </a:r>
            <a:r>
              <a:rPr kumimoji="0" lang="lt-LT" sz="1500" b="0"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rPr>
              <a:t>Veiklos ataskaitos (toliau – VA)</a:t>
            </a:r>
            <a:r>
              <a:rPr lang="lt-LT" sz="1500" dirty="0">
                <a:effectLst/>
                <a:latin typeface="Verdana" panose="020B0604030504040204" pitchFamily="34" charset="0"/>
                <a:ea typeface="Verdana" panose="020B0604030504040204" pitchFamily="34" charset="0"/>
              </a:rPr>
              <a:t> pateikiama informacija apie įvykdytus ir ketinamus vykdyti pirkimus (informacija teikiama DMS INVESTIS); </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lt-LT" sz="1500" b="0"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rPr>
              <a:t>Veiklos ataskaitos teikiama – per </a:t>
            </a:r>
            <a:r>
              <a:rPr kumimoji="0" lang="lt-LT" sz="1500" b="1" i="0" u="none" strike="noStrike" kern="1200" cap="none" spc="0" normalizeH="0" baseline="0" noProof="0" dirty="0">
                <a:ln>
                  <a:noFill/>
                </a:ln>
                <a:solidFill>
                  <a:srgbClr val="C00000"/>
                </a:solidFill>
                <a:effectLst/>
                <a:uLnTx/>
                <a:uFillTx/>
                <a:latin typeface="Verdana" panose="020B0604030504040204" pitchFamily="34" charset="0"/>
                <a:ea typeface="Verdana" panose="020B0604030504040204" pitchFamily="34" charset="0"/>
                <a:cs typeface="+mn-cs"/>
              </a:rPr>
              <a:t>10 d.</a:t>
            </a:r>
            <a:r>
              <a:rPr kumimoji="0" lang="en-US" sz="1500" b="1" i="0" u="none" strike="noStrike" kern="1200" cap="none" spc="0" normalizeH="0" baseline="0" noProof="0" dirty="0">
                <a:ln>
                  <a:noFill/>
                </a:ln>
                <a:solidFill>
                  <a:srgbClr val="C00000"/>
                </a:solidFill>
                <a:effectLst/>
                <a:uLnTx/>
                <a:uFillTx/>
                <a:latin typeface="Verdana" panose="020B0604030504040204" pitchFamily="34" charset="0"/>
                <a:ea typeface="Verdana" panose="020B0604030504040204" pitchFamily="34" charset="0"/>
                <a:cs typeface="+mn-cs"/>
              </a:rPr>
              <a:t> </a:t>
            </a:r>
            <a:r>
              <a:rPr kumimoji="0" lang="lt-LT" sz="1500" b="1" i="0" u="none" strike="noStrike" kern="1200" cap="none" spc="0" normalizeH="0" baseline="0" noProof="0" dirty="0">
                <a:ln>
                  <a:noFill/>
                </a:ln>
                <a:solidFill>
                  <a:srgbClr val="C00000"/>
                </a:solidFill>
                <a:effectLst/>
                <a:uLnTx/>
                <a:uFillTx/>
                <a:latin typeface="Verdana" panose="020B0604030504040204" pitchFamily="34" charset="0"/>
                <a:ea typeface="Verdana" panose="020B0604030504040204" pitchFamily="34" charset="0"/>
                <a:cs typeface="+mn-cs"/>
              </a:rPr>
              <a:t>d. </a:t>
            </a:r>
            <a:r>
              <a:rPr kumimoji="0" lang="lt-LT" sz="1500" b="0"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rPr>
              <a:t>po sutarties</a:t>
            </a:r>
            <a:r>
              <a:rPr kumimoji="0" lang="en-US" sz="1500" b="0"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rPr>
              <a:t> </a:t>
            </a:r>
            <a:r>
              <a:rPr kumimoji="0" lang="lt-LT" sz="1500" b="0"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rPr>
              <a:t>pasirašymo (kartu su avanso mokėjimo prašymu, jei reikalinga)</a:t>
            </a:r>
            <a:r>
              <a:rPr kumimoji="0" lang="en-US" sz="1500" b="0"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rPr>
              <a:t>;</a:t>
            </a:r>
            <a:endParaRPr kumimoji="0" lang="lt-LT" sz="1500" b="0"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endParaRPr>
          </a:p>
          <a:p>
            <a:pPr marL="285750" indent="-285750">
              <a:buFont typeface="Wingdings" panose="05000000000000000000" pitchFamily="2" charset="2"/>
              <a:buChar char="ü"/>
            </a:pPr>
            <a:r>
              <a:rPr lang="lt-LT" sz="1500" dirty="0">
                <a:latin typeface="Verdana" panose="020B0604030504040204" pitchFamily="34" charset="0"/>
                <a:ea typeface="Verdana" panose="020B0604030504040204" pitchFamily="34" charset="0"/>
              </a:rPr>
              <a:t>Projekto viešinimo priemonių įgyvendinimas – per </a:t>
            </a:r>
            <a:r>
              <a:rPr lang="lt-LT" sz="1500" b="1" dirty="0">
                <a:solidFill>
                  <a:srgbClr val="C00000"/>
                </a:solidFill>
                <a:latin typeface="Verdana" panose="020B0604030504040204" pitchFamily="34" charset="0"/>
                <a:ea typeface="Verdana" panose="020B0604030504040204" pitchFamily="34" charset="0"/>
              </a:rPr>
              <a:t>20 d. d. </a:t>
            </a:r>
            <a:r>
              <a:rPr lang="lt-LT" sz="1500" dirty="0">
                <a:latin typeface="Verdana" panose="020B0604030504040204" pitchFamily="34" charset="0"/>
                <a:ea typeface="Verdana" panose="020B0604030504040204" pitchFamily="34" charset="0"/>
              </a:rPr>
              <a:t>po sutarties pasirašymo</a:t>
            </a:r>
            <a:r>
              <a:rPr lang="en-US" sz="1500" dirty="0">
                <a:latin typeface="Verdana" panose="020B0604030504040204" pitchFamily="34" charset="0"/>
                <a:ea typeface="Verdana" panose="020B0604030504040204" pitchFamily="34" charset="0"/>
              </a:rPr>
              <a:t>.</a:t>
            </a:r>
          </a:p>
        </p:txBody>
      </p:sp>
      <p:sp>
        <p:nvSpPr>
          <p:cNvPr id="4" name="Struktūrinė schema: alternatyvus procesas 3">
            <a:extLst>
              <a:ext uri="{FF2B5EF4-FFF2-40B4-BE49-F238E27FC236}">
                <a16:creationId xmlns:a16="http://schemas.microsoft.com/office/drawing/2014/main" id="{D6C2C916-AC23-327E-7A73-C5BA354D0A8C}"/>
              </a:ext>
            </a:extLst>
          </p:cNvPr>
          <p:cNvSpPr/>
          <p:nvPr/>
        </p:nvSpPr>
        <p:spPr>
          <a:xfrm>
            <a:off x="2063199" y="3194472"/>
            <a:ext cx="8515098" cy="1542727"/>
          </a:xfrm>
          <a:prstGeom prst="flowChartAlternateProcess">
            <a:avLst/>
          </a:prstGeom>
          <a:solidFill>
            <a:schemeClr val="accent2">
              <a:lumMod val="25000"/>
              <a:lumOff val="75000"/>
            </a:schemeClr>
          </a:solidFill>
          <a:ln>
            <a:solidFill>
              <a:schemeClr val="accent3"/>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en-US" sz="1500" b="1" u="sng" dirty="0">
                <a:latin typeface="Verdana" panose="020B0604030504040204" pitchFamily="34" charset="0"/>
                <a:ea typeface="Verdana" panose="020B0604030504040204" pitchFamily="34" charset="0"/>
              </a:rPr>
              <a:t>PROJEKTO VYKDYMAS</a:t>
            </a:r>
          </a:p>
          <a:p>
            <a:pPr marL="285750" indent="-285750">
              <a:buFont typeface="Wingdings" panose="05000000000000000000" pitchFamily="2" charset="2"/>
              <a:buChar char="ü"/>
            </a:pPr>
            <a:r>
              <a:rPr lang="lt-LT" sz="1500" dirty="0">
                <a:latin typeface="Verdana" panose="020B0604030504040204" pitchFamily="34" charset="0"/>
                <a:ea typeface="Verdana" panose="020B0604030504040204" pitchFamily="34" charset="0"/>
              </a:rPr>
              <a:t>Veiklų įgyvendinimas</a:t>
            </a:r>
            <a:r>
              <a:rPr lang="en-US" sz="1500" dirty="0">
                <a:latin typeface="Verdana" panose="020B0604030504040204" pitchFamily="34" charset="0"/>
                <a:ea typeface="Verdana" panose="020B0604030504040204" pitchFamily="34" charset="0"/>
              </a:rPr>
              <a:t>;</a:t>
            </a:r>
            <a:r>
              <a:rPr lang="lt-LT" sz="1500" dirty="0">
                <a:latin typeface="Verdana" panose="020B0604030504040204" pitchFamily="34" charset="0"/>
                <a:ea typeface="Verdana" panose="020B0604030504040204" pitchFamily="34" charset="0"/>
              </a:rPr>
              <a:t> </a:t>
            </a:r>
          </a:p>
          <a:p>
            <a:pPr marL="285750" indent="-285750">
              <a:buFont typeface="Wingdings" panose="05000000000000000000" pitchFamily="2" charset="2"/>
              <a:buChar char="ü"/>
            </a:pPr>
            <a:r>
              <a:rPr lang="lt-LT" sz="1500" dirty="0">
                <a:latin typeface="Verdana" panose="020B0604030504040204" pitchFamily="34" charset="0"/>
                <a:ea typeface="Verdana" panose="020B0604030504040204" pitchFamily="34" charset="0"/>
              </a:rPr>
              <a:t>Rodiklių siekimas;</a:t>
            </a:r>
          </a:p>
          <a:p>
            <a:pPr marL="285750" indent="-285750">
              <a:buFont typeface="Wingdings" panose="05000000000000000000" pitchFamily="2" charset="2"/>
              <a:buChar char="ü"/>
            </a:pPr>
            <a:r>
              <a:rPr lang="lt-LT" sz="1500" dirty="0">
                <a:latin typeface="Verdana" panose="020B0604030504040204" pitchFamily="34" charset="0"/>
                <a:ea typeface="Verdana" panose="020B0604030504040204" pitchFamily="34" charset="0"/>
              </a:rPr>
              <a:t>Tarpinės VA teikimas </a:t>
            </a:r>
            <a:r>
              <a:rPr lang="lt-LT" sz="1500" b="1" dirty="0">
                <a:solidFill>
                  <a:srgbClr val="C00000"/>
                </a:solidFill>
                <a:latin typeface="Verdana" panose="020B0604030504040204" pitchFamily="34" charset="0"/>
                <a:ea typeface="Verdana" panose="020B0604030504040204" pitchFamily="34" charset="0"/>
              </a:rPr>
              <a:t>ne rečiau kaip kas 70 d. d.</a:t>
            </a:r>
          </a:p>
          <a:p>
            <a:pPr marL="285750" indent="-285750">
              <a:buFont typeface="Wingdings" panose="05000000000000000000" pitchFamily="2" charset="2"/>
              <a:buChar char="ü"/>
            </a:pPr>
            <a:r>
              <a:rPr lang="lt-LT" sz="1500" dirty="0">
                <a:latin typeface="Verdana" panose="020B0604030504040204" pitchFamily="34" charset="0"/>
                <a:ea typeface="Verdana" panose="020B0604030504040204" pitchFamily="34" charset="0"/>
              </a:rPr>
              <a:t>Avansinės VA teikimas (jeigu avansas numatytas sutartyje).</a:t>
            </a:r>
          </a:p>
        </p:txBody>
      </p:sp>
      <p:sp>
        <p:nvSpPr>
          <p:cNvPr id="5" name="Struktūrinė schema: alternatyvus procesas 4">
            <a:extLst>
              <a:ext uri="{FF2B5EF4-FFF2-40B4-BE49-F238E27FC236}">
                <a16:creationId xmlns:a16="http://schemas.microsoft.com/office/drawing/2014/main" id="{B848C977-22FF-049B-9D66-D1D46A165969}"/>
              </a:ext>
            </a:extLst>
          </p:cNvPr>
          <p:cNvSpPr/>
          <p:nvPr/>
        </p:nvSpPr>
        <p:spPr>
          <a:xfrm>
            <a:off x="4050612" y="4903362"/>
            <a:ext cx="7855441" cy="1848366"/>
          </a:xfrm>
          <a:prstGeom prst="flowChartAlternateProcess">
            <a:avLst/>
          </a:prstGeom>
          <a:solidFill>
            <a:srgbClr val="EDE731"/>
          </a:solidFill>
          <a:ln>
            <a:solidFill>
              <a:srgbClr val="7D9CE8"/>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en-US" sz="1500" b="1" u="sng" dirty="0">
                <a:solidFill>
                  <a:srgbClr val="302957"/>
                </a:solidFill>
                <a:latin typeface="Verdana" panose="020B0604030504040204" pitchFamily="34" charset="0"/>
                <a:ea typeface="Verdana" panose="020B0604030504040204" pitchFamily="34" charset="0"/>
              </a:rPr>
              <a:t>PROJEKTO ĮGYVENDINIMO PABAIGA</a:t>
            </a:r>
          </a:p>
          <a:p>
            <a:pPr marL="285750" indent="-285750">
              <a:buFont typeface="Wingdings" panose="05000000000000000000" pitchFamily="2" charset="2"/>
              <a:buChar char="ü"/>
            </a:pPr>
            <a:r>
              <a:rPr lang="lt-LT" sz="1500" dirty="0">
                <a:solidFill>
                  <a:srgbClr val="302957"/>
                </a:solidFill>
                <a:latin typeface="Verdana" panose="020B0604030504040204" pitchFamily="34" charset="0"/>
                <a:ea typeface="Verdana" panose="020B0604030504040204" pitchFamily="34" charset="0"/>
              </a:rPr>
              <a:t>Atsiskaitoma už numatytus rodiklius;</a:t>
            </a:r>
          </a:p>
          <a:p>
            <a:pPr marL="285750" indent="-285750">
              <a:buFont typeface="Wingdings" panose="05000000000000000000" pitchFamily="2" charset="2"/>
              <a:buChar char="ü"/>
            </a:pPr>
            <a:r>
              <a:rPr lang="lt-LT" sz="1500" dirty="0">
                <a:solidFill>
                  <a:srgbClr val="302957"/>
                </a:solidFill>
                <a:latin typeface="Verdana" panose="020B0604030504040204" pitchFamily="34" charset="0"/>
                <a:ea typeface="Verdana" panose="020B0604030504040204" pitchFamily="34" charset="0"/>
              </a:rPr>
              <a:t>Patikra vietoje (jei taikoma);</a:t>
            </a:r>
          </a:p>
          <a:p>
            <a:pPr marL="285750" indent="-285750">
              <a:buFont typeface="Wingdings" panose="05000000000000000000" pitchFamily="2" charset="2"/>
              <a:buChar char="ü"/>
            </a:pPr>
            <a:r>
              <a:rPr lang="lt-LT" sz="1500" dirty="0">
                <a:solidFill>
                  <a:srgbClr val="302957"/>
                </a:solidFill>
                <a:latin typeface="Verdana" panose="020B0604030504040204" pitchFamily="34" charset="0"/>
                <a:ea typeface="Verdana" panose="020B0604030504040204" pitchFamily="34" charset="0"/>
              </a:rPr>
              <a:t>Ataskaitų po projekto užbaigimo teikimas;</a:t>
            </a:r>
          </a:p>
          <a:p>
            <a:pPr marL="285750" indent="-285750">
              <a:buFont typeface="Wingdings" panose="05000000000000000000" pitchFamily="2" charset="2"/>
              <a:buChar char="ü"/>
            </a:pPr>
            <a:r>
              <a:rPr lang="lt-LT" sz="1500" dirty="0">
                <a:solidFill>
                  <a:srgbClr val="302957"/>
                </a:solidFill>
                <a:latin typeface="Verdana" panose="020B0604030504040204" pitchFamily="34" charset="0"/>
                <a:ea typeface="Verdana" panose="020B0604030504040204" pitchFamily="34" charset="0"/>
              </a:rPr>
              <a:t>Stebėsenos rodiklių </a:t>
            </a:r>
            <a:r>
              <a:rPr lang="lt-LT" sz="1500" dirty="0">
                <a:solidFill>
                  <a:schemeClr val="accent2"/>
                </a:solidFill>
                <a:latin typeface="Verdana" panose="020B0604030504040204" pitchFamily="34" charset="0"/>
                <a:ea typeface="Verdana" panose="020B0604030504040204" pitchFamily="34" charset="0"/>
              </a:rPr>
              <a:t>„</a:t>
            </a:r>
            <a:r>
              <a:rPr lang="lt-LT" sz="1500" i="0" u="none" strike="noStrike" dirty="0">
                <a:solidFill>
                  <a:schemeClr val="accent2"/>
                </a:solidFill>
                <a:effectLst/>
                <a:latin typeface="Verdana" panose="020B0604030504040204" pitchFamily="34" charset="0"/>
              </a:rPr>
              <a:t>Brandaus inovacijų klasterio narių MTEP išlaidų padidėjimas</a:t>
            </a:r>
            <a:r>
              <a:rPr lang="lt-LT" sz="1500" dirty="0">
                <a:solidFill>
                  <a:schemeClr val="accent2"/>
                </a:solidFill>
                <a:latin typeface="Verdana" panose="020B0604030504040204" pitchFamily="34" charset="0"/>
              </a:rPr>
              <a:t>“, „Produktų ar procesų inovacijas diegiančios MVĮ“,</a:t>
            </a:r>
            <a:r>
              <a:rPr lang="lt-LT" sz="1500" i="0" u="none" strike="noStrike" dirty="0">
                <a:solidFill>
                  <a:schemeClr val="accent2"/>
                </a:solidFill>
                <a:effectLst/>
                <a:latin typeface="Verdana" panose="020B0604030504040204" pitchFamily="34" charset="0"/>
              </a:rPr>
              <a:t> Brandaus inovacijų klasterio naujų užsienio narių skaičius</a:t>
            </a:r>
            <a:r>
              <a:rPr lang="lt-LT" sz="1500" i="0" dirty="0">
                <a:solidFill>
                  <a:schemeClr val="accent2"/>
                </a:solidFill>
                <a:effectLst/>
                <a:latin typeface="Verdana" panose="020B0604030504040204" pitchFamily="34" charset="0"/>
              </a:rPr>
              <a:t>​“​​ </a:t>
            </a:r>
            <a:r>
              <a:rPr lang="lt-LT" sz="1500" dirty="0">
                <a:solidFill>
                  <a:schemeClr val="accent2"/>
                </a:solidFill>
                <a:latin typeface="Verdana" panose="020B0604030504040204" pitchFamily="34" charset="0"/>
                <a:ea typeface="Verdana" panose="020B0604030504040204" pitchFamily="34" charset="0"/>
              </a:rPr>
              <a:t>siekimas</a:t>
            </a:r>
            <a:r>
              <a:rPr lang="en-US" sz="1500" dirty="0">
                <a:solidFill>
                  <a:schemeClr val="accent2"/>
                </a:solidFill>
                <a:latin typeface="Verdana" panose="020B0604030504040204" pitchFamily="34" charset="0"/>
                <a:ea typeface="Verdana" panose="020B0604030504040204" pitchFamily="34" charset="0"/>
              </a:rPr>
              <a:t>.</a:t>
            </a:r>
          </a:p>
        </p:txBody>
      </p:sp>
      <p:sp>
        <p:nvSpPr>
          <p:cNvPr id="6" name="Rodyklė: lenkta į viršų 5">
            <a:extLst>
              <a:ext uri="{FF2B5EF4-FFF2-40B4-BE49-F238E27FC236}">
                <a16:creationId xmlns:a16="http://schemas.microsoft.com/office/drawing/2014/main" id="{82B87D1D-81D2-D4E0-6183-133CC315DD88}"/>
              </a:ext>
            </a:extLst>
          </p:cNvPr>
          <p:cNvSpPr/>
          <p:nvPr/>
        </p:nvSpPr>
        <p:spPr>
          <a:xfrm rot="5400000">
            <a:off x="1149925" y="3174879"/>
            <a:ext cx="850392" cy="731520"/>
          </a:xfrm>
          <a:prstGeom prst="ben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7" name="Rodyklė: lenkta į viršų 6">
            <a:extLst>
              <a:ext uri="{FF2B5EF4-FFF2-40B4-BE49-F238E27FC236}">
                <a16:creationId xmlns:a16="http://schemas.microsoft.com/office/drawing/2014/main" id="{A7269510-6EE3-438E-086E-B4A5C003F29C}"/>
              </a:ext>
            </a:extLst>
          </p:cNvPr>
          <p:cNvSpPr/>
          <p:nvPr/>
        </p:nvSpPr>
        <p:spPr>
          <a:xfrm rot="5400000">
            <a:off x="3200867" y="4962798"/>
            <a:ext cx="850392" cy="731520"/>
          </a:xfrm>
          <a:prstGeom prst="ben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t-LT"/>
          </a:p>
        </p:txBody>
      </p:sp>
    </p:spTree>
    <p:extLst>
      <p:ext uri="{BB962C8B-B14F-4D97-AF65-F5344CB8AC3E}">
        <p14:creationId xmlns:p14="http://schemas.microsoft.com/office/powerpoint/2010/main" val="40546016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14A2D953-9819-8ECF-4375-5D95FD72E1FB}"/>
              </a:ext>
            </a:extLst>
          </p:cNvPr>
          <p:cNvSpPr>
            <a:spLocks noGrp="1"/>
          </p:cNvSpPr>
          <p:nvPr/>
        </p:nvSpPr>
        <p:spPr>
          <a:xfrm>
            <a:off x="805008" y="254547"/>
            <a:ext cx="10912510" cy="1240972"/>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r>
              <a:rPr lang="lt-LT" sz="3200" b="1" i="1" dirty="0"/>
              <a:t>Projekto įgyvendinimo laikotarpis</a:t>
            </a:r>
          </a:p>
          <a:p>
            <a:endParaRPr lang="en-LT" sz="3200" i="1" dirty="0">
              <a:effectLst>
                <a:outerShdw blurRad="38100" dist="38100" dir="2700000" algn="tl">
                  <a:srgbClr val="000000">
                    <a:alpha val="43137"/>
                  </a:srgbClr>
                </a:outerShdw>
              </a:effectLst>
            </a:endParaRPr>
          </a:p>
        </p:txBody>
      </p:sp>
      <p:grpSp>
        <p:nvGrpSpPr>
          <p:cNvPr id="17" name="Grupė 16">
            <a:extLst>
              <a:ext uri="{FF2B5EF4-FFF2-40B4-BE49-F238E27FC236}">
                <a16:creationId xmlns:a16="http://schemas.microsoft.com/office/drawing/2014/main" id="{82DBE7DE-F5B5-2360-CA29-3C67E5910E98}"/>
              </a:ext>
            </a:extLst>
          </p:cNvPr>
          <p:cNvGrpSpPr/>
          <p:nvPr/>
        </p:nvGrpSpPr>
        <p:grpSpPr>
          <a:xfrm>
            <a:off x="613446" y="1359875"/>
            <a:ext cx="8276030" cy="1173773"/>
            <a:chOff x="613446" y="1359875"/>
            <a:chExt cx="8276030" cy="1173773"/>
          </a:xfrm>
        </p:grpSpPr>
        <p:sp>
          <p:nvSpPr>
            <p:cNvPr id="10" name="Struktūrinė schema: alternatyvus procesas 9">
              <a:extLst>
                <a:ext uri="{FF2B5EF4-FFF2-40B4-BE49-F238E27FC236}">
                  <a16:creationId xmlns:a16="http://schemas.microsoft.com/office/drawing/2014/main" id="{C11E6340-AAD8-7BCB-6490-4B539C8D6B2E}"/>
                </a:ext>
              </a:extLst>
            </p:cNvPr>
            <p:cNvSpPr/>
            <p:nvPr/>
          </p:nvSpPr>
          <p:spPr>
            <a:xfrm>
              <a:off x="613446" y="1359875"/>
              <a:ext cx="8276030" cy="1173773"/>
            </a:xfrm>
            <a:prstGeom prst="flowChartAlternateProcess">
              <a:avLst/>
            </a:prstGeom>
            <a:solidFill>
              <a:srgbClr val="302957"/>
            </a:solidFill>
            <a:ln>
              <a:solidFill>
                <a:srgbClr val="7E9CE9"/>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lt-LT" sz="2400" dirty="0">
                  <a:latin typeface="Verdana" panose="020B0604030504040204" pitchFamily="34" charset="0"/>
                  <a:ea typeface="Verdana" panose="020B0604030504040204" pitchFamily="34" charset="0"/>
                </a:rPr>
                <a:t>Projektų veiklų pradžia – ne anksčiau nei PĮP pateikimas Inovacijų agentūrai </a:t>
              </a:r>
              <a:endParaRPr lang="en-US" sz="2400" dirty="0">
                <a:latin typeface="Verdana" panose="020B0604030504040204" pitchFamily="34" charset="0"/>
                <a:ea typeface="Verdana" panose="020B0604030504040204" pitchFamily="34" charset="0"/>
              </a:endParaRPr>
            </a:p>
          </p:txBody>
        </p:sp>
        <p:pic>
          <p:nvPicPr>
            <p:cNvPr id="11" name="Grafinis elementas 10" descr="Hourglass 60% outline">
              <a:extLst>
                <a:ext uri="{FF2B5EF4-FFF2-40B4-BE49-F238E27FC236}">
                  <a16:creationId xmlns:a16="http://schemas.microsoft.com/office/drawing/2014/main" id="{47184048-CCCF-E587-E0D6-7DF87B393F2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7794709" y="1523701"/>
              <a:ext cx="846123" cy="846123"/>
            </a:xfrm>
            <a:prstGeom prst="rect">
              <a:avLst/>
            </a:prstGeom>
          </p:spPr>
        </p:pic>
      </p:grpSp>
      <p:grpSp>
        <p:nvGrpSpPr>
          <p:cNvPr id="16" name="Grupė 15">
            <a:extLst>
              <a:ext uri="{FF2B5EF4-FFF2-40B4-BE49-F238E27FC236}">
                <a16:creationId xmlns:a16="http://schemas.microsoft.com/office/drawing/2014/main" id="{9548570D-07FD-4818-1E78-D24C4C870815}"/>
              </a:ext>
            </a:extLst>
          </p:cNvPr>
          <p:cNvGrpSpPr/>
          <p:nvPr/>
        </p:nvGrpSpPr>
        <p:grpSpPr>
          <a:xfrm>
            <a:off x="1774907" y="2824505"/>
            <a:ext cx="9845592" cy="1849240"/>
            <a:chOff x="2063198" y="2617456"/>
            <a:chExt cx="9845592" cy="1849240"/>
          </a:xfrm>
          <a:solidFill>
            <a:schemeClr val="accent2">
              <a:lumMod val="50000"/>
              <a:lumOff val="50000"/>
            </a:schemeClr>
          </a:solidFill>
        </p:grpSpPr>
        <p:sp>
          <p:nvSpPr>
            <p:cNvPr id="12" name="Struktūrinė schema: alternatyvus procesas 11">
              <a:extLst>
                <a:ext uri="{FF2B5EF4-FFF2-40B4-BE49-F238E27FC236}">
                  <a16:creationId xmlns:a16="http://schemas.microsoft.com/office/drawing/2014/main" id="{A886C374-278B-349C-2C1A-35056E442CEF}"/>
                </a:ext>
              </a:extLst>
            </p:cNvPr>
            <p:cNvSpPr/>
            <p:nvPr/>
          </p:nvSpPr>
          <p:spPr>
            <a:xfrm>
              <a:off x="2063198" y="2617456"/>
              <a:ext cx="9717557" cy="1782855"/>
            </a:xfrm>
            <a:prstGeom prst="flowChartAlternateProcess">
              <a:avLst/>
            </a:prstGeom>
            <a:solidFill>
              <a:schemeClr val="accent2">
                <a:lumMod val="25000"/>
                <a:lumOff val="75000"/>
              </a:schemeClr>
            </a:solidFill>
            <a:ln>
              <a:solidFill>
                <a:schemeClr val="accent3"/>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lt-LT" sz="2400" dirty="0">
                  <a:latin typeface="Verdana" panose="020B0604030504040204" pitchFamily="34" charset="0"/>
                  <a:ea typeface="Verdana" panose="020B0604030504040204" pitchFamily="34" charset="0"/>
                </a:rPr>
                <a:t>Projekto veiklos turi būti pradėtos įgyvendinti ne vėliau kaip </a:t>
              </a:r>
              <a:r>
                <a:rPr lang="lt-LT" sz="2400" b="1" dirty="0">
                  <a:latin typeface="Verdana" panose="020B0604030504040204" pitchFamily="34" charset="0"/>
                  <a:ea typeface="Verdana" panose="020B0604030504040204" pitchFamily="34" charset="0"/>
                </a:rPr>
                <a:t>per 2 mėnesius </a:t>
              </a:r>
              <a:r>
                <a:rPr lang="lt-LT" sz="2400" dirty="0">
                  <a:latin typeface="Verdana" panose="020B0604030504040204" pitchFamily="34" charset="0"/>
                  <a:ea typeface="Verdana" panose="020B0604030504040204" pitchFamily="34" charset="0"/>
                </a:rPr>
                <a:t>nuo projekto sutarties pasirašymo dienos</a:t>
              </a:r>
            </a:p>
          </p:txBody>
        </p:sp>
        <p:pic>
          <p:nvPicPr>
            <p:cNvPr id="13" name="Grafinis elementas 12" descr="Stopwatch 75% outline">
              <a:extLst>
                <a:ext uri="{FF2B5EF4-FFF2-40B4-BE49-F238E27FC236}">
                  <a16:creationId xmlns:a16="http://schemas.microsoft.com/office/drawing/2014/main" id="{2FA67BA7-2402-57EA-88BA-20ACE3ACB8E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11022252" y="3580158"/>
              <a:ext cx="886538" cy="886538"/>
            </a:xfrm>
            <a:prstGeom prst="rect">
              <a:avLst/>
            </a:prstGeom>
          </p:spPr>
        </p:pic>
      </p:grpSp>
      <p:grpSp>
        <p:nvGrpSpPr>
          <p:cNvPr id="18" name="Grupė 17">
            <a:extLst>
              <a:ext uri="{FF2B5EF4-FFF2-40B4-BE49-F238E27FC236}">
                <a16:creationId xmlns:a16="http://schemas.microsoft.com/office/drawing/2014/main" id="{5563FD09-79DE-DEE0-C37E-AAD5DF1D6139}"/>
              </a:ext>
            </a:extLst>
          </p:cNvPr>
          <p:cNvGrpSpPr/>
          <p:nvPr/>
        </p:nvGrpSpPr>
        <p:grpSpPr>
          <a:xfrm>
            <a:off x="4050612" y="4903363"/>
            <a:ext cx="7855441" cy="1176826"/>
            <a:chOff x="4050612" y="4903363"/>
            <a:chExt cx="7855441" cy="1176826"/>
          </a:xfrm>
        </p:grpSpPr>
        <p:sp>
          <p:nvSpPr>
            <p:cNvPr id="14" name="Struktūrinė schema: alternatyvus procesas 13">
              <a:extLst>
                <a:ext uri="{FF2B5EF4-FFF2-40B4-BE49-F238E27FC236}">
                  <a16:creationId xmlns:a16="http://schemas.microsoft.com/office/drawing/2014/main" id="{9ABA9D98-A5AB-2EF2-A416-D8292F500556}"/>
                </a:ext>
              </a:extLst>
            </p:cNvPr>
            <p:cNvSpPr/>
            <p:nvPr/>
          </p:nvSpPr>
          <p:spPr>
            <a:xfrm>
              <a:off x="4050612" y="4903363"/>
              <a:ext cx="7855441" cy="1176826"/>
            </a:xfrm>
            <a:prstGeom prst="flowChartAlternateProcess">
              <a:avLst/>
            </a:prstGeom>
            <a:solidFill>
              <a:srgbClr val="EDE731"/>
            </a:solidFill>
            <a:ln>
              <a:solidFill>
                <a:srgbClr val="7D9CE8"/>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lt-LT" sz="2400" dirty="0">
                  <a:solidFill>
                    <a:srgbClr val="302957"/>
                  </a:solidFill>
                  <a:latin typeface="Verdana" panose="020B0604030504040204" pitchFamily="34" charset="0"/>
                  <a:ea typeface="Verdana" panose="020B0604030504040204" pitchFamily="34" charset="0"/>
                </a:rPr>
                <a:t>Projektų veiklų trukmė – ne ilgesnė nei </a:t>
              </a:r>
              <a:r>
                <a:rPr lang="lt-LT" sz="2400" b="1" dirty="0">
                  <a:solidFill>
                    <a:srgbClr val="302957"/>
                  </a:solidFill>
                  <a:latin typeface="Verdana" panose="020B0604030504040204" pitchFamily="34" charset="0"/>
                  <a:ea typeface="Verdana" panose="020B0604030504040204" pitchFamily="34" charset="0"/>
                </a:rPr>
                <a:t>24 mėnesiai</a:t>
              </a:r>
              <a:endParaRPr lang="en-US" sz="2400" b="1" dirty="0">
                <a:solidFill>
                  <a:srgbClr val="302957"/>
                </a:solidFill>
                <a:latin typeface="Verdana" panose="020B0604030504040204" pitchFamily="34" charset="0"/>
                <a:ea typeface="Verdana" panose="020B0604030504040204" pitchFamily="34" charset="0"/>
              </a:endParaRPr>
            </a:p>
          </p:txBody>
        </p:sp>
        <p:pic>
          <p:nvPicPr>
            <p:cNvPr id="15" name="Grafinis elementas 14" descr="Daily calendar outline">
              <a:extLst>
                <a:ext uri="{FF2B5EF4-FFF2-40B4-BE49-F238E27FC236}">
                  <a16:creationId xmlns:a16="http://schemas.microsoft.com/office/drawing/2014/main" id="{80EA6E55-34FB-AD29-9C2E-8549AAD06F9E}"/>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0861996" y="4903363"/>
              <a:ext cx="1044057" cy="1044057"/>
            </a:xfrm>
            <a:prstGeom prst="rect">
              <a:avLst/>
            </a:prstGeom>
          </p:spPr>
        </p:pic>
      </p:grpSp>
    </p:spTree>
    <p:extLst>
      <p:ext uri="{BB962C8B-B14F-4D97-AF65-F5344CB8AC3E}">
        <p14:creationId xmlns:p14="http://schemas.microsoft.com/office/powerpoint/2010/main" val="56039304"/>
      </p:ext>
    </p:extLst>
  </p:cSld>
  <p:clrMapOvr>
    <a:masterClrMapping/>
  </p:clrMapOvr>
</p:sld>
</file>

<file path=ppt/theme/theme1.xml><?xml version="1.0" encoding="utf-8"?>
<a:theme xmlns:a="http://schemas.openxmlformats.org/drawingml/2006/main" name="„Office“ tema">
  <a:themeElements>
    <a:clrScheme name="Inovacijų agentūra">
      <a:dk1>
        <a:srgbClr val="000000"/>
      </a:dk1>
      <a:lt1>
        <a:srgbClr val="FFFFFF"/>
      </a:lt1>
      <a:dk2>
        <a:srgbClr val="DADDEC"/>
      </a:dk2>
      <a:lt2>
        <a:srgbClr val="9899CA"/>
      </a:lt2>
      <a:accent1>
        <a:srgbClr val="EDE630"/>
      </a:accent1>
      <a:accent2>
        <a:srgbClr val="07215E"/>
      </a:accent2>
      <a:accent3>
        <a:srgbClr val="6C30EE"/>
      </a:accent3>
      <a:accent4>
        <a:srgbClr val="709DEC"/>
      </a:accent4>
      <a:accent5>
        <a:srgbClr val="ED9E72"/>
      </a:accent5>
      <a:accent6>
        <a:srgbClr val="000000"/>
      </a:accent6>
      <a:hlink>
        <a:srgbClr val="000000"/>
      </a:hlink>
      <a:folHlink>
        <a:srgbClr val="9899CA"/>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A_prezentacijos_šablonas_202207 (1).pptx" id="{B7347D3E-02AD-4013-80D6-D7102213455E}" vid="{CE3EBE1C-DBCF-403F-BA75-DA5CE8D8ABE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9A7F16E3557754597ADF6E4F37FD247" ma:contentTypeVersion="17" ma:contentTypeDescription="Create a new document." ma:contentTypeScope="" ma:versionID="4caf71c67ad417ac849332d04b6e60eb">
  <xsd:schema xmlns:xsd="http://www.w3.org/2001/XMLSchema" xmlns:xs="http://www.w3.org/2001/XMLSchema" xmlns:p="http://schemas.microsoft.com/office/2006/metadata/properties" xmlns:ns2="7ed14601-a767-49df-87ac-319a5ad53ef2" xmlns:ns3="8fa2b46d-e0e5-4105-8197-5a0c810b9da7" targetNamespace="http://schemas.microsoft.com/office/2006/metadata/properties" ma:root="true" ma:fieldsID="773c63055850dbc201ae2954076de4c5" ns2:_="" ns3:_="">
    <xsd:import namespace="7ed14601-a767-49df-87ac-319a5ad53ef2"/>
    <xsd:import namespace="8fa2b46d-e0e5-4105-8197-5a0c810b9da7"/>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LengthInSeconds" minOccurs="0"/>
                <xsd:element ref="ns3:lcf76f155ced4ddcb4097134ff3c332f" minOccurs="0"/>
                <xsd:element ref="ns2:TaxCatchAll" minOccurs="0"/>
                <xsd:element ref="ns3:MediaServiceOCR" minOccurs="0"/>
                <xsd:element ref="ns3:MediaServiceGenerationTime" minOccurs="0"/>
                <xsd:element ref="ns3:MediaServiceEventHashCode" minOccurs="0"/>
                <xsd:element ref="ns3:MediaServiceLocation" minOccurs="0"/>
                <xsd:element ref="ns3:MediaServiceAutoKeyPoints" minOccurs="0"/>
                <xsd:element ref="ns3:MediaServiceKeyPoints"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ed14601-a767-49df-87ac-319a5ad53ef2"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9666b76a-3893-4858-8f3c-9e75cdab9200}" ma:internalName="TaxCatchAll" ma:showField="CatchAllData" ma:web="7ed14601-a767-49df-87ac-319a5ad53ef2">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8fa2b46d-e0e5-4105-8197-5a0c810b9da7"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5dc8aeb3-b9ff-4cb8-9445-a69d8f256b9b"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MediaServiceAutoKeyPoints" ma:index="21" nillable="true" ma:displayName="MediaServiceAutoKeyPoints" ma:hidden="true" ma:internalName="MediaServiceAutoKeyPoints" ma:readOnly="true">
      <xsd:simpleType>
        <xsd:restriction base="dms:Note"/>
      </xsd:simpleType>
    </xsd:element>
    <xsd:element name="MediaServiceKeyPoints" ma:index="22" nillable="true" ma:displayName="KeyPoints" ma:internalName="MediaServiceKeyPoints" ma:readOnly="true">
      <xsd:simpleType>
        <xsd:restriction base="dms:Note">
          <xsd:maxLength value="255"/>
        </xsd:restriction>
      </xsd:simple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8fa2b46d-e0e5-4105-8197-5a0c810b9da7">
      <Terms xmlns="http://schemas.microsoft.com/office/infopath/2007/PartnerControls"/>
    </lcf76f155ced4ddcb4097134ff3c332f>
    <TaxCatchAll xmlns="7ed14601-a767-49df-87ac-319a5ad53ef2" xsi:nil="true"/>
    <SharedWithUsers xmlns="7ed14601-a767-49df-87ac-319a5ad53ef2">
      <UserInfo>
        <DisplayName>Inga Lukošiūnaitė</DisplayName>
        <AccountId>88</AccountId>
        <AccountType/>
      </UserInfo>
      <UserInfo>
        <DisplayName>Stanislovas Dabušinskas</DisplayName>
        <AccountId>180</AccountId>
        <AccountType/>
      </UserInfo>
      <UserInfo>
        <DisplayName>Egidijus Braciška</DisplayName>
        <AccountId>142</AccountId>
        <AccountType/>
      </UserInfo>
      <UserInfo>
        <DisplayName>Lina Mačiūnienė</DisplayName>
        <AccountId>49</AccountId>
        <AccountType/>
      </UserInfo>
      <UserInfo>
        <DisplayName>Jūratė Jakaitienė</DisplayName>
        <AccountId>77</AccountId>
        <AccountType/>
      </UserInfo>
      <UserInfo>
        <DisplayName>Kristina Sakalauskienė</DisplayName>
        <AccountId>155</AccountId>
        <AccountType/>
      </UserInfo>
      <UserInfo>
        <DisplayName>Sandra Gylienė</DisplayName>
        <AccountId>127</AccountId>
        <AccountType/>
      </UserInfo>
    </SharedWithUsers>
  </documentManagement>
</p:properties>
</file>

<file path=customXml/itemProps1.xml><?xml version="1.0" encoding="utf-8"?>
<ds:datastoreItem xmlns:ds="http://schemas.openxmlformats.org/officeDocument/2006/customXml" ds:itemID="{102467B7-953D-4100-B305-265CAB149068}">
  <ds:schemaRefs>
    <ds:schemaRef ds:uri="http://schemas.microsoft.com/sharepoint/v3/contenttype/forms"/>
  </ds:schemaRefs>
</ds:datastoreItem>
</file>

<file path=customXml/itemProps2.xml><?xml version="1.0" encoding="utf-8"?>
<ds:datastoreItem xmlns:ds="http://schemas.openxmlformats.org/officeDocument/2006/customXml" ds:itemID="{B5F8B39D-2D6A-4595-9335-AB46D4437C5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ed14601-a767-49df-87ac-319a5ad53ef2"/>
    <ds:schemaRef ds:uri="8fa2b46d-e0e5-4105-8197-5a0c810b9da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A11B661-02E3-4B45-B36C-DE383B584210}">
  <ds:schemaRefs>
    <ds:schemaRef ds:uri="http://purl.org/dc/terms/"/>
    <ds:schemaRef ds:uri="http://purl.org/dc/elements/1.1/"/>
    <ds:schemaRef ds:uri="http://schemas.microsoft.com/office/infopath/2007/PartnerControls"/>
    <ds:schemaRef ds:uri="http://www.w3.org/XML/1998/namespace"/>
    <ds:schemaRef ds:uri="http://schemas.microsoft.com/office/2006/documentManagement/types"/>
    <ds:schemaRef ds:uri="7ed14601-a767-49df-87ac-319a5ad53ef2"/>
    <ds:schemaRef ds:uri="http://schemas.openxmlformats.org/package/2006/metadata/core-properties"/>
    <ds:schemaRef ds:uri="8fa2b46d-e0e5-4105-8197-5a0c810b9da7"/>
    <ds:schemaRef ds:uri="http://schemas.microsoft.com/office/2006/metadata/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PowerPointIA_sablonas</Template>
  <TotalTime>1426</TotalTime>
  <Words>2515</Words>
  <Application>Microsoft Office PowerPoint</Application>
  <PresentationFormat>Plačiaekranė</PresentationFormat>
  <Paragraphs>237</Paragraphs>
  <Slides>22</Slides>
  <Notes>10</Notes>
  <HiddenSlides>0</HiddenSlides>
  <MMClips>0</MMClips>
  <ScaleCrop>false</ScaleCrop>
  <HeadingPairs>
    <vt:vector size="6" baseType="variant">
      <vt:variant>
        <vt:lpstr>Naudojami šriftai</vt:lpstr>
      </vt:variant>
      <vt:variant>
        <vt:i4>11</vt:i4>
      </vt:variant>
      <vt:variant>
        <vt:lpstr>Tema</vt:lpstr>
      </vt:variant>
      <vt:variant>
        <vt:i4>1</vt:i4>
      </vt:variant>
      <vt:variant>
        <vt:lpstr>Skaidrių pavadinimai</vt:lpstr>
      </vt:variant>
      <vt:variant>
        <vt:i4>22</vt:i4>
      </vt:variant>
    </vt:vector>
  </HeadingPairs>
  <TitlesOfParts>
    <vt:vector size="34" baseType="lpstr">
      <vt:lpstr>Aptos</vt:lpstr>
      <vt:lpstr>Arial</vt:lpstr>
      <vt:lpstr>Arno Pro</vt:lpstr>
      <vt:lpstr>Calibri</vt:lpstr>
      <vt:lpstr>Helvetica</vt:lpstr>
      <vt:lpstr>Segoe UI</vt:lpstr>
      <vt:lpstr>Segoe UI Emoji</vt:lpstr>
      <vt:lpstr>Times New Roman</vt:lpstr>
      <vt:lpstr>Verdana</vt:lpstr>
      <vt:lpstr>Verdana   </vt:lpstr>
      <vt:lpstr>Wingdings</vt:lpstr>
      <vt:lpstr>„Office“ tema</vt:lpstr>
      <vt:lpstr>Kvietimo „InoKlaster“ projektų sutarčių įgyvendinimas</vt:lpstr>
      <vt:lpstr>„PowerPoint“ pateiktis</vt:lpstr>
      <vt:lpstr>Finansavimas skirtas Sostinės ir Vidurio ir vakarų Lietuvos regionams (VVL).  Lėšos, skirtos regionams, skirstomos proporcingai pagal regionuose esančių klasterio narių skaičių. </vt:lpstr>
      <vt:lpstr>Pateiktų PĮP duomenys </vt:lpstr>
      <vt:lpstr>  Teigiamai įvertinti PĮP </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Tinkamos finansuoti išlaidos </vt:lpstr>
      <vt:lpstr>„PowerPoint“ pateiktis</vt:lpstr>
      <vt:lpstr>„PowerPoint“ pateiktis</vt:lpstr>
      <vt:lpstr>Projektų administravimo ypatumai</vt:lpstr>
      <vt:lpstr>„PowerPoint“ pateiktis</vt:lpstr>
      <vt:lpstr>„PowerPoint“ pateiktis</vt:lpstr>
      <vt:lpstr>„PowerPoint“ pateiktis</vt:lpstr>
      <vt:lpstr>„PowerPoint“ pateiktis</vt:lpstr>
      <vt:lpstr>„PowerPoint“ pateiktis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Kvietimų „InoPažanga“ Nr. 02-019-K ir „InoBranda“ Nr. 02-020-K projektų sutarčių įgyvendinimas</dc:title>
  <dc:creator>Kristina Sakalauskienė</dc:creator>
  <cp:lastModifiedBy>Lina Mačiūnienė</cp:lastModifiedBy>
  <cp:revision>4</cp:revision>
  <dcterms:created xsi:type="dcterms:W3CDTF">2024-05-06T05:51:26Z</dcterms:created>
  <dcterms:modified xsi:type="dcterms:W3CDTF">2024-11-18T06:49:32Z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0x010100D9A7F16E3557754597ADF6E4F37FD247</vt:lpwstr>
  </property>
  <property fmtid="{D5CDD505-2E9C-101B-9397-08002B2CF9AE}" pid="3" name="MediaServiceImageTags">
    <vt:lpwstr/>
  </property>
</Properties>
</file>