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3"/>
  </p:notesMasterIdLst>
  <p:sldIdLst>
    <p:sldId id="267" r:id="rId5"/>
    <p:sldId id="329" r:id="rId6"/>
    <p:sldId id="419" r:id="rId7"/>
    <p:sldId id="418" r:id="rId8"/>
    <p:sldId id="421" r:id="rId9"/>
    <p:sldId id="422" r:id="rId10"/>
    <p:sldId id="423" r:id="rId11"/>
    <p:sldId id="760" r:id="rId12"/>
    <p:sldId id="772" r:id="rId13"/>
    <p:sldId id="764" r:id="rId14"/>
    <p:sldId id="765" r:id="rId15"/>
    <p:sldId id="770" r:id="rId16"/>
    <p:sldId id="771" r:id="rId17"/>
    <p:sldId id="766" r:id="rId18"/>
    <p:sldId id="773" r:id="rId19"/>
    <p:sldId id="327" r:id="rId20"/>
    <p:sldId id="283" r:id="rId21"/>
    <p:sldId id="287" r:id="rId22"/>
  </p:sldIdLst>
  <p:sldSz cx="12192000" cy="6858000"/>
  <p:notesSz cx="6858000" cy="9144000"/>
  <p:defaultTex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60C9807-F5A1-A9C5-3671-C0AB829BBD64}" name="Sandra Gylienė" initials="SG" userId="S::S.Gyliene@inovacijuagentura.lt::08cb275c-5084-4af5-888a-cb063b4c3b25" providerId="AD"/>
  <p188:author id="{53ADB509-6186-3896-3D2B-EC55DDA7EE79}" name="Jūratė Jakaitienė" initials="JJ" userId="S::j.jakaitiene@inovacijuagentura.lt::4181e9e4-24fb-47f8-8950-eaa19e1f47c8" providerId="AD"/>
  <p188:author id="{DD91C612-8837-1322-F430-79201D7781FC}" name="Rimantė Laurinavičiūtė" initials="RL" userId="S::R.Laurinaviciute@inovacijuagentura.lt::989a420a-f922-4b33-a22c-2e55f6a15079" providerId="AD"/>
  <p188:author id="{F6575D55-D7A6-1D86-0EF0-A502F282BEE4}" name="Egidijus Braciška" initials="EB" userId="S::e.braciska@inovacijuagentura.lt::bde26b94-9573-4360-a558-f5fbc4472024" providerId="AD"/>
  <p188:author id="{77AB3D74-C26E-81AF-44D1-0CF4250941AC}" name="Lina Mačiūnienė" initials="LM" userId="S::l.maciuniene@inovacijuagentura.lt::89e009a9-e30e-4446-9789-43c52677d49d" providerId="AD"/>
  <p188:author id="{5B46A8B7-1FD5-9784-0245-26CDD04D41E0}" name="Teresa Mateiko" initials="TM" userId="S::T.Mateiko@inovacijuagentura.lt::621e56f5-1c1c-4da2-b310-0eaf37c800a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E730"/>
    <a:srgbClr val="302957"/>
    <a:srgbClr val="EDE731"/>
    <a:srgbClr val="0B0D32"/>
    <a:srgbClr val="7E9CE9"/>
    <a:srgbClr val="8C5FBE"/>
    <a:srgbClr val="302757"/>
    <a:srgbClr val="302857"/>
    <a:srgbClr val="0E103D"/>
    <a:srgbClr val="041B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256"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lt-LT"/>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87A-6D49-932F-13EE1A167B8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87A-6D49-932F-13EE1A167B8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87A-6D49-932F-13EE1A167B89}"/>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lt-LT"/>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730-4B4A-90C5-3A0B578C805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730-4B4A-90C5-3A0B578C805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730-4B4A-90C5-3A0B578C8055}"/>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302757"/>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BF8873-D6DD-4E18-A65D-04D830BAC935}"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A3C3990-B4CC-4058-820C-26269B64DC87}">
      <dgm:prSet custT="1"/>
      <dgm:spPr/>
      <dgm:t>
        <a:bodyPr/>
        <a:lstStyle/>
        <a:p>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mokėjimo prašymas gali būti teikiamas pasirašius projekto sutartį ir (arba) viso projekto įgyvendinimo metu, jeigu jis yra numatytas projekto sutartyje (PAFT 153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06C9C0EF-50D2-4DF4-8262-8375C4BC76BE}" type="parTrans" cxnId="{7F0DA5A8-2830-4A45-A900-F6F41C80868E}">
      <dgm:prSet/>
      <dgm:spPr/>
      <dgm:t>
        <a:bodyPr/>
        <a:lstStyle/>
        <a:p>
          <a:endParaRPr lang="en-US"/>
        </a:p>
      </dgm:t>
    </dgm:pt>
    <dgm:pt modelId="{5788D73E-C8AE-4B0E-97B4-263611412F1B}" type="sibTrans" cxnId="{7F0DA5A8-2830-4A45-A900-F6F41C80868E}">
      <dgm:prSet/>
      <dgm:spPr/>
      <dgm:t>
        <a:bodyPr/>
        <a:lstStyle/>
        <a:p>
          <a:endParaRPr lang="en-US"/>
        </a:p>
      </dgm:t>
    </dgm:pt>
    <dgm:pt modelId="{7E7C2E05-1F78-4839-9FDD-8247AC5178C8}">
      <dgm:prSet custT="1"/>
      <dgm:spPr/>
      <dgm:t>
        <a:bodyPr/>
        <a:lstStyle/>
        <a:p>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Didžiausia galima projekto vykdytojui išmokėta ir neįvertinta avanso suma – 30 procentų projektui įgyvendinti skirtos projekto finansavimo lėšų sumos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EBDABD2D-00DA-4ADF-954D-82DBDC05F333}" type="parTrans" cxnId="{291EECFE-681F-4CAB-9F00-100951CD3CA0}">
      <dgm:prSet/>
      <dgm:spPr/>
      <dgm:t>
        <a:bodyPr/>
        <a:lstStyle/>
        <a:p>
          <a:endParaRPr lang="en-US"/>
        </a:p>
      </dgm:t>
    </dgm:pt>
    <dgm:pt modelId="{FD821A6B-7025-42F2-9691-2860891E0841}" type="sibTrans" cxnId="{291EECFE-681F-4CAB-9F00-100951CD3CA0}">
      <dgm:prSet/>
      <dgm:spPr/>
      <dgm:t>
        <a:bodyPr/>
        <a:lstStyle/>
        <a:p>
          <a:endParaRPr lang="en-US"/>
        </a:p>
      </dgm:t>
    </dgm:pt>
    <dgm:pt modelId="{29E91D0F-F950-4040-8B8A-8569FEA4EF0C}">
      <dgm:prSet custT="1"/>
      <dgm:spPr/>
      <dgm:t>
        <a:bodyPr/>
        <a:lstStyle/>
        <a:p>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Administruojančioji institucija gali nustatyti, didesnį nei 30 procentų avanso poreikį projektui įgyvendinti skirtos projekto finansavimo lėšų sumos. </a:t>
          </a:r>
          <a:r>
            <a:rPr lang="lt-LT" sz="2400" b="1"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SVARBU</a:t>
          </a: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avanso dalis, kuri viršija 30 procentų, turi būti įskaitoma ne vėliau kaip per 60 darbo dienų.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853E854F-0BBC-4761-B610-34C15EB8FBF1}" type="parTrans" cxnId="{5ABD3688-1469-454E-8583-DF1D8ABB50CD}">
      <dgm:prSet/>
      <dgm:spPr/>
      <dgm:t>
        <a:bodyPr/>
        <a:lstStyle/>
        <a:p>
          <a:endParaRPr lang="en-US"/>
        </a:p>
      </dgm:t>
    </dgm:pt>
    <dgm:pt modelId="{2342F66F-2BD1-411D-AB11-1B122EFDF669}" type="sibTrans" cxnId="{5ABD3688-1469-454E-8583-DF1D8ABB50CD}">
      <dgm:prSet/>
      <dgm:spPr/>
      <dgm:t>
        <a:bodyPr/>
        <a:lstStyle/>
        <a:p>
          <a:endParaRPr lang="en-US"/>
        </a:p>
      </dgm:t>
    </dgm:pt>
    <dgm:pt modelId="{5D08C8BD-54BF-4279-9BC1-5E1C8BEBB9BF}" type="pres">
      <dgm:prSet presAssocID="{93BF8873-D6DD-4E18-A65D-04D830BAC935}" presName="vert0" presStyleCnt="0">
        <dgm:presLayoutVars>
          <dgm:dir/>
          <dgm:animOne val="branch"/>
          <dgm:animLvl val="lvl"/>
        </dgm:presLayoutVars>
      </dgm:prSet>
      <dgm:spPr/>
    </dgm:pt>
    <dgm:pt modelId="{CA103F0B-BED1-4951-A58C-E4089BC7B287}" type="pres">
      <dgm:prSet presAssocID="{5A3C3990-B4CC-4058-820C-26269B64DC87}" presName="thickLine" presStyleLbl="alignNode1" presStyleIdx="0" presStyleCnt="3"/>
      <dgm:spPr/>
    </dgm:pt>
    <dgm:pt modelId="{54C3C40A-3BE1-45FC-8210-C80201ED1293}" type="pres">
      <dgm:prSet presAssocID="{5A3C3990-B4CC-4058-820C-26269B64DC87}" presName="horz1" presStyleCnt="0"/>
      <dgm:spPr/>
    </dgm:pt>
    <dgm:pt modelId="{4AF531B9-9D6A-482A-A502-3AB861FB719C}" type="pres">
      <dgm:prSet presAssocID="{5A3C3990-B4CC-4058-820C-26269B64DC87}" presName="tx1" presStyleLbl="revTx" presStyleIdx="0" presStyleCnt="3"/>
      <dgm:spPr/>
    </dgm:pt>
    <dgm:pt modelId="{C73D03C0-51B9-4BED-92F2-DD8DEEC492E0}" type="pres">
      <dgm:prSet presAssocID="{5A3C3990-B4CC-4058-820C-26269B64DC87}" presName="vert1" presStyleCnt="0"/>
      <dgm:spPr/>
    </dgm:pt>
    <dgm:pt modelId="{515B9C59-7D81-4B17-98DD-ED8B3F226FB2}" type="pres">
      <dgm:prSet presAssocID="{7E7C2E05-1F78-4839-9FDD-8247AC5178C8}" presName="thickLine" presStyleLbl="alignNode1" presStyleIdx="1" presStyleCnt="3"/>
      <dgm:spPr/>
    </dgm:pt>
    <dgm:pt modelId="{5CCF300A-30E6-46E7-8F6E-720383B52CA4}" type="pres">
      <dgm:prSet presAssocID="{7E7C2E05-1F78-4839-9FDD-8247AC5178C8}" presName="horz1" presStyleCnt="0"/>
      <dgm:spPr/>
    </dgm:pt>
    <dgm:pt modelId="{46987B70-4F26-44E8-86E9-5371772ADF26}" type="pres">
      <dgm:prSet presAssocID="{7E7C2E05-1F78-4839-9FDD-8247AC5178C8}" presName="tx1" presStyleLbl="revTx" presStyleIdx="1" presStyleCnt="3"/>
      <dgm:spPr/>
    </dgm:pt>
    <dgm:pt modelId="{89D33B30-7507-4124-ACCF-419BE0ED4B2B}" type="pres">
      <dgm:prSet presAssocID="{7E7C2E05-1F78-4839-9FDD-8247AC5178C8}" presName="vert1" presStyleCnt="0"/>
      <dgm:spPr/>
    </dgm:pt>
    <dgm:pt modelId="{94AA0846-E685-4364-B6DC-9EEFC263BF1E}" type="pres">
      <dgm:prSet presAssocID="{29E91D0F-F950-4040-8B8A-8569FEA4EF0C}" presName="thickLine" presStyleLbl="alignNode1" presStyleIdx="2" presStyleCnt="3"/>
      <dgm:spPr/>
    </dgm:pt>
    <dgm:pt modelId="{A04F61B7-2D15-45BE-B3FB-25DE2A790EBA}" type="pres">
      <dgm:prSet presAssocID="{29E91D0F-F950-4040-8B8A-8569FEA4EF0C}" presName="horz1" presStyleCnt="0"/>
      <dgm:spPr/>
    </dgm:pt>
    <dgm:pt modelId="{51C74D31-751A-4AB0-B97E-A47BB1C94574}" type="pres">
      <dgm:prSet presAssocID="{29E91D0F-F950-4040-8B8A-8569FEA4EF0C}" presName="tx1" presStyleLbl="revTx" presStyleIdx="2" presStyleCnt="3"/>
      <dgm:spPr/>
    </dgm:pt>
    <dgm:pt modelId="{3EAA68E2-1C54-48D7-97EE-5D00933A3F9B}" type="pres">
      <dgm:prSet presAssocID="{29E91D0F-F950-4040-8B8A-8569FEA4EF0C}" presName="vert1" presStyleCnt="0"/>
      <dgm:spPr/>
    </dgm:pt>
  </dgm:ptLst>
  <dgm:cxnLst>
    <dgm:cxn modelId="{65230400-7B94-4DD1-BB31-50F6AF993E51}" type="presOf" srcId="{5A3C3990-B4CC-4058-820C-26269B64DC87}" destId="{4AF531B9-9D6A-482A-A502-3AB861FB719C}" srcOrd="0" destOrd="0" presId="urn:microsoft.com/office/officeart/2008/layout/LinedList"/>
    <dgm:cxn modelId="{EEA1842B-9224-4CC8-B760-951A70BEE49D}" type="presOf" srcId="{93BF8873-D6DD-4E18-A65D-04D830BAC935}" destId="{5D08C8BD-54BF-4279-9BC1-5E1C8BEBB9BF}" srcOrd="0" destOrd="0" presId="urn:microsoft.com/office/officeart/2008/layout/LinedList"/>
    <dgm:cxn modelId="{5ABD3688-1469-454E-8583-DF1D8ABB50CD}" srcId="{93BF8873-D6DD-4E18-A65D-04D830BAC935}" destId="{29E91D0F-F950-4040-8B8A-8569FEA4EF0C}" srcOrd="2" destOrd="0" parTransId="{853E854F-0BBC-4761-B610-34C15EB8FBF1}" sibTransId="{2342F66F-2BD1-411D-AB11-1B122EFDF669}"/>
    <dgm:cxn modelId="{7F0DA5A8-2830-4A45-A900-F6F41C80868E}" srcId="{93BF8873-D6DD-4E18-A65D-04D830BAC935}" destId="{5A3C3990-B4CC-4058-820C-26269B64DC87}" srcOrd="0" destOrd="0" parTransId="{06C9C0EF-50D2-4DF4-8262-8375C4BC76BE}" sibTransId="{5788D73E-C8AE-4B0E-97B4-263611412F1B}"/>
    <dgm:cxn modelId="{DAEE98C0-3177-4D6C-80B2-1809E012CC5B}" type="presOf" srcId="{29E91D0F-F950-4040-8B8A-8569FEA4EF0C}" destId="{51C74D31-751A-4AB0-B97E-A47BB1C94574}" srcOrd="0" destOrd="0" presId="urn:microsoft.com/office/officeart/2008/layout/LinedList"/>
    <dgm:cxn modelId="{F2B382CB-CF68-4ADE-8CE5-88F5CB9BCED6}" type="presOf" srcId="{7E7C2E05-1F78-4839-9FDD-8247AC5178C8}" destId="{46987B70-4F26-44E8-86E9-5371772ADF26}" srcOrd="0" destOrd="0" presId="urn:microsoft.com/office/officeart/2008/layout/LinedList"/>
    <dgm:cxn modelId="{291EECFE-681F-4CAB-9F00-100951CD3CA0}" srcId="{93BF8873-D6DD-4E18-A65D-04D830BAC935}" destId="{7E7C2E05-1F78-4839-9FDD-8247AC5178C8}" srcOrd="1" destOrd="0" parTransId="{EBDABD2D-00DA-4ADF-954D-82DBDC05F333}" sibTransId="{FD821A6B-7025-42F2-9691-2860891E0841}"/>
    <dgm:cxn modelId="{DEB67C28-9DE8-40CE-A0A7-9AC2E99A6D60}" type="presParOf" srcId="{5D08C8BD-54BF-4279-9BC1-5E1C8BEBB9BF}" destId="{CA103F0B-BED1-4951-A58C-E4089BC7B287}" srcOrd="0" destOrd="0" presId="urn:microsoft.com/office/officeart/2008/layout/LinedList"/>
    <dgm:cxn modelId="{752B9BD4-CA18-4775-9D2B-4F9C1A20BAC6}" type="presParOf" srcId="{5D08C8BD-54BF-4279-9BC1-5E1C8BEBB9BF}" destId="{54C3C40A-3BE1-45FC-8210-C80201ED1293}" srcOrd="1" destOrd="0" presId="urn:microsoft.com/office/officeart/2008/layout/LinedList"/>
    <dgm:cxn modelId="{6D70D970-65FD-48EA-A155-421D117211E6}" type="presParOf" srcId="{54C3C40A-3BE1-45FC-8210-C80201ED1293}" destId="{4AF531B9-9D6A-482A-A502-3AB861FB719C}" srcOrd="0" destOrd="0" presId="urn:microsoft.com/office/officeart/2008/layout/LinedList"/>
    <dgm:cxn modelId="{18AD701E-9118-4948-AE07-CFA06F5ADFB1}" type="presParOf" srcId="{54C3C40A-3BE1-45FC-8210-C80201ED1293}" destId="{C73D03C0-51B9-4BED-92F2-DD8DEEC492E0}" srcOrd="1" destOrd="0" presId="urn:microsoft.com/office/officeart/2008/layout/LinedList"/>
    <dgm:cxn modelId="{C102D95D-D0F3-4F2C-BC44-FA4E53D45B21}" type="presParOf" srcId="{5D08C8BD-54BF-4279-9BC1-5E1C8BEBB9BF}" destId="{515B9C59-7D81-4B17-98DD-ED8B3F226FB2}" srcOrd="2" destOrd="0" presId="urn:microsoft.com/office/officeart/2008/layout/LinedList"/>
    <dgm:cxn modelId="{E75FF5C0-64DC-421B-A5F2-D023988B4D89}" type="presParOf" srcId="{5D08C8BD-54BF-4279-9BC1-5E1C8BEBB9BF}" destId="{5CCF300A-30E6-46E7-8F6E-720383B52CA4}" srcOrd="3" destOrd="0" presId="urn:microsoft.com/office/officeart/2008/layout/LinedList"/>
    <dgm:cxn modelId="{3254B7C7-020D-438D-B978-3AE3EA741D67}" type="presParOf" srcId="{5CCF300A-30E6-46E7-8F6E-720383B52CA4}" destId="{46987B70-4F26-44E8-86E9-5371772ADF26}" srcOrd="0" destOrd="0" presId="urn:microsoft.com/office/officeart/2008/layout/LinedList"/>
    <dgm:cxn modelId="{1417CB67-50A1-4020-A26D-C9AD05D446EE}" type="presParOf" srcId="{5CCF300A-30E6-46E7-8F6E-720383B52CA4}" destId="{89D33B30-7507-4124-ACCF-419BE0ED4B2B}" srcOrd="1" destOrd="0" presId="urn:microsoft.com/office/officeart/2008/layout/LinedList"/>
    <dgm:cxn modelId="{BBD21990-A40F-47A4-A4D4-205B23C55FB6}" type="presParOf" srcId="{5D08C8BD-54BF-4279-9BC1-5E1C8BEBB9BF}" destId="{94AA0846-E685-4364-B6DC-9EEFC263BF1E}" srcOrd="4" destOrd="0" presId="urn:microsoft.com/office/officeart/2008/layout/LinedList"/>
    <dgm:cxn modelId="{23AF49EE-EE55-4460-BDB8-58DA9C87BB32}" type="presParOf" srcId="{5D08C8BD-54BF-4279-9BC1-5E1C8BEBB9BF}" destId="{A04F61B7-2D15-45BE-B3FB-25DE2A790EBA}" srcOrd="5" destOrd="0" presId="urn:microsoft.com/office/officeart/2008/layout/LinedList"/>
    <dgm:cxn modelId="{D595AEC4-137A-4693-9EC9-379194B8AF93}" type="presParOf" srcId="{A04F61B7-2D15-45BE-B3FB-25DE2A790EBA}" destId="{51C74D31-751A-4AB0-B97E-A47BB1C94574}" srcOrd="0" destOrd="0" presId="urn:microsoft.com/office/officeart/2008/layout/LinedList"/>
    <dgm:cxn modelId="{04A69D10-3D9D-4D94-B1FC-E02D985DC615}" type="presParOf" srcId="{A04F61B7-2D15-45BE-B3FB-25DE2A790EBA}" destId="{3EAA68E2-1C54-48D7-97EE-5D00933A3F9B}" srcOrd="1" destOrd="0" presId="urn:microsoft.com/office/officeart/2008/layout/Lined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BF8873-D6DD-4E18-A65D-04D830BAC935}"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A3C3990-B4CC-4058-820C-26269B64DC87}">
      <dgm:prSet custT="1"/>
      <dgm:spPr/>
      <dgm:t>
        <a:bodyPr/>
        <a:lstStyle/>
        <a:p>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išmokėjimui projekto vykdytojas turi pateikti banko sąskaitos, atidarytos projekto lėšų apskaitai, numerį ir dokumentus, pagrindžiančius, kad nurodyta atsiskaitomoji sąskaita atidaryta projekto vykdytojo vardu</a:t>
          </a:r>
          <a:endParaRPr lang="en-US"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06C9C0EF-50D2-4DF4-8262-8375C4BC76BE}" type="parTrans" cxnId="{7F0DA5A8-2830-4A45-A900-F6F41C80868E}">
      <dgm:prSet/>
      <dgm:spPr/>
      <dgm:t>
        <a:bodyPr/>
        <a:lstStyle/>
        <a:p>
          <a:endParaRPr lang="en-US"/>
        </a:p>
      </dgm:t>
    </dgm:pt>
    <dgm:pt modelId="{5788D73E-C8AE-4B0E-97B4-263611412F1B}" type="sibTrans" cxnId="{7F0DA5A8-2830-4A45-A900-F6F41C80868E}">
      <dgm:prSet/>
      <dgm:spPr/>
      <dgm:t>
        <a:bodyPr/>
        <a:lstStyle/>
        <a:p>
          <a:endParaRPr lang="en-US"/>
        </a:p>
      </dgm:t>
    </dgm:pt>
    <dgm:pt modelId="{7E7C2E05-1F78-4839-9FDD-8247AC5178C8}">
      <dgm:prSet custT="1"/>
      <dgm:spPr/>
      <dgm:t>
        <a:bodyPr/>
        <a:lstStyle/>
        <a:p>
          <a:endParaRPr lang="en-US"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EBDABD2D-00DA-4ADF-954D-82DBDC05F333}" type="parTrans" cxnId="{291EECFE-681F-4CAB-9F00-100951CD3CA0}">
      <dgm:prSet/>
      <dgm:spPr/>
      <dgm:t>
        <a:bodyPr/>
        <a:lstStyle/>
        <a:p>
          <a:endParaRPr lang="en-US"/>
        </a:p>
      </dgm:t>
    </dgm:pt>
    <dgm:pt modelId="{FD821A6B-7025-42F2-9691-2860891E0841}" type="sibTrans" cxnId="{291EECFE-681F-4CAB-9F00-100951CD3CA0}">
      <dgm:prSet/>
      <dgm:spPr/>
      <dgm:t>
        <a:bodyPr/>
        <a:lstStyle/>
        <a:p>
          <a:endParaRPr lang="en-US"/>
        </a:p>
      </dgm:t>
    </dgm:pt>
    <dgm:pt modelId="{90C51824-7471-406A-A1BE-9512E72B8ADB}">
      <dgm:prSet custT="1"/>
      <dgm:spPr/>
      <dgm:t>
        <a:bodyPr/>
        <a:lstStyle/>
        <a:p>
          <a:pPr>
            <a:buClr>
              <a:srgbClr val="000000"/>
            </a:buClr>
            <a:buSzPts val="1000"/>
            <a:buFont typeface="+mj-lt"/>
            <a:buAutoNum type="arabicPeriod"/>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Veiklos ataskaitoje suplanuotų sumų pagrindimo dokumentus (sutartys, sąskaitos, skaičiavimai ir pan.)</a:t>
          </a:r>
          <a:endParaRPr lang="en-US"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26F2954F-D469-4800-A062-8CE088627AC3}" type="parTrans" cxnId="{02B906EE-1A29-40DC-893D-0C40B1424AB5}">
      <dgm:prSet/>
      <dgm:spPr/>
      <dgm:t>
        <a:bodyPr/>
        <a:lstStyle/>
        <a:p>
          <a:endParaRPr lang="lt-LT"/>
        </a:p>
      </dgm:t>
    </dgm:pt>
    <dgm:pt modelId="{90546A70-B5D4-4047-9BA4-384912982475}" type="sibTrans" cxnId="{02B906EE-1A29-40DC-893D-0C40B1424AB5}">
      <dgm:prSet/>
      <dgm:spPr/>
      <dgm:t>
        <a:bodyPr/>
        <a:lstStyle/>
        <a:p>
          <a:endParaRPr lang="lt-LT"/>
        </a:p>
      </dgm:t>
    </dgm:pt>
    <dgm:pt modelId="{5D08C8BD-54BF-4279-9BC1-5E1C8BEBB9BF}" type="pres">
      <dgm:prSet presAssocID="{93BF8873-D6DD-4E18-A65D-04D830BAC935}" presName="vert0" presStyleCnt="0">
        <dgm:presLayoutVars>
          <dgm:dir/>
          <dgm:animOne val="branch"/>
          <dgm:animLvl val="lvl"/>
        </dgm:presLayoutVars>
      </dgm:prSet>
      <dgm:spPr/>
    </dgm:pt>
    <dgm:pt modelId="{CA103F0B-BED1-4951-A58C-E4089BC7B287}" type="pres">
      <dgm:prSet presAssocID="{5A3C3990-B4CC-4058-820C-26269B64DC87}" presName="thickLine" presStyleLbl="alignNode1" presStyleIdx="0" presStyleCnt="3"/>
      <dgm:spPr/>
    </dgm:pt>
    <dgm:pt modelId="{54C3C40A-3BE1-45FC-8210-C80201ED1293}" type="pres">
      <dgm:prSet presAssocID="{5A3C3990-B4CC-4058-820C-26269B64DC87}" presName="horz1" presStyleCnt="0"/>
      <dgm:spPr/>
    </dgm:pt>
    <dgm:pt modelId="{4AF531B9-9D6A-482A-A502-3AB861FB719C}" type="pres">
      <dgm:prSet presAssocID="{5A3C3990-B4CC-4058-820C-26269B64DC87}" presName="tx1" presStyleLbl="revTx" presStyleIdx="0" presStyleCnt="3" custScaleY="46630"/>
      <dgm:spPr/>
    </dgm:pt>
    <dgm:pt modelId="{C73D03C0-51B9-4BED-92F2-DD8DEEC492E0}" type="pres">
      <dgm:prSet presAssocID="{5A3C3990-B4CC-4058-820C-26269B64DC87}" presName="vert1" presStyleCnt="0"/>
      <dgm:spPr/>
    </dgm:pt>
    <dgm:pt modelId="{3DEF8C26-934F-45FF-8027-4F75AEA33416}" type="pres">
      <dgm:prSet presAssocID="{90C51824-7471-406A-A1BE-9512E72B8ADB}" presName="thickLine" presStyleLbl="alignNode1" presStyleIdx="1" presStyleCnt="3"/>
      <dgm:spPr/>
    </dgm:pt>
    <dgm:pt modelId="{132A6338-E1F0-4A41-8F5F-5167FB88E63E}" type="pres">
      <dgm:prSet presAssocID="{90C51824-7471-406A-A1BE-9512E72B8ADB}" presName="horz1" presStyleCnt="0"/>
      <dgm:spPr/>
    </dgm:pt>
    <dgm:pt modelId="{62841EF8-2A42-424E-8096-B2CF16541199}" type="pres">
      <dgm:prSet presAssocID="{90C51824-7471-406A-A1BE-9512E72B8ADB}" presName="tx1" presStyleLbl="revTx" presStyleIdx="1" presStyleCnt="3" custScaleY="30825"/>
      <dgm:spPr/>
    </dgm:pt>
    <dgm:pt modelId="{C886E252-70BA-482D-9141-51BF4F863898}" type="pres">
      <dgm:prSet presAssocID="{90C51824-7471-406A-A1BE-9512E72B8ADB}" presName="vert1" presStyleCnt="0"/>
      <dgm:spPr/>
    </dgm:pt>
    <dgm:pt modelId="{515B9C59-7D81-4B17-98DD-ED8B3F226FB2}" type="pres">
      <dgm:prSet presAssocID="{7E7C2E05-1F78-4839-9FDD-8247AC5178C8}" presName="thickLine" presStyleLbl="alignNode1" presStyleIdx="2" presStyleCnt="3"/>
      <dgm:spPr/>
    </dgm:pt>
    <dgm:pt modelId="{5CCF300A-30E6-46E7-8F6E-720383B52CA4}" type="pres">
      <dgm:prSet presAssocID="{7E7C2E05-1F78-4839-9FDD-8247AC5178C8}" presName="horz1" presStyleCnt="0"/>
      <dgm:spPr/>
    </dgm:pt>
    <dgm:pt modelId="{46987B70-4F26-44E8-86E9-5371772ADF26}" type="pres">
      <dgm:prSet presAssocID="{7E7C2E05-1F78-4839-9FDD-8247AC5178C8}" presName="tx1" presStyleLbl="revTx" presStyleIdx="2" presStyleCnt="3"/>
      <dgm:spPr/>
    </dgm:pt>
    <dgm:pt modelId="{89D33B30-7507-4124-ACCF-419BE0ED4B2B}" type="pres">
      <dgm:prSet presAssocID="{7E7C2E05-1F78-4839-9FDD-8247AC5178C8}" presName="vert1" presStyleCnt="0"/>
      <dgm:spPr/>
    </dgm:pt>
  </dgm:ptLst>
  <dgm:cxnLst>
    <dgm:cxn modelId="{65230400-7B94-4DD1-BB31-50F6AF993E51}" type="presOf" srcId="{5A3C3990-B4CC-4058-820C-26269B64DC87}" destId="{4AF531B9-9D6A-482A-A502-3AB861FB719C}" srcOrd="0" destOrd="0" presId="urn:microsoft.com/office/officeart/2008/layout/LinedList"/>
    <dgm:cxn modelId="{EEA1842B-9224-4CC8-B760-951A70BEE49D}" type="presOf" srcId="{93BF8873-D6DD-4E18-A65D-04D830BAC935}" destId="{5D08C8BD-54BF-4279-9BC1-5E1C8BEBB9BF}" srcOrd="0" destOrd="0" presId="urn:microsoft.com/office/officeart/2008/layout/LinedList"/>
    <dgm:cxn modelId="{7F0DA5A8-2830-4A45-A900-F6F41C80868E}" srcId="{93BF8873-D6DD-4E18-A65D-04D830BAC935}" destId="{5A3C3990-B4CC-4058-820C-26269B64DC87}" srcOrd="0" destOrd="0" parTransId="{06C9C0EF-50D2-4DF4-8262-8375C4BC76BE}" sibTransId="{5788D73E-C8AE-4B0E-97B4-263611412F1B}"/>
    <dgm:cxn modelId="{3592E6C5-A24E-4171-8866-7EA2D4E44D70}" type="presOf" srcId="{90C51824-7471-406A-A1BE-9512E72B8ADB}" destId="{62841EF8-2A42-424E-8096-B2CF16541199}" srcOrd="0" destOrd="0" presId="urn:microsoft.com/office/officeart/2008/layout/LinedList"/>
    <dgm:cxn modelId="{F2B382CB-CF68-4ADE-8CE5-88F5CB9BCED6}" type="presOf" srcId="{7E7C2E05-1F78-4839-9FDD-8247AC5178C8}" destId="{46987B70-4F26-44E8-86E9-5371772ADF26}" srcOrd="0" destOrd="0" presId="urn:microsoft.com/office/officeart/2008/layout/LinedList"/>
    <dgm:cxn modelId="{02B906EE-1A29-40DC-893D-0C40B1424AB5}" srcId="{93BF8873-D6DD-4E18-A65D-04D830BAC935}" destId="{90C51824-7471-406A-A1BE-9512E72B8ADB}" srcOrd="1" destOrd="0" parTransId="{26F2954F-D469-4800-A062-8CE088627AC3}" sibTransId="{90546A70-B5D4-4047-9BA4-384912982475}"/>
    <dgm:cxn modelId="{291EECFE-681F-4CAB-9F00-100951CD3CA0}" srcId="{93BF8873-D6DD-4E18-A65D-04D830BAC935}" destId="{7E7C2E05-1F78-4839-9FDD-8247AC5178C8}" srcOrd="2" destOrd="0" parTransId="{EBDABD2D-00DA-4ADF-954D-82DBDC05F333}" sibTransId="{FD821A6B-7025-42F2-9691-2860891E0841}"/>
    <dgm:cxn modelId="{DEB67C28-9DE8-40CE-A0A7-9AC2E99A6D60}" type="presParOf" srcId="{5D08C8BD-54BF-4279-9BC1-5E1C8BEBB9BF}" destId="{CA103F0B-BED1-4951-A58C-E4089BC7B287}" srcOrd="0" destOrd="0" presId="urn:microsoft.com/office/officeart/2008/layout/LinedList"/>
    <dgm:cxn modelId="{752B9BD4-CA18-4775-9D2B-4F9C1A20BAC6}" type="presParOf" srcId="{5D08C8BD-54BF-4279-9BC1-5E1C8BEBB9BF}" destId="{54C3C40A-3BE1-45FC-8210-C80201ED1293}" srcOrd="1" destOrd="0" presId="urn:microsoft.com/office/officeart/2008/layout/LinedList"/>
    <dgm:cxn modelId="{6D70D970-65FD-48EA-A155-421D117211E6}" type="presParOf" srcId="{54C3C40A-3BE1-45FC-8210-C80201ED1293}" destId="{4AF531B9-9D6A-482A-A502-3AB861FB719C}" srcOrd="0" destOrd="0" presId="urn:microsoft.com/office/officeart/2008/layout/LinedList"/>
    <dgm:cxn modelId="{18AD701E-9118-4948-AE07-CFA06F5ADFB1}" type="presParOf" srcId="{54C3C40A-3BE1-45FC-8210-C80201ED1293}" destId="{C73D03C0-51B9-4BED-92F2-DD8DEEC492E0}" srcOrd="1" destOrd="0" presId="urn:microsoft.com/office/officeart/2008/layout/LinedList"/>
    <dgm:cxn modelId="{1945B4E5-68AD-44EF-B50D-BDFA38C01904}" type="presParOf" srcId="{5D08C8BD-54BF-4279-9BC1-5E1C8BEBB9BF}" destId="{3DEF8C26-934F-45FF-8027-4F75AEA33416}" srcOrd="2" destOrd="0" presId="urn:microsoft.com/office/officeart/2008/layout/LinedList"/>
    <dgm:cxn modelId="{F9AEC25D-14FB-4096-90BE-A8634613CE94}" type="presParOf" srcId="{5D08C8BD-54BF-4279-9BC1-5E1C8BEBB9BF}" destId="{132A6338-E1F0-4A41-8F5F-5167FB88E63E}" srcOrd="3" destOrd="0" presId="urn:microsoft.com/office/officeart/2008/layout/LinedList"/>
    <dgm:cxn modelId="{A1EF2836-804D-43E6-B70F-F8087A9B4CBB}" type="presParOf" srcId="{132A6338-E1F0-4A41-8F5F-5167FB88E63E}" destId="{62841EF8-2A42-424E-8096-B2CF16541199}" srcOrd="0" destOrd="0" presId="urn:microsoft.com/office/officeart/2008/layout/LinedList"/>
    <dgm:cxn modelId="{557A6F86-B389-4285-AFA3-D16CCE7E1852}" type="presParOf" srcId="{132A6338-E1F0-4A41-8F5F-5167FB88E63E}" destId="{C886E252-70BA-482D-9141-51BF4F863898}" srcOrd="1" destOrd="0" presId="urn:microsoft.com/office/officeart/2008/layout/LinedList"/>
    <dgm:cxn modelId="{C102D95D-D0F3-4F2C-BC44-FA4E53D45B21}" type="presParOf" srcId="{5D08C8BD-54BF-4279-9BC1-5E1C8BEBB9BF}" destId="{515B9C59-7D81-4B17-98DD-ED8B3F226FB2}" srcOrd="4" destOrd="0" presId="urn:microsoft.com/office/officeart/2008/layout/LinedList"/>
    <dgm:cxn modelId="{E75FF5C0-64DC-421B-A5F2-D023988B4D89}" type="presParOf" srcId="{5D08C8BD-54BF-4279-9BC1-5E1C8BEBB9BF}" destId="{5CCF300A-30E6-46E7-8F6E-720383B52CA4}" srcOrd="5" destOrd="0" presId="urn:microsoft.com/office/officeart/2008/layout/LinedList"/>
    <dgm:cxn modelId="{3254B7C7-020D-438D-B978-3AE3EA741D67}" type="presParOf" srcId="{5CCF300A-30E6-46E7-8F6E-720383B52CA4}" destId="{46987B70-4F26-44E8-86E9-5371772ADF26}" srcOrd="0" destOrd="0" presId="urn:microsoft.com/office/officeart/2008/layout/LinedList"/>
    <dgm:cxn modelId="{1417CB67-50A1-4020-A26D-C9AD05D446EE}" type="presParOf" srcId="{5CCF300A-30E6-46E7-8F6E-720383B52CA4}" destId="{89D33B30-7507-4124-ACCF-419BE0ED4B2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03F0B-BED1-4951-A58C-E4089BC7B287}">
      <dsp:nvSpPr>
        <dsp:cNvPr id="0" name=""/>
        <dsp:cNvSpPr/>
      </dsp:nvSpPr>
      <dsp:spPr>
        <a:xfrm>
          <a:off x="0" y="2661"/>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F531B9-9D6A-482A-A502-3AB861FB719C}">
      <dsp:nvSpPr>
        <dsp:cNvPr id="0" name=""/>
        <dsp:cNvSpPr/>
      </dsp:nvSpPr>
      <dsp:spPr>
        <a:xfrm>
          <a:off x="0" y="2661"/>
          <a:ext cx="9157528" cy="1815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mokėjimo prašymas gali būti teikiamas pasirašius projekto sutartį ir (arba) viso projekto įgyvendinimo metu, jeigu jis yra numatytas projekto sutartyje (PAFT 153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2661"/>
        <a:ext cx="9157528" cy="1815101"/>
      </dsp:txXfrm>
    </dsp:sp>
    <dsp:sp modelId="{515B9C59-7D81-4B17-98DD-ED8B3F226FB2}">
      <dsp:nvSpPr>
        <dsp:cNvPr id="0" name=""/>
        <dsp:cNvSpPr/>
      </dsp:nvSpPr>
      <dsp:spPr>
        <a:xfrm>
          <a:off x="0" y="1817762"/>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987B70-4F26-44E8-86E9-5371772ADF26}">
      <dsp:nvSpPr>
        <dsp:cNvPr id="0" name=""/>
        <dsp:cNvSpPr/>
      </dsp:nvSpPr>
      <dsp:spPr>
        <a:xfrm>
          <a:off x="0" y="1817762"/>
          <a:ext cx="9157528" cy="1815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Didžiausia galima projekto vykdytojui išmokėta ir neįvertinta avanso suma – 30 procentų projektui įgyvendinti skirtos projekto finansavimo lėšų sumos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1817762"/>
        <a:ext cx="9157528" cy="1815101"/>
      </dsp:txXfrm>
    </dsp:sp>
    <dsp:sp modelId="{94AA0846-E685-4364-B6DC-9EEFC263BF1E}">
      <dsp:nvSpPr>
        <dsp:cNvPr id="0" name=""/>
        <dsp:cNvSpPr/>
      </dsp:nvSpPr>
      <dsp:spPr>
        <a:xfrm>
          <a:off x="0" y="3632864"/>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1C74D31-751A-4AB0-B97E-A47BB1C94574}">
      <dsp:nvSpPr>
        <dsp:cNvPr id="0" name=""/>
        <dsp:cNvSpPr/>
      </dsp:nvSpPr>
      <dsp:spPr>
        <a:xfrm>
          <a:off x="0" y="3632864"/>
          <a:ext cx="9157528" cy="1815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Administruojančioji institucija gali nustatyti, didesnį nei 30 procentų avanso poreikį projektui įgyvendinti skirtos projekto finansavimo lėšų sumos. </a:t>
          </a:r>
          <a:r>
            <a:rPr lang="lt-LT" sz="2400" b="1"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SVARBU</a:t>
          </a: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avanso dalis, kuri viršija 30 procentų, turi būti įskaitoma ne vėliau kaip per 60 darbo dienų.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3632864"/>
        <a:ext cx="9157528" cy="18151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03F0B-BED1-4951-A58C-E4089BC7B287}">
      <dsp:nvSpPr>
        <dsp:cNvPr id="0" name=""/>
        <dsp:cNvSpPr/>
      </dsp:nvSpPr>
      <dsp:spPr>
        <a:xfrm>
          <a:off x="0" y="225"/>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F531B9-9D6A-482A-A502-3AB861FB719C}">
      <dsp:nvSpPr>
        <dsp:cNvPr id="0" name=""/>
        <dsp:cNvSpPr/>
      </dsp:nvSpPr>
      <dsp:spPr>
        <a:xfrm>
          <a:off x="0" y="225"/>
          <a:ext cx="9157528" cy="14321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išmokėjimui projekto vykdytojas turi pateikti banko sąskaitos, atidarytos projekto lėšų apskaitai, numerį ir dokumentus, pagrindžiančius, kad nurodyta atsiskaitomoji sąskaita atidaryta projekto vykdytojo vardu</a:t>
          </a:r>
          <a:endParaRPr lang="en-US"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225"/>
        <a:ext cx="9157528" cy="1432147"/>
      </dsp:txXfrm>
    </dsp:sp>
    <dsp:sp modelId="{3DEF8C26-934F-45FF-8027-4F75AEA33416}">
      <dsp:nvSpPr>
        <dsp:cNvPr id="0" name=""/>
        <dsp:cNvSpPr/>
      </dsp:nvSpPr>
      <dsp:spPr>
        <a:xfrm>
          <a:off x="0" y="1432372"/>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2841EF8-2A42-424E-8096-B2CF16541199}">
      <dsp:nvSpPr>
        <dsp:cNvPr id="0" name=""/>
        <dsp:cNvSpPr/>
      </dsp:nvSpPr>
      <dsp:spPr>
        <a:xfrm>
          <a:off x="0" y="1432372"/>
          <a:ext cx="9157528" cy="946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Clr>
              <a:srgbClr val="000000"/>
            </a:buClr>
            <a:buSzPts val="1000"/>
            <a:buFont typeface="+mj-lt"/>
            <a:buNone/>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Veiklos ataskaitoje suplanuotų sumų pagrindimo dokumentus (sutartys, sąskaitos, skaičiavimai ir pan.)</a:t>
          </a:r>
          <a:endParaRPr lang="en-US"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1432372"/>
        <a:ext cx="9157528" cy="946728"/>
      </dsp:txXfrm>
    </dsp:sp>
    <dsp:sp modelId="{515B9C59-7D81-4B17-98DD-ED8B3F226FB2}">
      <dsp:nvSpPr>
        <dsp:cNvPr id="0" name=""/>
        <dsp:cNvSpPr/>
      </dsp:nvSpPr>
      <dsp:spPr>
        <a:xfrm>
          <a:off x="0" y="2379101"/>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987B70-4F26-44E8-86E9-5371772ADF26}">
      <dsp:nvSpPr>
        <dsp:cNvPr id="0" name=""/>
        <dsp:cNvSpPr/>
      </dsp:nvSpPr>
      <dsp:spPr>
        <a:xfrm>
          <a:off x="0" y="2379101"/>
          <a:ext cx="9157528" cy="30713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endParaRPr lang="en-US"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2379101"/>
        <a:ext cx="9157528" cy="307130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L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914D05-6312-B645-AF2D-08D1D49843E3}" type="datetimeFigureOut">
              <a:rPr lang="en-LT" smtClean="0"/>
              <a:t>09/27/2023</a:t>
            </a:fld>
            <a:endParaRPr lang="en-L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L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L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6C219-D0CB-0346-AF46-782F1007A959}" type="slidenum">
              <a:rPr lang="en-LT" smtClean="0"/>
              <a:t>‹#›</a:t>
            </a:fld>
            <a:endParaRPr lang="en-LT"/>
          </a:p>
        </p:txBody>
      </p:sp>
    </p:spTree>
    <p:extLst>
      <p:ext uri="{BB962C8B-B14F-4D97-AF65-F5344CB8AC3E}">
        <p14:creationId xmlns:p14="http://schemas.microsoft.com/office/powerpoint/2010/main" val="2248736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4</a:t>
            </a:fld>
            <a:endParaRPr lang="en-LT"/>
          </a:p>
        </p:txBody>
      </p:sp>
    </p:spTree>
    <p:extLst>
      <p:ext uri="{BB962C8B-B14F-4D97-AF65-F5344CB8AC3E}">
        <p14:creationId xmlns:p14="http://schemas.microsoft.com/office/powerpoint/2010/main" val="2232206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5</a:t>
            </a:fld>
            <a:endParaRPr lang="en-LT"/>
          </a:p>
        </p:txBody>
      </p:sp>
    </p:spTree>
    <p:extLst>
      <p:ext uri="{BB962C8B-B14F-4D97-AF65-F5344CB8AC3E}">
        <p14:creationId xmlns:p14="http://schemas.microsoft.com/office/powerpoint/2010/main" val="252465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16</a:t>
            </a:fld>
            <a:endParaRPr lang="en-LT"/>
          </a:p>
        </p:txBody>
      </p:sp>
    </p:spTree>
    <p:extLst>
      <p:ext uri="{BB962C8B-B14F-4D97-AF65-F5344CB8AC3E}">
        <p14:creationId xmlns:p14="http://schemas.microsoft.com/office/powerpoint/2010/main" val="2007777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17</a:t>
            </a:fld>
            <a:endParaRPr lang="en-LT"/>
          </a:p>
        </p:txBody>
      </p:sp>
    </p:spTree>
    <p:extLst>
      <p:ext uri="{BB962C8B-B14F-4D97-AF65-F5344CB8AC3E}">
        <p14:creationId xmlns:p14="http://schemas.microsoft.com/office/powerpoint/2010/main" val="41557716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2.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4.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vadinimo skaidrė">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chemeClr val="bg1"/>
                </a:solidFill>
              </a:defRPr>
            </a:lvl1pPr>
          </a:lstStyle>
          <a:p>
            <a:r>
              <a:rPr lang="en-GB" err="1"/>
              <a:t>Pavadinimas</a:t>
            </a:r>
            <a:br>
              <a:rPr lang="en-GB"/>
            </a:br>
            <a:r>
              <a:rPr lang="en-GB"/>
              <a:t>per dvi </a:t>
            </a:r>
            <a:r>
              <a:rPr lang="en-GB" err="1"/>
              <a:t>eilutes</a:t>
            </a:r>
            <a:endParaRPr lang="en-LT"/>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a:t>Vardas Pavardė, pareigos</a:t>
            </a:r>
            <a:endParaRPr lang="en-LT"/>
          </a:p>
        </p:txBody>
      </p:sp>
      <p:pic>
        <p:nvPicPr>
          <p:cNvPr id="11" name="Picture 10">
            <a:extLst>
              <a:ext uri="{FF2B5EF4-FFF2-40B4-BE49-F238E27FC236}">
                <a16:creationId xmlns:a16="http://schemas.microsoft.com/office/drawing/2014/main" id="{05721D86-5173-894E-A667-5600F60703E9}"/>
              </a:ext>
            </a:extLst>
          </p:cNvPr>
          <p:cNvPicPr>
            <a:picLocks noChangeAspect="1"/>
          </p:cNvPicPr>
          <p:nvPr userDrawn="1"/>
        </p:nvPicPr>
        <p:blipFill>
          <a:blip r:embed="rId2"/>
          <a:stretch>
            <a:fillRect/>
          </a:stretch>
        </p:blipFill>
        <p:spPr>
          <a:xfrm>
            <a:off x="476993" y="5573949"/>
            <a:ext cx="2075060" cy="866428"/>
          </a:xfrm>
          <a:prstGeom prst="rect">
            <a:avLst/>
          </a:prstGeom>
        </p:spPr>
      </p:pic>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3"/>
          <a:stretch>
            <a:fillRect/>
          </a:stretch>
        </p:blipFill>
        <p:spPr>
          <a:xfrm>
            <a:off x="8297694" y="1005855"/>
            <a:ext cx="3904034" cy="4880043"/>
          </a:xfrm>
          <a:prstGeom prst="rect">
            <a:avLst/>
          </a:prstGeom>
        </p:spPr>
      </p:pic>
    </p:spTree>
    <p:extLst>
      <p:ext uri="{BB962C8B-B14F-4D97-AF65-F5344CB8AC3E}">
        <p14:creationId xmlns:p14="http://schemas.microsoft.com/office/powerpoint/2010/main" val="968776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bulletpoi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0168374-565B-0941-81B9-7CBAE2945087}"/>
              </a:ext>
            </a:extLst>
          </p:cNvPr>
          <p:cNvSpPr/>
          <p:nvPr userDrawn="1"/>
        </p:nvSpPr>
        <p:spPr>
          <a:xfrm>
            <a:off x="6677940"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7854784" y="1805678"/>
            <a:ext cx="3615000" cy="3315331"/>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chemeClr val="bg1">
                    <a:lumMod val="9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Lorem ipsum</a:t>
            </a:r>
          </a:p>
          <a:p>
            <a:pPr lvl="0"/>
            <a:r>
              <a:rPr lang="en-GB"/>
              <a:t>Lorem ipsum</a:t>
            </a:r>
          </a:p>
          <a:p>
            <a:pPr lvl="0"/>
            <a:r>
              <a:rPr lang="en-GB"/>
              <a:t>Lorem ipsum</a:t>
            </a:r>
          </a:p>
          <a:p>
            <a:pPr lvl="0"/>
            <a:r>
              <a:rPr lang="en-GB"/>
              <a:t>Lorem ipsum</a:t>
            </a:r>
          </a:p>
          <a:p>
            <a:pPr lvl="0"/>
            <a:r>
              <a:rPr lang="en-GB"/>
              <a:t>Lorem ipsum</a:t>
            </a:r>
          </a:p>
          <a:p>
            <a:pPr lvl="0"/>
            <a:r>
              <a:rPr lang="en-GB"/>
              <a:t>Lorem ipsum</a:t>
            </a:r>
          </a:p>
          <a:p>
            <a:pPr lvl="0"/>
            <a:r>
              <a:rPr lang="en-GB"/>
              <a:t>Lorem ipsum</a:t>
            </a:r>
          </a:p>
          <a:p>
            <a:pPr lvl="0"/>
            <a:r>
              <a:rPr lang="en-GB"/>
              <a:t>Lorem ipsum</a:t>
            </a:r>
          </a:p>
          <a:p>
            <a:pPr lvl="0"/>
            <a:endParaRPr lang="en-GB"/>
          </a:p>
        </p:txBody>
      </p:sp>
    </p:spTree>
    <p:extLst>
      <p:ext uri="{BB962C8B-B14F-4D97-AF65-F5344CB8AC3E}">
        <p14:creationId xmlns:p14="http://schemas.microsoft.com/office/powerpoint/2010/main" val="1354873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tab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691CCE7-3107-EB4C-9FC6-80047657FFC7}"/>
              </a:ext>
            </a:extLst>
          </p:cNvPr>
          <p:cNvSpPr/>
          <p:nvPr userDrawn="1"/>
        </p:nvSpPr>
        <p:spPr>
          <a:xfrm>
            <a:off x="5845200" y="2542166"/>
            <a:ext cx="5207856" cy="2563586"/>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Lentelių</a:t>
            </a:r>
            <a:br>
              <a:rPr lang="en-GB"/>
            </a:br>
            <a:r>
              <a:rPr lang="en-GB" err="1"/>
              <a:t>dizainas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graphicFrame>
        <p:nvGraphicFramePr>
          <p:cNvPr id="3" name="Table 3">
            <a:extLst>
              <a:ext uri="{FF2B5EF4-FFF2-40B4-BE49-F238E27FC236}">
                <a16:creationId xmlns:a16="http://schemas.microsoft.com/office/drawing/2014/main" id="{BB32303E-C892-1A47-86FC-30EAE92B7901}"/>
              </a:ext>
            </a:extLst>
          </p:cNvPr>
          <p:cNvGraphicFramePr>
            <a:graphicFrameLocks noGrp="1"/>
          </p:cNvGraphicFramePr>
          <p:nvPr userDrawn="1">
            <p:extLst>
              <p:ext uri="{D42A27DB-BD31-4B8C-83A1-F6EECF244321}">
                <p14:modId xmlns:p14="http://schemas.microsoft.com/office/powerpoint/2010/main" val="2720121047"/>
              </p:ext>
            </p:extLst>
          </p:nvPr>
        </p:nvGraphicFramePr>
        <p:xfrm>
          <a:off x="5756709" y="2484375"/>
          <a:ext cx="5207856" cy="2537240"/>
        </p:xfrm>
        <a:graphic>
          <a:graphicData uri="http://schemas.openxmlformats.org/drawingml/2006/table">
            <a:tbl>
              <a:tblPr firstRow="1" bandRow="1">
                <a:tableStyleId>{0660B408-B3CF-4A94-85FC-2B1E0A45F4A2}</a:tableStyleId>
              </a:tblPr>
              <a:tblGrid>
                <a:gridCol w="1735952">
                  <a:extLst>
                    <a:ext uri="{9D8B030D-6E8A-4147-A177-3AD203B41FA5}">
                      <a16:colId xmlns:a16="http://schemas.microsoft.com/office/drawing/2014/main" val="3585830869"/>
                    </a:ext>
                  </a:extLst>
                </a:gridCol>
                <a:gridCol w="1735952">
                  <a:extLst>
                    <a:ext uri="{9D8B030D-6E8A-4147-A177-3AD203B41FA5}">
                      <a16:colId xmlns:a16="http://schemas.microsoft.com/office/drawing/2014/main" val="3611816430"/>
                    </a:ext>
                  </a:extLst>
                </a:gridCol>
                <a:gridCol w="1735952">
                  <a:extLst>
                    <a:ext uri="{9D8B030D-6E8A-4147-A177-3AD203B41FA5}">
                      <a16:colId xmlns:a16="http://schemas.microsoft.com/office/drawing/2014/main" val="1240010381"/>
                    </a:ext>
                  </a:extLst>
                </a:gridCol>
              </a:tblGrid>
              <a:tr h="507448">
                <a:tc>
                  <a:txBody>
                    <a:bodyPr/>
                    <a:lstStyle/>
                    <a:p>
                      <a:r>
                        <a:rPr lang="en-LT" sz="1000" b="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tc>
                  <a:txBody>
                    <a:bodyPr/>
                    <a:lstStyle/>
                    <a:p>
                      <a:r>
                        <a:rPr lang="en-LT" sz="1000" b="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EE73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b="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extLst>
                  <a:ext uri="{0D108BD9-81ED-4DB2-BD59-A6C34878D82A}">
                    <a16:rowId xmlns:a16="http://schemas.microsoft.com/office/drawing/2014/main" val="1451591149"/>
                  </a:ext>
                </a:extLst>
              </a:tr>
              <a:tr h="507448">
                <a:tc>
                  <a:txBody>
                    <a:bodyPr/>
                    <a:lstStyle/>
                    <a:p>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5054526"/>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480404"/>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2385993"/>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2515639"/>
                  </a:ext>
                </a:extLst>
              </a:tr>
            </a:tbl>
          </a:graphicData>
        </a:graphic>
      </p:graphicFrame>
    </p:spTree>
    <p:extLst>
      <p:ext uri="{BB962C8B-B14F-4D97-AF65-F5344CB8AC3E}">
        <p14:creationId xmlns:p14="http://schemas.microsoft.com/office/powerpoint/2010/main" val="2404608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 content them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1329872" y="1486754"/>
            <a:ext cx="5587652" cy="1341926"/>
          </a:xfrm>
        </p:spPr>
        <p:txBody>
          <a:bodyPr anchor="b">
            <a:noAutofit/>
          </a:bodyPr>
          <a:lstStyle>
            <a:lvl1pPr algn="l">
              <a:lnSpc>
                <a:spcPct val="100000"/>
              </a:lnSpc>
              <a:defRPr sz="3500">
                <a:solidFill>
                  <a:schemeClr val="bg1"/>
                </a:solidFill>
              </a:defRPr>
            </a:lvl1pPr>
          </a:lstStyle>
          <a:p>
            <a:r>
              <a:rPr lang="en-GB" err="1"/>
              <a:t>Pavadinimas</a:t>
            </a:r>
            <a:br>
              <a:rPr lang="en-GB"/>
            </a:br>
            <a:r>
              <a:rPr lang="en-GB"/>
              <a:t>per dvi </a:t>
            </a:r>
            <a:r>
              <a:rPr lang="en-GB" err="1"/>
              <a:t>eilutes</a:t>
            </a:r>
            <a:endParaRPr lang="en-LT"/>
          </a:p>
        </p:txBody>
      </p:sp>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2"/>
          <a:stretch>
            <a:fillRect/>
          </a:stretch>
        </p:blipFill>
        <p:spPr>
          <a:xfrm>
            <a:off x="8297694" y="1005855"/>
            <a:ext cx="3904034" cy="4880043"/>
          </a:xfrm>
          <a:prstGeom prst="rect">
            <a:avLst/>
          </a:prstGeom>
        </p:spPr>
      </p:pic>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3"/>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1329872" y="3429000"/>
            <a:ext cx="4053786"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Tree>
    <p:extLst>
      <p:ext uri="{BB962C8B-B14F-4D97-AF65-F5344CB8AC3E}">
        <p14:creationId xmlns:p14="http://schemas.microsoft.com/office/powerpoint/2010/main" val="26389018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bulletpoint paragraph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1329871" y="3675872"/>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endParaRPr lang="en-GB"/>
          </a:p>
        </p:txBody>
      </p:sp>
      <p:sp>
        <p:nvSpPr>
          <p:cNvPr id="9" name="Text Placeholder 3">
            <a:extLst>
              <a:ext uri="{FF2B5EF4-FFF2-40B4-BE49-F238E27FC236}">
                <a16:creationId xmlns:a16="http://schemas.microsoft.com/office/drawing/2014/main" id="{90D0378E-E462-5D40-98A3-786D00E12A57}"/>
              </a:ext>
            </a:extLst>
          </p:cNvPr>
          <p:cNvSpPr>
            <a:spLocks noGrp="1"/>
          </p:cNvSpPr>
          <p:nvPr>
            <p:ph type="body" sz="half" idx="10" hasCustomPrompt="1"/>
          </p:nvPr>
        </p:nvSpPr>
        <p:spPr>
          <a:xfrm>
            <a:off x="6504636" y="3675871"/>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endParaRPr lang="en-GB"/>
          </a:p>
        </p:txBody>
      </p:sp>
    </p:spTree>
    <p:extLst>
      <p:ext uri="{BB962C8B-B14F-4D97-AF65-F5344CB8AC3E}">
        <p14:creationId xmlns:p14="http://schemas.microsoft.com/office/powerpoint/2010/main" val="3372256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itstics dar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3" name="Picture 2">
            <a:extLst>
              <a:ext uri="{FF2B5EF4-FFF2-40B4-BE49-F238E27FC236}">
                <a16:creationId xmlns:a16="http://schemas.microsoft.com/office/drawing/2014/main" id="{D459A23B-0F27-3044-927F-E0ED558C84A2}"/>
              </a:ext>
            </a:extLst>
          </p:cNvPr>
          <p:cNvPicPr>
            <a:picLocks noChangeAspect="1"/>
          </p:cNvPicPr>
          <p:nvPr userDrawn="1"/>
        </p:nvPicPr>
        <p:blipFill>
          <a:blip r:embed="rId3"/>
          <a:stretch>
            <a:fillRect/>
          </a:stretch>
        </p:blipFill>
        <p:spPr>
          <a:xfrm>
            <a:off x="-2570486" y="1964537"/>
            <a:ext cx="5060587" cy="733210"/>
          </a:xfrm>
          <a:prstGeom prst="rect">
            <a:avLst/>
          </a:prstGeom>
        </p:spPr>
      </p:pic>
      <p:pic>
        <p:nvPicPr>
          <p:cNvPr id="12" name="Picture 11">
            <a:extLst>
              <a:ext uri="{FF2B5EF4-FFF2-40B4-BE49-F238E27FC236}">
                <a16:creationId xmlns:a16="http://schemas.microsoft.com/office/drawing/2014/main" id="{A4E4DADB-04DF-8347-B6E7-7E8A658FF149}"/>
              </a:ext>
            </a:extLst>
          </p:cNvPr>
          <p:cNvPicPr>
            <a:picLocks noChangeAspect="1"/>
          </p:cNvPicPr>
          <p:nvPr userDrawn="1"/>
        </p:nvPicPr>
        <p:blipFill>
          <a:blip r:embed="rId3"/>
          <a:stretch>
            <a:fillRect/>
          </a:stretch>
        </p:blipFill>
        <p:spPr>
          <a:xfrm>
            <a:off x="-3866724" y="3027082"/>
            <a:ext cx="5060587" cy="733210"/>
          </a:xfrm>
          <a:prstGeom prst="rect">
            <a:avLst/>
          </a:prstGeom>
        </p:spPr>
      </p:pic>
      <p:pic>
        <p:nvPicPr>
          <p:cNvPr id="14" name="Picture 13">
            <a:extLst>
              <a:ext uri="{FF2B5EF4-FFF2-40B4-BE49-F238E27FC236}">
                <a16:creationId xmlns:a16="http://schemas.microsoft.com/office/drawing/2014/main" id="{9E547A0B-0083-1E44-A9DB-38B0BEBEDEE2}"/>
              </a:ext>
            </a:extLst>
          </p:cNvPr>
          <p:cNvPicPr>
            <a:picLocks noChangeAspect="1"/>
          </p:cNvPicPr>
          <p:nvPr userDrawn="1"/>
        </p:nvPicPr>
        <p:blipFill>
          <a:blip r:embed="rId3"/>
          <a:stretch>
            <a:fillRect/>
          </a:stretch>
        </p:blipFill>
        <p:spPr>
          <a:xfrm>
            <a:off x="-2289133" y="4041556"/>
            <a:ext cx="5060587" cy="733210"/>
          </a:xfrm>
          <a:prstGeom prst="rect">
            <a:avLst/>
          </a:prstGeom>
        </p:spPr>
      </p:pic>
      <p:pic>
        <p:nvPicPr>
          <p:cNvPr id="16" name="Picture 15">
            <a:extLst>
              <a:ext uri="{FF2B5EF4-FFF2-40B4-BE49-F238E27FC236}">
                <a16:creationId xmlns:a16="http://schemas.microsoft.com/office/drawing/2014/main" id="{18C83D74-3F5D-B442-AF71-763671140D1D}"/>
              </a:ext>
            </a:extLst>
          </p:cNvPr>
          <p:cNvPicPr>
            <a:picLocks noChangeAspect="1"/>
          </p:cNvPicPr>
          <p:nvPr userDrawn="1"/>
        </p:nvPicPr>
        <p:blipFill>
          <a:blip r:embed="rId3"/>
          <a:stretch>
            <a:fillRect/>
          </a:stretch>
        </p:blipFill>
        <p:spPr>
          <a:xfrm>
            <a:off x="-3394451" y="5056706"/>
            <a:ext cx="5060587" cy="733210"/>
          </a:xfrm>
          <a:prstGeom prst="rect">
            <a:avLst/>
          </a:prstGeom>
        </p:spPr>
      </p:pic>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78%</a:t>
            </a:r>
            <a:endParaRPr lang="en-LT"/>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33%</a:t>
            </a:r>
            <a:endParaRPr lang="en-LT"/>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82%</a:t>
            </a:r>
            <a:endParaRPr lang="en-LT"/>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54%</a:t>
            </a:r>
            <a:endParaRPr lang="en-LT"/>
          </a:p>
        </p:txBody>
      </p:sp>
    </p:spTree>
    <p:extLst>
      <p:ext uri="{BB962C8B-B14F-4D97-AF65-F5344CB8AC3E}">
        <p14:creationId xmlns:p14="http://schemas.microsoft.com/office/powerpoint/2010/main" val="7602411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itstics dark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Tree>
    <p:extLst>
      <p:ext uri="{BB962C8B-B14F-4D97-AF65-F5344CB8AC3E}">
        <p14:creationId xmlns:p14="http://schemas.microsoft.com/office/powerpoint/2010/main" val="27504572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itstics b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78%</a:t>
            </a:r>
            <a:endParaRPr lang="en-LT">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33%</a:t>
            </a:r>
            <a:endParaRPr lang="en-LT">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82%</a:t>
            </a:r>
            <a:endParaRPr lang="en-LT">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54%</a:t>
            </a:r>
            <a:endParaRPr lang="en-LT">
              <a:solidFill>
                <a:srgbClr val="302757"/>
              </a:solidFill>
            </a:endParaRP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pic>
        <p:nvPicPr>
          <p:cNvPr id="19" name="Picture 18">
            <a:extLst>
              <a:ext uri="{FF2B5EF4-FFF2-40B4-BE49-F238E27FC236}">
                <a16:creationId xmlns:a16="http://schemas.microsoft.com/office/drawing/2014/main" id="{458E4654-267A-0C4B-8536-5CD689F6A436}"/>
              </a:ext>
            </a:extLst>
          </p:cNvPr>
          <p:cNvPicPr>
            <a:picLocks noChangeAspect="1"/>
          </p:cNvPicPr>
          <p:nvPr userDrawn="1"/>
        </p:nvPicPr>
        <p:blipFill>
          <a:blip r:embed="rId3"/>
          <a:stretch>
            <a:fillRect/>
          </a:stretch>
        </p:blipFill>
        <p:spPr>
          <a:xfrm>
            <a:off x="-1815711" y="1956590"/>
            <a:ext cx="4305812" cy="733210"/>
          </a:xfrm>
          <a:prstGeom prst="rect">
            <a:avLst/>
          </a:prstGeom>
        </p:spPr>
      </p:pic>
      <p:pic>
        <p:nvPicPr>
          <p:cNvPr id="21" name="Picture 20">
            <a:extLst>
              <a:ext uri="{FF2B5EF4-FFF2-40B4-BE49-F238E27FC236}">
                <a16:creationId xmlns:a16="http://schemas.microsoft.com/office/drawing/2014/main" id="{616EDD63-23B3-2542-A84B-7700E8DEA745}"/>
              </a:ext>
            </a:extLst>
          </p:cNvPr>
          <p:cNvPicPr>
            <a:picLocks noChangeAspect="1"/>
          </p:cNvPicPr>
          <p:nvPr userDrawn="1"/>
        </p:nvPicPr>
        <p:blipFill>
          <a:blip r:embed="rId3"/>
          <a:stretch>
            <a:fillRect/>
          </a:stretch>
        </p:blipFill>
        <p:spPr>
          <a:xfrm>
            <a:off x="-3111949" y="3031019"/>
            <a:ext cx="4305812" cy="733210"/>
          </a:xfrm>
          <a:prstGeom prst="rect">
            <a:avLst/>
          </a:prstGeom>
        </p:spPr>
      </p:pic>
      <p:pic>
        <p:nvPicPr>
          <p:cNvPr id="30" name="Picture 29">
            <a:extLst>
              <a:ext uri="{FF2B5EF4-FFF2-40B4-BE49-F238E27FC236}">
                <a16:creationId xmlns:a16="http://schemas.microsoft.com/office/drawing/2014/main" id="{835A72E4-ECB6-D945-9FC5-77FC78722086}"/>
              </a:ext>
            </a:extLst>
          </p:cNvPr>
          <p:cNvPicPr>
            <a:picLocks noChangeAspect="1"/>
          </p:cNvPicPr>
          <p:nvPr userDrawn="1"/>
        </p:nvPicPr>
        <p:blipFill>
          <a:blip r:embed="rId3"/>
          <a:stretch>
            <a:fillRect/>
          </a:stretch>
        </p:blipFill>
        <p:spPr>
          <a:xfrm>
            <a:off x="-1534358" y="4041556"/>
            <a:ext cx="4305812" cy="733210"/>
          </a:xfrm>
          <a:prstGeom prst="rect">
            <a:avLst/>
          </a:prstGeom>
        </p:spPr>
      </p:pic>
      <p:pic>
        <p:nvPicPr>
          <p:cNvPr id="31" name="Picture 30">
            <a:extLst>
              <a:ext uri="{FF2B5EF4-FFF2-40B4-BE49-F238E27FC236}">
                <a16:creationId xmlns:a16="http://schemas.microsoft.com/office/drawing/2014/main" id="{0D50DF02-4458-C84A-A9AC-EB3436EAE0EF}"/>
              </a:ext>
            </a:extLst>
          </p:cNvPr>
          <p:cNvPicPr>
            <a:picLocks noChangeAspect="1"/>
          </p:cNvPicPr>
          <p:nvPr userDrawn="1"/>
        </p:nvPicPr>
        <p:blipFill>
          <a:blip r:embed="rId3"/>
          <a:stretch>
            <a:fillRect/>
          </a:stretch>
        </p:blipFill>
        <p:spPr>
          <a:xfrm>
            <a:off x="-2640192" y="5056706"/>
            <a:ext cx="4305812" cy="733210"/>
          </a:xfrm>
          <a:prstGeom prst="rect">
            <a:avLst/>
          </a:prstGeom>
        </p:spPr>
      </p:pic>
    </p:spTree>
    <p:extLst>
      <p:ext uri="{BB962C8B-B14F-4D97-AF65-F5344CB8AC3E}">
        <p14:creationId xmlns:p14="http://schemas.microsoft.com/office/powerpoint/2010/main" val="11856182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itstics bright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3130533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aitstics dark-circl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10%</a:t>
            </a:r>
            <a:endParaRPr lang="en-LT"/>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40%</a:t>
            </a:r>
            <a:endParaRPr lang="en-LT"/>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25%</a:t>
            </a:r>
            <a:endParaRPr lang="en-LT"/>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25%</a:t>
            </a:r>
            <a:endParaRPr lang="en-LT"/>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174618653"/>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3"/>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rgbClr val="302757"/>
                </a:solidFill>
              </a:rPr>
              <a:t>10%</a:t>
            </a:r>
            <a:endParaRPr lang="en-LT" sz="200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Tree>
    <p:extLst>
      <p:ext uri="{BB962C8B-B14F-4D97-AF65-F5344CB8AC3E}">
        <p14:creationId xmlns:p14="http://schemas.microsoft.com/office/powerpoint/2010/main" val="4904484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itstics dark-circle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rgbClr val="302757"/>
                </a:solidFill>
              </a:rPr>
              <a:t>10%</a:t>
            </a:r>
            <a:endParaRPr lang="en-LT" sz="2000">
              <a:solidFill>
                <a:srgbClr val="302757"/>
              </a:solidFill>
            </a:endParaRPr>
          </a:p>
        </p:txBody>
      </p:sp>
    </p:spTree>
    <p:extLst>
      <p:ext uri="{BB962C8B-B14F-4D97-AF65-F5344CB8AC3E}">
        <p14:creationId xmlns:p14="http://schemas.microsoft.com/office/powerpoint/2010/main" val="1393319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2">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0346FE7-C62E-ED40-B43F-053932ECBB02}"/>
              </a:ext>
            </a:extLst>
          </p:cNvPr>
          <p:cNvSpPr/>
          <p:nvPr userDrawn="1"/>
        </p:nvSpPr>
        <p:spPr>
          <a:xfrm>
            <a:off x="7335581" y="0"/>
            <a:ext cx="485641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rgbClr val="302757"/>
                </a:solidFill>
              </a:defRPr>
            </a:lvl1pPr>
          </a:lstStyle>
          <a:p>
            <a:r>
              <a:rPr lang="en-GB" err="1"/>
              <a:t>Pavadinimas</a:t>
            </a:r>
            <a:br>
              <a:rPr lang="en-GB"/>
            </a:br>
            <a:r>
              <a:rPr lang="en-GB"/>
              <a:t>per dvi </a:t>
            </a:r>
            <a:r>
              <a:rPr lang="en-GB" err="1"/>
              <a:t>eilutes</a:t>
            </a:r>
            <a:endParaRPr lang="en-LT"/>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rgbClr val="302757"/>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a:t>Vardas Pavardė, pareigos</a:t>
            </a:r>
            <a:endParaRPr lang="en-LT"/>
          </a:p>
        </p:txBody>
      </p:sp>
      <p:pic>
        <p:nvPicPr>
          <p:cNvPr id="6" name="Picture 5">
            <a:extLst>
              <a:ext uri="{FF2B5EF4-FFF2-40B4-BE49-F238E27FC236}">
                <a16:creationId xmlns:a16="http://schemas.microsoft.com/office/drawing/2014/main" id="{9F310B33-EF63-C141-A456-07D3E964D58A}"/>
              </a:ext>
            </a:extLst>
          </p:cNvPr>
          <p:cNvPicPr>
            <a:picLocks noChangeAspect="1"/>
          </p:cNvPicPr>
          <p:nvPr userDrawn="1"/>
        </p:nvPicPr>
        <p:blipFill>
          <a:blip r:embed="rId2"/>
          <a:stretch>
            <a:fillRect/>
          </a:stretch>
        </p:blipFill>
        <p:spPr>
          <a:xfrm>
            <a:off x="520159" y="5573950"/>
            <a:ext cx="2056476" cy="849414"/>
          </a:xfrm>
          <a:prstGeom prst="rect">
            <a:avLst/>
          </a:prstGeom>
        </p:spPr>
      </p:pic>
      <p:pic>
        <p:nvPicPr>
          <p:cNvPr id="7" name="Picture 6">
            <a:extLst>
              <a:ext uri="{FF2B5EF4-FFF2-40B4-BE49-F238E27FC236}">
                <a16:creationId xmlns:a16="http://schemas.microsoft.com/office/drawing/2014/main" id="{55EFD01E-45EA-604A-81A2-297660C667A8}"/>
              </a:ext>
            </a:extLst>
          </p:cNvPr>
          <p:cNvPicPr>
            <a:picLocks noChangeAspect="1"/>
          </p:cNvPicPr>
          <p:nvPr userDrawn="1"/>
        </p:nvPicPr>
        <p:blipFill>
          <a:blip r:embed="rId3"/>
          <a:stretch>
            <a:fillRect/>
          </a:stretch>
        </p:blipFill>
        <p:spPr>
          <a:xfrm>
            <a:off x="7335581" y="996283"/>
            <a:ext cx="3917577" cy="4867101"/>
          </a:xfrm>
          <a:prstGeom prst="rect">
            <a:avLst/>
          </a:prstGeom>
        </p:spPr>
      </p:pic>
    </p:spTree>
    <p:extLst>
      <p:ext uri="{BB962C8B-B14F-4D97-AF65-F5344CB8AC3E}">
        <p14:creationId xmlns:p14="http://schemas.microsoft.com/office/powerpoint/2010/main" val="11513105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aitstics bright-circ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10%</a:t>
            </a:r>
            <a:endParaRPr lang="en-LT">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40%</a:t>
            </a:r>
            <a:endParaRPr lang="en-LT">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25%</a:t>
            </a:r>
            <a:endParaRPr lang="en-LT">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25%</a:t>
            </a:r>
            <a:endParaRPr lang="en-LT">
              <a:solidFill>
                <a:srgbClr val="302757"/>
              </a:solidFill>
            </a:endParaRPr>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3768252175"/>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rgbClr val="302757"/>
                </a:solidFill>
              </a:rPr>
              <a:t>10%</a:t>
            </a:r>
            <a:endParaRPr lang="en-LT" sz="200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13261805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atstics bright-circle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528686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tatistics dark-columns">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20%</a:t>
            </a:r>
            <a:endParaRPr lang="en-LT"/>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30%</a:t>
            </a:r>
            <a:endParaRPr lang="en-LT"/>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50%</a:t>
            </a:r>
            <a:endParaRPr lang="en-LT"/>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50%</a:t>
            </a:r>
            <a:endParaRPr lang="en-LT"/>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1426876880"/>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030617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tatistics dark-columns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Tree>
    <p:extLst>
      <p:ext uri="{BB962C8B-B14F-4D97-AF65-F5344CB8AC3E}">
        <p14:creationId xmlns:p14="http://schemas.microsoft.com/office/powerpoint/2010/main" val="17763400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tatistics bright-column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20%</a:t>
            </a:r>
            <a:endParaRPr lang="en-LT">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30%</a:t>
            </a:r>
            <a:endParaRPr lang="en-LT">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50%</a:t>
            </a:r>
            <a:endParaRPr lang="en-LT">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50%</a:t>
            </a:r>
            <a:endParaRPr lang="en-LT">
              <a:solidFill>
                <a:srgbClr val="302757"/>
              </a:solidFill>
            </a:endParaRPr>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2972002168"/>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2"/>
          </a:graphicData>
        </a:graphic>
      </p:graphicFrame>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26196933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atistics bright-columns_blank">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6391961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inal slide">
    <p:bg>
      <p:bgPr>
        <a:solidFill>
          <a:srgbClr val="302857"/>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D8F41B1-0096-7440-92A9-FC44A99223B3}"/>
              </a:ext>
            </a:extLst>
          </p:cNvPr>
          <p:cNvPicPr>
            <a:picLocks noChangeAspect="1"/>
          </p:cNvPicPr>
          <p:nvPr userDrawn="1"/>
        </p:nvPicPr>
        <p:blipFill>
          <a:blip r:embed="rId2"/>
          <a:stretch>
            <a:fillRect/>
          </a:stretch>
        </p:blipFill>
        <p:spPr>
          <a:xfrm>
            <a:off x="4694271" y="2602081"/>
            <a:ext cx="2803458" cy="1168640"/>
          </a:xfrm>
          <a:prstGeom prst="rect">
            <a:avLst/>
          </a:prstGeom>
        </p:spPr>
      </p:pic>
    </p:spTree>
    <p:extLst>
      <p:ext uri="{BB962C8B-B14F-4D97-AF65-F5344CB8AC3E}">
        <p14:creationId xmlns:p14="http://schemas.microsoft.com/office/powerpoint/2010/main" val="42364072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inal slide2">
    <p:bg>
      <p:bgPr>
        <a:solidFill>
          <a:srgbClr val="302857"/>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0A8019B-23CF-5049-AC40-C8CA7DC7E2C4}"/>
              </a:ext>
            </a:extLst>
          </p:cNvPr>
          <p:cNvSpPr/>
          <p:nvPr userDrawn="1"/>
        </p:nvSpPr>
        <p:spPr>
          <a:xfrm>
            <a:off x="0" y="0"/>
            <a:ext cx="12192000" cy="6858000"/>
          </a:xfrm>
          <a:prstGeom prst="rect">
            <a:avLst/>
          </a:prstGeom>
          <a:solidFill>
            <a:srgbClr val="30275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5" name="Picture Placeholder 2">
            <a:extLst>
              <a:ext uri="{FF2B5EF4-FFF2-40B4-BE49-F238E27FC236}">
                <a16:creationId xmlns:a16="http://schemas.microsoft.com/office/drawing/2014/main" id="{99D1C85B-C1BA-F942-AA3D-8ABDA4BDC876}"/>
              </a:ext>
            </a:extLst>
          </p:cNvPr>
          <p:cNvSpPr>
            <a:spLocks noGrp="1"/>
          </p:cNvSpPr>
          <p:nvPr>
            <p:ph type="pic" idx="1"/>
          </p:nvPr>
        </p:nvSpPr>
        <p:spPr>
          <a:xfrm>
            <a:off x="0" y="0"/>
            <a:ext cx="12192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a:p>
        </p:txBody>
      </p:sp>
      <p:pic>
        <p:nvPicPr>
          <p:cNvPr id="3" name="Picture 2">
            <a:extLst>
              <a:ext uri="{FF2B5EF4-FFF2-40B4-BE49-F238E27FC236}">
                <a16:creationId xmlns:a16="http://schemas.microsoft.com/office/drawing/2014/main" id="{E9FA9F3D-DB9D-F74B-83B0-5A6088EE9C31}"/>
              </a:ext>
            </a:extLst>
          </p:cNvPr>
          <p:cNvPicPr>
            <a:picLocks noChangeAspect="1"/>
          </p:cNvPicPr>
          <p:nvPr userDrawn="1"/>
        </p:nvPicPr>
        <p:blipFill>
          <a:blip r:embed="rId2"/>
          <a:stretch>
            <a:fillRect/>
          </a:stretch>
        </p:blipFill>
        <p:spPr>
          <a:xfrm>
            <a:off x="395477" y="360178"/>
            <a:ext cx="317500" cy="400050"/>
          </a:xfrm>
          <a:prstGeom prst="rect">
            <a:avLst/>
          </a:prstGeom>
        </p:spPr>
      </p:pic>
      <p:sp>
        <p:nvSpPr>
          <p:cNvPr id="6" name="Title 1">
            <a:extLst>
              <a:ext uri="{FF2B5EF4-FFF2-40B4-BE49-F238E27FC236}">
                <a16:creationId xmlns:a16="http://schemas.microsoft.com/office/drawing/2014/main" id="{881B3020-1657-6B49-A9E1-55575778D52E}"/>
              </a:ext>
            </a:extLst>
          </p:cNvPr>
          <p:cNvSpPr>
            <a:spLocks noGrp="1"/>
          </p:cNvSpPr>
          <p:nvPr>
            <p:ph type="title" hasCustomPrompt="1"/>
          </p:nvPr>
        </p:nvSpPr>
        <p:spPr>
          <a:xfrm>
            <a:off x="4129881" y="2628900"/>
            <a:ext cx="3932237" cy="1600200"/>
          </a:xfrm>
        </p:spPr>
        <p:txBody>
          <a:bodyPr anchor="b"/>
          <a:lstStyle>
            <a:lvl1pPr algn="ctr">
              <a:lnSpc>
                <a:spcPct val="110000"/>
              </a:lnSpc>
              <a:defRPr sz="3200">
                <a:solidFill>
                  <a:schemeClr val="bg1"/>
                </a:solidFill>
              </a:defRPr>
            </a:lvl1pPr>
          </a:lstStyle>
          <a:p>
            <a:r>
              <a:rPr lang="en-GB"/>
              <a:t>About our</a:t>
            </a:r>
            <a:br>
              <a:rPr lang="en-GB"/>
            </a:br>
            <a:r>
              <a:rPr lang="en-GB"/>
              <a:t>Lorem ipsum</a:t>
            </a:r>
            <a:br>
              <a:rPr lang="en-GB"/>
            </a:br>
            <a:r>
              <a:rPr lang="en-GB" err="1"/>
              <a:t>dolor</a:t>
            </a:r>
            <a:r>
              <a:rPr lang="en-GB"/>
              <a:t> sit</a:t>
            </a:r>
            <a:endParaRPr lang="en-LT"/>
          </a:p>
        </p:txBody>
      </p:sp>
    </p:spTree>
    <p:extLst>
      <p:ext uri="{BB962C8B-B14F-4D97-AF65-F5344CB8AC3E}">
        <p14:creationId xmlns:p14="http://schemas.microsoft.com/office/powerpoint/2010/main" val="25907898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5A17AD-2019-FF49-B507-9DE671DB5CF7}"/>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751940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7335581" y="0"/>
            <a:ext cx="4856419"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961955" y="3160337"/>
            <a:ext cx="3539093"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 </a:t>
            </a:r>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10" name="Text Placeholder 3">
            <a:extLst>
              <a:ext uri="{FF2B5EF4-FFF2-40B4-BE49-F238E27FC236}">
                <a16:creationId xmlns:a16="http://schemas.microsoft.com/office/drawing/2014/main" id="{B737FCF8-0189-8D4F-A08E-201EF3EF8842}"/>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endParaRPr lang="en-GB"/>
          </a:p>
        </p:txBody>
      </p:sp>
    </p:spTree>
    <p:extLst>
      <p:ext uri="{BB962C8B-B14F-4D97-AF65-F5344CB8AC3E}">
        <p14:creationId xmlns:p14="http://schemas.microsoft.com/office/powerpoint/2010/main" val="755162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2">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342652F-B3AE-A24B-9F5D-7B8BCF26E333}"/>
              </a:ext>
            </a:extLst>
          </p:cNvPr>
          <p:cNvSpPr/>
          <p:nvPr userDrawn="1"/>
        </p:nvSpPr>
        <p:spPr>
          <a:xfrm>
            <a:off x="-9526" y="0"/>
            <a:ext cx="664462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sp>
        <p:nvSpPr>
          <p:cNvPr id="13" name="Content Placeholder 12">
            <a:extLst>
              <a:ext uri="{FF2B5EF4-FFF2-40B4-BE49-F238E27FC236}">
                <a16:creationId xmlns:a16="http://schemas.microsoft.com/office/drawing/2014/main" id="{2D40919E-3F15-FF47-8DCD-E28A05076BE5}"/>
              </a:ext>
            </a:extLst>
          </p:cNvPr>
          <p:cNvSpPr>
            <a:spLocks noGrp="1"/>
          </p:cNvSpPr>
          <p:nvPr>
            <p:ph sz="quarter" idx="13" hasCustomPrompt="1"/>
          </p:nvPr>
        </p:nvSpPr>
        <p:spPr>
          <a:xfrm>
            <a:off x="1329872" y="3701030"/>
            <a:ext cx="3411538" cy="794430"/>
          </a:xfrm>
        </p:spPr>
        <p:txBody>
          <a:bodyPr>
            <a:normAutofit/>
          </a:bodyPr>
          <a:lstStyle>
            <a:lvl1pPr marL="0" indent="0">
              <a:lnSpc>
                <a:spcPct val="80000"/>
              </a:lnSpc>
              <a:buFontTx/>
              <a:buNone/>
              <a:defRPr sz="1300"/>
            </a:lvl1pPr>
            <a:lvl2pPr>
              <a:defRPr sz="1400"/>
            </a:lvl2pPr>
            <a:lvl3pPr>
              <a:defRPr sz="1400"/>
            </a:lvl3pPr>
            <a:lvl4pPr>
              <a:defRPr sz="1400"/>
            </a:lvl4pPr>
            <a:lvl5pPr>
              <a:defRPr sz="1400"/>
            </a:lvl5pPr>
          </a:lstStyle>
          <a:p>
            <a:pPr lvl="0"/>
            <a:r>
              <a:rPr lang="en-GB"/>
              <a:t>The </a:t>
            </a:r>
            <a:r>
              <a:rPr lang="en-GB" err="1"/>
              <a:t>Amenties</a:t>
            </a:r>
            <a:endParaRPr lang="en-GB"/>
          </a:p>
          <a:p>
            <a:pPr lvl="0"/>
            <a:r>
              <a:rPr lang="en-GB"/>
              <a:t>Will you get</a:t>
            </a:r>
            <a:endParaRPr lang="en-LT"/>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376845" y="3160337"/>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pic>
        <p:nvPicPr>
          <p:cNvPr id="14" name="Picture 13">
            <a:extLst>
              <a:ext uri="{FF2B5EF4-FFF2-40B4-BE49-F238E27FC236}">
                <a16:creationId xmlns:a16="http://schemas.microsoft.com/office/drawing/2014/main" id="{AB1C9EE8-AF7C-F346-954A-33FC1FA24C44}"/>
              </a:ext>
            </a:extLst>
          </p:cNvPr>
          <p:cNvPicPr>
            <a:picLocks noChangeAspect="1"/>
          </p:cNvPicPr>
          <p:nvPr userDrawn="1"/>
        </p:nvPicPr>
        <p:blipFill>
          <a:blip r:embed="rId2"/>
          <a:stretch>
            <a:fillRect/>
          </a:stretch>
        </p:blipFill>
        <p:spPr>
          <a:xfrm>
            <a:off x="400474" y="364934"/>
            <a:ext cx="313724" cy="395293"/>
          </a:xfrm>
          <a:prstGeom prst="rect">
            <a:avLst/>
          </a:prstGeom>
        </p:spPr>
      </p:pic>
    </p:spTree>
    <p:extLst>
      <p:ext uri="{BB962C8B-B14F-4D97-AF65-F5344CB8AC3E}">
        <p14:creationId xmlns:p14="http://schemas.microsoft.com/office/powerpoint/2010/main" val="2191181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photo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24546678-FCA5-9747-96D4-ED40E0DAA667}"/>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 </a:t>
            </a:r>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6096000" y="0"/>
            <a:ext cx="6096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a:p>
        </p:txBody>
      </p:sp>
    </p:spTree>
    <p:extLst>
      <p:ext uri="{BB962C8B-B14F-4D97-AF65-F5344CB8AC3E}">
        <p14:creationId xmlns:p14="http://schemas.microsoft.com/office/powerpoint/2010/main" val="1102475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 with photo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7062851" y="898429"/>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2" y="1125162"/>
            <a:ext cx="6096001" cy="45975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a:p>
        </p:txBody>
      </p:sp>
      <p:sp>
        <p:nvSpPr>
          <p:cNvPr id="6" name="Text Placeholder 3">
            <a:extLst>
              <a:ext uri="{FF2B5EF4-FFF2-40B4-BE49-F238E27FC236}">
                <a16:creationId xmlns:a16="http://schemas.microsoft.com/office/drawing/2014/main" id="{0E70547C-4E63-C04C-A6A0-08784AE3EF84}"/>
              </a:ext>
            </a:extLst>
          </p:cNvPr>
          <p:cNvSpPr>
            <a:spLocks noGrp="1"/>
          </p:cNvSpPr>
          <p:nvPr>
            <p:ph type="body" sz="half" idx="2" hasCustomPrompt="1"/>
          </p:nvPr>
        </p:nvSpPr>
        <p:spPr>
          <a:xfrm>
            <a:off x="7062851" y="3689935"/>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Tree>
    <p:extLst>
      <p:ext uri="{BB962C8B-B14F-4D97-AF65-F5344CB8AC3E}">
        <p14:creationId xmlns:p14="http://schemas.microsoft.com/office/powerpoint/2010/main" val="1518169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1 ic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6677941"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381183"/>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 </a:t>
            </a:r>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Tree>
    <p:extLst>
      <p:ext uri="{BB962C8B-B14F-4D97-AF65-F5344CB8AC3E}">
        <p14:creationId xmlns:p14="http://schemas.microsoft.com/office/powerpoint/2010/main" val="3134336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more ic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6121715"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endParaRPr lang="en-GB"/>
          </a:p>
          <a:p>
            <a:pPr lvl="0"/>
            <a:r>
              <a:rPr lang="en-GB"/>
              <a:t>ipsum</a:t>
            </a:r>
          </a:p>
        </p:txBody>
      </p:sp>
      <p:sp>
        <p:nvSpPr>
          <p:cNvPr id="12" name="Text Placeholder 3">
            <a:extLst>
              <a:ext uri="{FF2B5EF4-FFF2-40B4-BE49-F238E27FC236}">
                <a16:creationId xmlns:a16="http://schemas.microsoft.com/office/drawing/2014/main" id="{8B797235-AC31-C74E-82C0-94A1FC49E987}"/>
              </a:ext>
            </a:extLst>
          </p:cNvPr>
          <p:cNvSpPr>
            <a:spLocks noGrp="1"/>
          </p:cNvSpPr>
          <p:nvPr>
            <p:ph type="body" sz="half" idx="12" hasCustomPrompt="1"/>
          </p:nvPr>
        </p:nvSpPr>
        <p:spPr>
          <a:xfrm>
            <a:off x="7913614"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endParaRPr lang="en-GB"/>
          </a:p>
          <a:p>
            <a:pPr lvl="0"/>
            <a:r>
              <a:rPr lang="en-GB"/>
              <a:t>ipsum</a:t>
            </a:r>
          </a:p>
        </p:txBody>
      </p:sp>
      <p:sp>
        <p:nvSpPr>
          <p:cNvPr id="14" name="Text Placeholder 3">
            <a:extLst>
              <a:ext uri="{FF2B5EF4-FFF2-40B4-BE49-F238E27FC236}">
                <a16:creationId xmlns:a16="http://schemas.microsoft.com/office/drawing/2014/main" id="{25B6226E-73DE-C642-A2D7-37FBA265AC47}"/>
              </a:ext>
            </a:extLst>
          </p:cNvPr>
          <p:cNvSpPr>
            <a:spLocks noGrp="1"/>
          </p:cNvSpPr>
          <p:nvPr>
            <p:ph type="body" sz="half" idx="13" hasCustomPrompt="1"/>
          </p:nvPr>
        </p:nvSpPr>
        <p:spPr>
          <a:xfrm>
            <a:off x="9705513"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endParaRPr lang="en-GB"/>
          </a:p>
          <a:p>
            <a:pPr lvl="0"/>
            <a:r>
              <a:rPr lang="en-GB"/>
              <a:t>ipsum</a:t>
            </a:r>
          </a:p>
        </p:txBody>
      </p:sp>
    </p:spTree>
    <p:extLst>
      <p:ext uri="{BB962C8B-B14F-4D97-AF65-F5344CB8AC3E}">
        <p14:creationId xmlns:p14="http://schemas.microsoft.com/office/powerpoint/2010/main" val="406120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more icons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7724483" y="2630328"/>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a:t>
            </a:r>
          </a:p>
        </p:txBody>
      </p:sp>
      <p:sp>
        <p:nvSpPr>
          <p:cNvPr id="11" name="Text Placeholder 3">
            <a:extLst>
              <a:ext uri="{FF2B5EF4-FFF2-40B4-BE49-F238E27FC236}">
                <a16:creationId xmlns:a16="http://schemas.microsoft.com/office/drawing/2014/main" id="{B6A95EFD-E010-F34A-B233-308064CA9D7E}"/>
              </a:ext>
            </a:extLst>
          </p:cNvPr>
          <p:cNvSpPr>
            <a:spLocks noGrp="1"/>
          </p:cNvSpPr>
          <p:nvPr>
            <p:ph type="body" sz="half" idx="12" hasCustomPrompt="1"/>
          </p:nvPr>
        </p:nvSpPr>
        <p:spPr>
          <a:xfrm>
            <a:off x="7724483" y="3647470"/>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a:t>
            </a:r>
          </a:p>
        </p:txBody>
      </p:sp>
      <p:sp>
        <p:nvSpPr>
          <p:cNvPr id="15" name="Text Placeholder 3">
            <a:extLst>
              <a:ext uri="{FF2B5EF4-FFF2-40B4-BE49-F238E27FC236}">
                <a16:creationId xmlns:a16="http://schemas.microsoft.com/office/drawing/2014/main" id="{A68C9AC0-0832-7C48-A502-43BBA46A1269}"/>
              </a:ext>
            </a:extLst>
          </p:cNvPr>
          <p:cNvSpPr>
            <a:spLocks noGrp="1"/>
          </p:cNvSpPr>
          <p:nvPr>
            <p:ph type="body" sz="half" idx="13" hasCustomPrompt="1"/>
          </p:nvPr>
        </p:nvSpPr>
        <p:spPr>
          <a:xfrm>
            <a:off x="7724483" y="4664612"/>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a:t>
            </a:r>
          </a:p>
        </p:txBody>
      </p:sp>
    </p:spTree>
    <p:extLst>
      <p:ext uri="{BB962C8B-B14F-4D97-AF65-F5344CB8AC3E}">
        <p14:creationId xmlns:p14="http://schemas.microsoft.com/office/powerpoint/2010/main" val="1022430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9562386-6262-E440-9CE5-565BAEEBAF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lt-LT"/>
              <a:t>Spustelėję redaguokite stilių</a:t>
            </a:r>
            <a:endParaRPr lang="en-LT"/>
          </a:p>
        </p:txBody>
      </p:sp>
      <p:sp>
        <p:nvSpPr>
          <p:cNvPr id="3" name="Text Placeholder 2">
            <a:extLst>
              <a:ext uri="{FF2B5EF4-FFF2-40B4-BE49-F238E27FC236}">
                <a16:creationId xmlns:a16="http://schemas.microsoft.com/office/drawing/2014/main" id="{0341DD1D-A5D1-FB48-A538-E297E564A0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LT"/>
          </a:p>
        </p:txBody>
      </p:sp>
      <p:sp>
        <p:nvSpPr>
          <p:cNvPr id="4" name="Date Placeholder 3">
            <a:extLst>
              <a:ext uri="{FF2B5EF4-FFF2-40B4-BE49-F238E27FC236}">
                <a16:creationId xmlns:a16="http://schemas.microsoft.com/office/drawing/2014/main" id="{7900D542-9650-7546-897C-755FCA82B7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02/25</a:t>
            </a:r>
            <a:endParaRPr lang="en-LT"/>
          </a:p>
        </p:txBody>
      </p:sp>
      <p:sp>
        <p:nvSpPr>
          <p:cNvPr id="5" name="Footer Placeholder 4">
            <a:extLst>
              <a:ext uri="{FF2B5EF4-FFF2-40B4-BE49-F238E27FC236}">
                <a16:creationId xmlns:a16="http://schemas.microsoft.com/office/drawing/2014/main" id="{329CAC18-1AEE-9848-A7D6-012C0C3C6E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LT"/>
          </a:p>
        </p:txBody>
      </p:sp>
      <p:sp>
        <p:nvSpPr>
          <p:cNvPr id="6" name="Slide Number Placeholder 5">
            <a:extLst>
              <a:ext uri="{FF2B5EF4-FFF2-40B4-BE49-F238E27FC236}">
                <a16:creationId xmlns:a16="http://schemas.microsoft.com/office/drawing/2014/main" id="{D73852C8-0043-C749-8726-1D08F37795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15081F-BF14-DE4F-AC4E-3A8AAFFFE81B}" type="slidenum">
              <a:rPr lang="en-LT" smtClean="0"/>
              <a:t>‹#›</a:t>
            </a:fld>
            <a:endParaRPr lang="en-LT"/>
          </a:p>
        </p:txBody>
      </p:sp>
    </p:spTree>
    <p:extLst>
      <p:ext uri="{BB962C8B-B14F-4D97-AF65-F5344CB8AC3E}">
        <p14:creationId xmlns:p14="http://schemas.microsoft.com/office/powerpoint/2010/main" val="2927916736"/>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50"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 id="2147483688" r:id="rId24"/>
    <p:sldLayoutId id="2147483689" r:id="rId25"/>
    <p:sldLayoutId id="2147483666" r:id="rId26"/>
    <p:sldLayoutId id="2147483690" r:id="rId27"/>
    <p:sldLayoutId id="2147483655" r:id="rId28"/>
  </p:sldLayoutIdLst>
  <p:hf sldNum="0" hdr="0" ftr="0"/>
  <p:txStyles>
    <p:titleStyle>
      <a:lvl1pPr algn="l" defTabSz="914400" rtl="0" eaLnBrk="1" latinLnBrk="0" hangingPunct="1">
        <a:lnSpc>
          <a:spcPct val="9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svg"/><Relationship Id="rId3" Type="http://schemas.openxmlformats.org/officeDocument/2006/relationships/hyperlink" Target="http://lvpa.lt/lt/informacija-dms-naudotojams-219" TargetMode="External"/><Relationship Id="rId7" Type="http://schemas.openxmlformats.org/officeDocument/2006/relationships/image" Target="../media/image18.svg"/><Relationship Id="rId12"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19.xml"/><Relationship Id="rId6" Type="http://schemas.openxmlformats.org/officeDocument/2006/relationships/image" Target="../media/image17.png"/><Relationship Id="rId11" Type="http://schemas.openxmlformats.org/officeDocument/2006/relationships/image" Target="../media/image22.svg"/><Relationship Id="rId5" Type="http://schemas.openxmlformats.org/officeDocument/2006/relationships/image" Target="../media/image16.svg"/><Relationship Id="rId15" Type="http://schemas.openxmlformats.org/officeDocument/2006/relationships/image" Target="../media/image26.sv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svg"/><Relationship Id="rId14" Type="http://schemas.openxmlformats.org/officeDocument/2006/relationships/image" Target="../media/image2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12.emf"/><Relationship Id="rId7" Type="http://schemas.openxmlformats.org/officeDocument/2006/relationships/diagramLayout" Target="../diagrams/layout1.xml"/><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diagramData" Target="../diagrams/data1.xml"/><Relationship Id="rId5" Type="http://schemas.openxmlformats.org/officeDocument/2006/relationships/image" Target="../media/image14.emf"/><Relationship Id="rId10" Type="http://schemas.microsoft.com/office/2007/relationships/diagramDrawing" Target="../diagrams/drawing1.xml"/><Relationship Id="rId4" Type="http://schemas.openxmlformats.org/officeDocument/2006/relationships/image" Target="../media/image13.emf"/><Relationship Id="rId9" Type="http://schemas.openxmlformats.org/officeDocument/2006/relationships/diagramColors" Target="../diagrams/colors1.xml"/></Relationships>
</file>

<file path=ppt/slides/_rels/slide5.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496B2-C469-654D-8D0A-DDAC68DA26B9}"/>
              </a:ext>
            </a:extLst>
          </p:cNvPr>
          <p:cNvSpPr>
            <a:spLocks noGrp="1"/>
          </p:cNvSpPr>
          <p:nvPr>
            <p:ph type="ctrTitle"/>
          </p:nvPr>
        </p:nvSpPr>
        <p:spPr>
          <a:xfrm>
            <a:off x="870012" y="1426464"/>
            <a:ext cx="8566951" cy="1341926"/>
          </a:xfrm>
        </p:spPr>
        <p:txBody>
          <a:bodyPr/>
          <a:lstStyle/>
          <a:p>
            <a:r>
              <a:rPr lang="lt-LT" sz="3600" dirty="0"/>
              <a:t>Kvietimo „</a:t>
            </a:r>
            <a:r>
              <a:rPr lang="lt-LT" sz="3600" dirty="0" err="1"/>
              <a:t>InoConnect</a:t>
            </a:r>
            <a:r>
              <a:rPr lang="lt-LT" sz="3600" dirty="0"/>
              <a:t>“ </a:t>
            </a:r>
            <a:r>
              <a:rPr lang="en-US" sz="3600" dirty="0"/>
              <a:t>Nr. 02-01</a:t>
            </a:r>
            <a:r>
              <a:rPr lang="lt-LT" sz="3600" dirty="0"/>
              <a:t>7</a:t>
            </a:r>
            <a:r>
              <a:rPr lang="en-US" sz="3600" dirty="0"/>
              <a:t>-K </a:t>
            </a:r>
            <a:br>
              <a:rPr lang="lt-LT" sz="3600" dirty="0"/>
            </a:br>
            <a:r>
              <a:rPr lang="lt-LT" sz="3600" dirty="0"/>
              <a:t>projektų sutarčių įgyvendinimas (veiklos ataskaitų mokėjimo prašymų teikimas)</a:t>
            </a:r>
            <a:endParaRPr lang="en-LT" sz="3600" dirty="0"/>
          </a:p>
        </p:txBody>
      </p:sp>
      <p:sp>
        <p:nvSpPr>
          <p:cNvPr id="3" name="Subtitle 2">
            <a:extLst>
              <a:ext uri="{FF2B5EF4-FFF2-40B4-BE49-F238E27FC236}">
                <a16:creationId xmlns:a16="http://schemas.microsoft.com/office/drawing/2014/main" id="{84B2C114-E3D8-1543-B0BF-27BA73BF30D6}"/>
              </a:ext>
            </a:extLst>
          </p:cNvPr>
          <p:cNvSpPr>
            <a:spLocks noGrp="1"/>
          </p:cNvSpPr>
          <p:nvPr>
            <p:ph type="subTitle" idx="1"/>
          </p:nvPr>
        </p:nvSpPr>
        <p:spPr>
          <a:xfrm>
            <a:off x="967150" y="3820826"/>
            <a:ext cx="4377848" cy="1341927"/>
          </a:xfrm>
        </p:spPr>
        <p:txBody>
          <a:bodyPr vert="horz" lIns="91440" tIns="45720" rIns="91440" bIns="45720" rtlCol="0" anchor="t">
            <a:normAutofit/>
          </a:bodyPr>
          <a:lstStyle/>
          <a:p>
            <a:pPr>
              <a:lnSpc>
                <a:spcPct val="100000"/>
              </a:lnSpc>
            </a:pPr>
            <a:r>
              <a:rPr lang="lt-LT" sz="1800" dirty="0">
                <a:latin typeface="Verdana"/>
                <a:ea typeface="Verdana"/>
              </a:rPr>
              <a:t>Sandra Gylienė</a:t>
            </a:r>
          </a:p>
          <a:p>
            <a:pPr>
              <a:lnSpc>
                <a:spcPct val="100000"/>
              </a:lnSpc>
            </a:pPr>
            <a:r>
              <a:rPr lang="lt-LT" sz="1800" dirty="0">
                <a:latin typeface="Verdana"/>
                <a:ea typeface="Verdana"/>
              </a:rPr>
              <a:t>Projektų finansų skyriaus</a:t>
            </a:r>
          </a:p>
          <a:p>
            <a:pPr>
              <a:lnSpc>
                <a:spcPct val="100000"/>
              </a:lnSpc>
            </a:pPr>
            <a:r>
              <a:rPr lang="lt-LT" sz="1800" dirty="0">
                <a:latin typeface="Verdana"/>
                <a:ea typeface="Verdana"/>
              </a:rPr>
              <a:t>srities vadovė</a:t>
            </a:r>
            <a:endParaRPr lang="en-LT" sz="1800" dirty="0">
              <a:latin typeface="Verdana"/>
              <a:ea typeface="Verdana"/>
            </a:endParaRPr>
          </a:p>
        </p:txBody>
      </p:sp>
    </p:spTree>
    <p:extLst>
      <p:ext uri="{BB962C8B-B14F-4D97-AF65-F5344CB8AC3E}">
        <p14:creationId xmlns:p14="http://schemas.microsoft.com/office/powerpoint/2010/main" val="475835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8143DC1F-A05C-24C1-7475-798C4707A772}"/>
              </a:ext>
            </a:extLst>
          </p:cNvPr>
          <p:cNvSpPr>
            <a:spLocks noGrp="1"/>
          </p:cNvSpPr>
          <p:nvPr>
            <p:ph type="ctrTitle"/>
          </p:nvPr>
        </p:nvSpPr>
        <p:spPr>
          <a:xfrm>
            <a:off x="754144" y="358014"/>
            <a:ext cx="11029362" cy="1187982"/>
          </a:xfrm>
        </p:spPr>
        <p:txBody>
          <a:bodyPr/>
          <a:lstStyle/>
          <a:p>
            <a:r>
              <a:rPr lang="lt-LT" sz="3600" kern="1200" dirty="0">
                <a:solidFill>
                  <a:schemeClr val="bg1"/>
                </a:solidFill>
                <a:latin typeface="Verdana" panose="020B0604030504040204" pitchFamily="34" charset="0"/>
                <a:ea typeface="Verdana" panose="020B0604030504040204" pitchFamily="34" charset="0"/>
              </a:rPr>
              <a:t>Projektą vykdančio personalo darbo užmokestis (1)</a:t>
            </a:r>
            <a:endParaRPr lang="lt-LT" dirty="0"/>
          </a:p>
        </p:txBody>
      </p:sp>
      <p:sp>
        <p:nvSpPr>
          <p:cNvPr id="7" name="TextBox 6">
            <a:extLst>
              <a:ext uri="{FF2B5EF4-FFF2-40B4-BE49-F238E27FC236}">
                <a16:creationId xmlns:a16="http://schemas.microsoft.com/office/drawing/2014/main" id="{1029A3B7-30A7-EAA7-0041-52FDC2AA1D4B}"/>
              </a:ext>
            </a:extLst>
          </p:cNvPr>
          <p:cNvSpPr txBox="1"/>
          <p:nvPr/>
        </p:nvSpPr>
        <p:spPr>
          <a:xfrm>
            <a:off x="754144" y="1781666"/>
            <a:ext cx="10963374" cy="3724096"/>
          </a:xfrm>
          <a:prstGeom prst="rect">
            <a:avLst/>
          </a:prstGeom>
          <a:noFill/>
        </p:spPr>
        <p:txBody>
          <a:bodyPr wrap="square" rtlCol="0">
            <a:spAutoFit/>
          </a:bodyPr>
          <a:lstStyle/>
          <a:p>
            <a:pPr lvl="0">
              <a:spcAft>
                <a:spcPts val="600"/>
              </a:spcAft>
            </a:pPr>
            <a:r>
              <a:rPr lang="lt-LT" u="sng" dirty="0">
                <a:solidFill>
                  <a:srgbClr val="EEE730"/>
                </a:solidFill>
              </a:rPr>
              <a:t>Darbo sutartys ir jų aktualūs pakeitimai</a:t>
            </a:r>
          </a:p>
          <a:p>
            <a:pPr lvl="0">
              <a:spcAft>
                <a:spcPts val="600"/>
              </a:spcAft>
            </a:pPr>
            <a:r>
              <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jei darbo sutartis nėra sudaroma:</a:t>
            </a:r>
          </a:p>
          <a:p>
            <a:pPr marL="742950" indent="-285750">
              <a:spcAft>
                <a:spcPts val="600"/>
              </a:spcAft>
              <a:buClr>
                <a:srgbClr val="EDE731"/>
              </a:buClr>
              <a:buFont typeface="Wingdings" panose="05000000000000000000" pitchFamily="2" charset="2"/>
              <a:buChar char="§"/>
            </a:pPr>
            <a:r>
              <a:rPr lang="lt-LT"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projekto vykdytojo ar partnerio vadovo įsakymas ar potvarkis dėl darbuotojų paskyrimo dirbti įgyvendinant projektą </a:t>
            </a:r>
            <a:r>
              <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(jei taikoma organizacijoje, kuriame turėtų būti nurodytos darbuotojo pareigos įgyvendinant projektą, projekto numeris ir (arba) pavadinimas, darbo užmokestis arba jo apskaičiavimo tvarka, įsakymai dėl priedų ar priemokų skyrimo)</a:t>
            </a:r>
          </a:p>
          <a:p>
            <a:pPr marL="742950" indent="-285750">
              <a:spcAft>
                <a:spcPts val="600"/>
              </a:spcAft>
              <a:buClr>
                <a:srgbClr val="EDE731"/>
              </a:buClr>
              <a:buFont typeface="Wingdings" panose="05000000000000000000" pitchFamily="2" charset="2"/>
              <a:buChar char="§"/>
            </a:pPr>
            <a:r>
              <a:rPr lang="lt-LT"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jei deklaruojamas mažosios bendrijos nario darbo užmokestis – mažosios bendrijos steigimo sutartis, jei deklaruojamas mažosios bendrijos vadovo darbo užmokestis – civilinė (paslaugų) sutartis, sudaroma su mažosios bendrijos vadovu, jeigu šios sutartys nebuvo pateiktos PĮP vertinimo metu;</a:t>
            </a:r>
          </a:p>
          <a:p>
            <a:pPr lvl="0"/>
            <a:r>
              <a:rPr lang="lt-LT"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dokumentai, kuriais pagrindžiamas darbuotojo darbo funkcijų atlikimas: pareigybių aprašymai, kuriuose nurodytas darbas įgyvendinant projektą </a:t>
            </a:r>
            <a:r>
              <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(kai pirmą kartą deklaruojamas asmens darbo užmokestis)</a:t>
            </a:r>
            <a:endParaRPr lang="lt-LT" sz="1200" dirty="0">
              <a:solidFill>
                <a:schemeClr val="bg1"/>
              </a:solidFill>
              <a:effectLst/>
              <a:latin typeface="Verdana" panose="020B0604030504040204" pitchFamily="34" charset="0"/>
              <a:ea typeface="Verdana" panose="020B0604030504040204" pitchFamily="34" charset="0"/>
            </a:endParaRPr>
          </a:p>
        </p:txBody>
      </p:sp>
      <p:sp>
        <p:nvSpPr>
          <p:cNvPr id="9" name="TextBox 8">
            <a:extLst>
              <a:ext uri="{FF2B5EF4-FFF2-40B4-BE49-F238E27FC236}">
                <a16:creationId xmlns:a16="http://schemas.microsoft.com/office/drawing/2014/main" id="{73256ADB-1F51-4B4B-0E16-C1D9768DF2F9}"/>
              </a:ext>
            </a:extLst>
          </p:cNvPr>
          <p:cNvSpPr txBox="1"/>
          <p:nvPr/>
        </p:nvSpPr>
        <p:spPr>
          <a:xfrm>
            <a:off x="754144" y="5505762"/>
            <a:ext cx="9653048" cy="923330"/>
          </a:xfrm>
          <a:prstGeom prst="rect">
            <a:avLst/>
          </a:prstGeom>
          <a:noFill/>
        </p:spPr>
        <p:txBody>
          <a:bodyPr wrap="square" rtlCol="0">
            <a:spAutoFit/>
          </a:bodyPr>
          <a:lstStyle/>
          <a:p>
            <a:r>
              <a:rPr lang="lt-LT" u="sng" dirty="0">
                <a:solidFill>
                  <a:srgbClr val="EEE730"/>
                </a:solidFill>
              </a:rPr>
              <a:t>Įsakymai:</a:t>
            </a:r>
          </a:p>
          <a:p>
            <a:pPr marL="342900" lvl="0" indent="-342900">
              <a:buClr>
                <a:srgbClr val="EDE731"/>
              </a:buClr>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dėl priedų, priemokų, premijų skyrimo</a:t>
            </a:r>
            <a:endParaRPr lang="lt-LT" sz="1800" dirty="0">
              <a:solidFill>
                <a:schemeClr val="bg1"/>
              </a:solidFill>
              <a:effectLst/>
              <a:latin typeface="Verdana" panose="020B0604030504040204" pitchFamily="34" charset="0"/>
              <a:ea typeface="Verdana" panose="020B0604030504040204" pitchFamily="34" charset="0"/>
            </a:endParaRPr>
          </a:p>
          <a:p>
            <a:pPr marL="342900" lvl="0" indent="-342900">
              <a:buClr>
                <a:srgbClr val="EDE731"/>
              </a:buClr>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dėl apmokėjimo būdo už darbą poilsio/švenčių dienomis; viršvalandinį darbą</a:t>
            </a:r>
            <a:endParaRPr lang="lt-LT" dirty="0">
              <a:solidFill>
                <a:schemeClr val="bg1"/>
              </a:solidFill>
            </a:endParaRPr>
          </a:p>
        </p:txBody>
      </p:sp>
    </p:spTree>
    <p:extLst>
      <p:ext uri="{BB962C8B-B14F-4D97-AF65-F5344CB8AC3E}">
        <p14:creationId xmlns:p14="http://schemas.microsoft.com/office/powerpoint/2010/main" val="2388596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8143DC1F-A05C-24C1-7475-798C4707A772}"/>
              </a:ext>
            </a:extLst>
          </p:cNvPr>
          <p:cNvSpPr>
            <a:spLocks noGrp="1"/>
          </p:cNvSpPr>
          <p:nvPr>
            <p:ph type="ctrTitle"/>
          </p:nvPr>
        </p:nvSpPr>
        <p:spPr>
          <a:xfrm>
            <a:off x="754144" y="358014"/>
            <a:ext cx="11029362" cy="1187982"/>
          </a:xfrm>
        </p:spPr>
        <p:txBody>
          <a:bodyPr/>
          <a:lstStyle/>
          <a:p>
            <a:r>
              <a:rPr lang="lt-LT" sz="3600" kern="1200" dirty="0">
                <a:solidFill>
                  <a:schemeClr val="bg1"/>
                </a:solidFill>
                <a:latin typeface="Verdana" panose="020B0604030504040204" pitchFamily="34" charset="0"/>
                <a:ea typeface="Verdana" panose="020B0604030504040204" pitchFamily="34" charset="0"/>
              </a:rPr>
              <a:t>Projektą vykdančio personalo darbo užmokestis (2)</a:t>
            </a:r>
            <a:endParaRPr lang="lt-LT" dirty="0"/>
          </a:p>
        </p:txBody>
      </p:sp>
      <p:sp>
        <p:nvSpPr>
          <p:cNvPr id="4" name="TextBox 3">
            <a:extLst>
              <a:ext uri="{FF2B5EF4-FFF2-40B4-BE49-F238E27FC236}">
                <a16:creationId xmlns:a16="http://schemas.microsoft.com/office/drawing/2014/main" id="{0CD84331-E2ED-1AD9-B83B-A435C74F368A}"/>
              </a:ext>
            </a:extLst>
          </p:cNvPr>
          <p:cNvSpPr txBox="1"/>
          <p:nvPr/>
        </p:nvSpPr>
        <p:spPr>
          <a:xfrm>
            <a:off x="754144" y="4218712"/>
            <a:ext cx="9653048" cy="1477328"/>
          </a:xfrm>
          <a:prstGeom prst="rect">
            <a:avLst/>
          </a:prstGeom>
          <a:noFill/>
        </p:spPr>
        <p:txBody>
          <a:bodyPr wrap="square" rtlCol="0">
            <a:spAutoFit/>
          </a:bodyPr>
          <a:lstStyle/>
          <a:p>
            <a:pPr lvl="0"/>
            <a:r>
              <a:rPr lang="lt-LT" sz="1800" u="sng" dirty="0">
                <a:solidFill>
                  <a:srgbClr val="EEE730"/>
                </a:solidFill>
                <a:effectLst/>
                <a:latin typeface="Verdana" panose="020B0604030504040204" pitchFamily="34" charset="0"/>
                <a:ea typeface="Verdana" panose="020B0604030504040204" pitchFamily="34" charset="0"/>
                <a:cs typeface="Times New Roman" panose="02020603050405020304" pitchFamily="18" charset="0"/>
              </a:rPr>
              <a:t>Kita:</a:t>
            </a:r>
          </a:p>
          <a:p>
            <a:pPr marL="342900" lvl="0" indent="-342900">
              <a:buClr>
                <a:srgbClr val="EEE730"/>
              </a:buClr>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vidinės tvarkos, kuriomis pagrindžiama, kad priedai/ priemokos ir premijos yra skiriamos darbuotojams (jeigu nėra aiškiai nurodyta darbo sutartyje)</a:t>
            </a:r>
          </a:p>
          <a:p>
            <a:pPr marL="342900" lvl="0" indent="-342900">
              <a:buClr>
                <a:srgbClr val="EEE730"/>
              </a:buClr>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darbo užmokesčio bei darbdavio mokesčių apmokėjimo įrodymo dokumentai</a:t>
            </a:r>
          </a:p>
          <a:p>
            <a:pPr marL="342900" lvl="0" indent="-342900">
              <a:buFont typeface="Symbol" panose="05050102010706020507" pitchFamily="18" charset="2"/>
              <a:buChar char=""/>
            </a:pPr>
            <a:endParaRPr lang="lt-LT" dirty="0">
              <a:solidFill>
                <a:schemeClr val="bg1"/>
              </a:solidFill>
            </a:endParaRPr>
          </a:p>
        </p:txBody>
      </p:sp>
      <p:sp>
        <p:nvSpPr>
          <p:cNvPr id="5" name="TextBox 4">
            <a:extLst>
              <a:ext uri="{FF2B5EF4-FFF2-40B4-BE49-F238E27FC236}">
                <a16:creationId xmlns:a16="http://schemas.microsoft.com/office/drawing/2014/main" id="{0EB5AC0A-0C20-192F-BA51-3C9C44CA3B6B}"/>
              </a:ext>
            </a:extLst>
          </p:cNvPr>
          <p:cNvSpPr txBox="1"/>
          <p:nvPr/>
        </p:nvSpPr>
        <p:spPr>
          <a:xfrm>
            <a:off x="754144" y="1959024"/>
            <a:ext cx="11293312" cy="1846659"/>
          </a:xfrm>
          <a:prstGeom prst="rect">
            <a:avLst/>
          </a:prstGeom>
          <a:noFill/>
        </p:spPr>
        <p:txBody>
          <a:bodyPr wrap="square" rtlCol="0">
            <a:spAutoFit/>
          </a:bodyPr>
          <a:lstStyle/>
          <a:p>
            <a:r>
              <a:rPr lang="lt-LT" u="sng" dirty="0">
                <a:solidFill>
                  <a:srgbClr val="EEE730"/>
                </a:solidFill>
                <a:latin typeface="Verdana" panose="020B0604030504040204" pitchFamily="34" charset="0"/>
                <a:ea typeface="Verdana" panose="020B0604030504040204" pitchFamily="34" charset="0"/>
              </a:rPr>
              <a:t>Pažymos ir pan.:</a:t>
            </a:r>
          </a:p>
          <a:p>
            <a:pPr marL="342900" lvl="0" indent="-342900">
              <a:buClr>
                <a:srgbClr val="EEE730"/>
              </a:buClr>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suvestinė pažyma dėl darbo užmokesčio apskaičiavimo ir išmokėjimo </a:t>
            </a:r>
            <a:r>
              <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(teikiama pasirašyta ir </a:t>
            </a:r>
            <a:r>
              <a:rPr lang="lt-LT" sz="1200" i="1"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Excel</a:t>
            </a:r>
            <a:r>
              <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 formatu)</a:t>
            </a:r>
            <a:endParaRPr lang="lt-LT" sz="1200" dirty="0">
              <a:solidFill>
                <a:schemeClr val="bg1"/>
              </a:solidFill>
              <a:effectLst/>
              <a:latin typeface="Verdana" panose="020B0604030504040204" pitchFamily="34" charset="0"/>
              <a:ea typeface="Verdana" panose="020B0604030504040204" pitchFamily="34" charset="0"/>
            </a:endParaRPr>
          </a:p>
          <a:p>
            <a:pPr marL="342900" lvl="0" indent="-342900">
              <a:buClr>
                <a:srgbClr val="EEE730"/>
              </a:buClr>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rPr>
              <a:t>darbo užmokesčio priskaitymo žiniaraščiai</a:t>
            </a:r>
            <a:endParaRPr lang="lt-LT" sz="1800" dirty="0">
              <a:solidFill>
                <a:schemeClr val="bg1"/>
              </a:solidFill>
              <a:latin typeface="Verdana" panose="020B0604030504040204" pitchFamily="34" charset="0"/>
              <a:ea typeface="Verdana" panose="020B0604030504040204" pitchFamily="34" charset="0"/>
            </a:endParaRPr>
          </a:p>
          <a:p>
            <a:pPr marL="342900" lvl="0" indent="-342900">
              <a:spcAft>
                <a:spcPts val="600"/>
              </a:spcAft>
              <a:buClr>
                <a:srgbClr val="EEE730"/>
              </a:buClr>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atsakingų asmenų pasirašyti darbo laiko apskaitos žiniaraščiai, kuriuose būtų išskirtas, tiek bendras dirbtas laikas, tiek darbo laikas projekte </a:t>
            </a:r>
            <a:r>
              <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(jeigu pagal atitinkamą darbo sutartį atliekami ne tik su projektu susiję darbai)</a:t>
            </a:r>
            <a:endParaRPr lang="lt-LT"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097027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AA0836F1-EF5A-FA8A-DE9C-6993E5C69B60}"/>
              </a:ext>
            </a:extLst>
          </p:cNvPr>
          <p:cNvSpPr>
            <a:spLocks noGrp="1"/>
          </p:cNvSpPr>
          <p:nvPr>
            <p:ph type="ctrTitle"/>
          </p:nvPr>
        </p:nvSpPr>
        <p:spPr>
          <a:xfrm>
            <a:off x="982494" y="260210"/>
            <a:ext cx="8620078" cy="1188684"/>
          </a:xfrm>
        </p:spPr>
        <p:txBody>
          <a:bodyPr/>
          <a:lstStyle/>
          <a:p>
            <a:r>
              <a:rPr lang="lt-LT" sz="3600" kern="100" dirty="0">
                <a:cs typeface="Times New Roman" panose="02020603050405020304" pitchFamily="18" charset="0"/>
              </a:rPr>
              <a:t>Projektą vykdančio personalo </a:t>
            </a:r>
            <a:br>
              <a:rPr lang="lt-LT" sz="3600" kern="100" dirty="0">
                <a:cs typeface="Times New Roman" panose="02020603050405020304" pitchFamily="18" charset="0"/>
              </a:rPr>
            </a:br>
            <a:r>
              <a:rPr lang="lt-LT" sz="3600" u="sng" kern="100" dirty="0">
                <a:cs typeface="Times New Roman" panose="02020603050405020304" pitchFamily="18" charset="0"/>
              </a:rPr>
              <a:t>darbo (projektinės) sutartys</a:t>
            </a:r>
            <a:endParaRPr lang="lt-LT" sz="3600" dirty="0"/>
          </a:p>
        </p:txBody>
      </p:sp>
      <p:sp>
        <p:nvSpPr>
          <p:cNvPr id="3" name="Teksto vietos rezervavimo ženklas 2">
            <a:extLst>
              <a:ext uri="{FF2B5EF4-FFF2-40B4-BE49-F238E27FC236}">
                <a16:creationId xmlns:a16="http://schemas.microsoft.com/office/drawing/2014/main" id="{5179A845-EE65-E108-2FDE-B61480C18FC6}"/>
              </a:ext>
            </a:extLst>
          </p:cNvPr>
          <p:cNvSpPr>
            <a:spLocks noGrp="1"/>
          </p:cNvSpPr>
          <p:nvPr>
            <p:ph type="body" sz="half" idx="10"/>
          </p:nvPr>
        </p:nvSpPr>
        <p:spPr>
          <a:xfrm>
            <a:off x="428018" y="1796201"/>
            <a:ext cx="11651851" cy="1377835"/>
          </a:xfrm>
        </p:spPr>
        <p:txBody>
          <a:bodyPr>
            <a:noAutofit/>
          </a:bodyPr>
          <a:lstStyle/>
          <a:p>
            <a:pPr marL="342900" indent="-342900">
              <a:lnSpc>
                <a:spcPct val="100000"/>
              </a:lnSpc>
              <a:buFont typeface="Wingdings" panose="05000000000000000000" pitchFamily="2" charset="2"/>
              <a:buChar char="§"/>
            </a:pPr>
            <a:r>
              <a:rPr lang="lt-LT" sz="1900" dirty="0"/>
              <a:t>Atskira darbo sutartis (dėl papildomo darbo) toje pačioje darbovietėje su darbuotoju nesudaroma, kai šalia pagrindinių pareigų sulygstama dėl papildomų pareigų ar papildomos darbo funkcijos atlikimo toje pačioje darbovietėje</a:t>
            </a:r>
          </a:p>
        </p:txBody>
      </p:sp>
      <p:sp>
        <p:nvSpPr>
          <p:cNvPr id="4" name="Teksto vietos rezervavimo ženklas 3">
            <a:extLst>
              <a:ext uri="{FF2B5EF4-FFF2-40B4-BE49-F238E27FC236}">
                <a16:creationId xmlns:a16="http://schemas.microsoft.com/office/drawing/2014/main" id="{137B0B8C-AAFE-18FF-62DF-73FD6DCF3164}"/>
              </a:ext>
            </a:extLst>
          </p:cNvPr>
          <p:cNvSpPr>
            <a:spLocks noGrp="1"/>
          </p:cNvSpPr>
          <p:nvPr>
            <p:ph type="body" sz="half" idx="11"/>
          </p:nvPr>
        </p:nvSpPr>
        <p:spPr>
          <a:xfrm>
            <a:off x="525293" y="2991352"/>
            <a:ext cx="10807430" cy="1444341"/>
          </a:xfrm>
        </p:spPr>
        <p:txBody>
          <a:bodyPr>
            <a:noAutofit/>
          </a:bodyPr>
          <a:lstStyle/>
          <a:p>
            <a:pPr marL="342900" indent="-342900">
              <a:lnSpc>
                <a:spcPct val="100000"/>
              </a:lnSpc>
              <a:buFont typeface="Wingdings" panose="05000000000000000000" pitchFamily="2" charset="2"/>
              <a:buChar char="§"/>
            </a:pPr>
            <a:r>
              <a:rPr lang="lt-LT" sz="1900" dirty="0">
                <a:effectLst/>
                <a:cs typeface="Times New Roman" panose="02020603050405020304" pitchFamily="18" charset="0"/>
              </a:rPr>
              <a:t>Jeigu darbuotojas greta pagrindinių pareigų ar pagrindinio darbo toje pačioje darbovietėje eina papildomas pareigas ar dirba papildomą darbą už papildomą užmokestį, toks susitarimas turi būti išreiškiamas ne sudarant naują darbo sutartį, o aptariant tai galiojančioje darbo sutartyje</a:t>
            </a:r>
            <a:endParaRPr lang="lt-LT" sz="1900" dirty="0"/>
          </a:p>
          <a:p>
            <a:pPr>
              <a:lnSpc>
                <a:spcPct val="100000"/>
              </a:lnSpc>
            </a:pPr>
            <a:endParaRPr lang="lt-LT" sz="1900" dirty="0"/>
          </a:p>
        </p:txBody>
      </p:sp>
      <p:sp>
        <p:nvSpPr>
          <p:cNvPr id="5" name="Teksto vietos rezervavimo ženklas 4">
            <a:extLst>
              <a:ext uri="{FF2B5EF4-FFF2-40B4-BE49-F238E27FC236}">
                <a16:creationId xmlns:a16="http://schemas.microsoft.com/office/drawing/2014/main" id="{1157E5AE-92B6-08A9-D30D-7D4A1ADEB6CD}"/>
              </a:ext>
            </a:extLst>
          </p:cNvPr>
          <p:cNvSpPr>
            <a:spLocks noGrp="1"/>
          </p:cNvSpPr>
          <p:nvPr>
            <p:ph type="body" sz="half" idx="12"/>
          </p:nvPr>
        </p:nvSpPr>
        <p:spPr>
          <a:xfrm>
            <a:off x="525292" y="4462390"/>
            <a:ext cx="10807430" cy="1444341"/>
          </a:xfrm>
        </p:spPr>
        <p:txBody>
          <a:bodyPr>
            <a:noAutofit/>
          </a:bodyPr>
          <a:lstStyle/>
          <a:p>
            <a:pPr marL="342900" indent="-342900">
              <a:lnSpc>
                <a:spcPct val="100000"/>
              </a:lnSpc>
              <a:buFont typeface="Wingdings" panose="05000000000000000000" pitchFamily="2" charset="2"/>
              <a:buChar char="§"/>
            </a:pPr>
            <a:r>
              <a:rPr lang="lt-LT" sz="1900" kern="100" dirty="0">
                <a:effectLst/>
                <a:cs typeface="Times New Roman" panose="02020603050405020304" pitchFamily="18" charset="0"/>
              </a:rPr>
              <a:t>Susitarime dėl papildomo darbo turi būti nurodyta, kuriuo metu bus atliekama papildomo darbo funkcija, jos apimtis darbo valandomis, darbo užmokestis ar priedas ir (ar) priemoka</a:t>
            </a:r>
            <a:endParaRPr lang="lt-LT" sz="1900" dirty="0"/>
          </a:p>
        </p:txBody>
      </p:sp>
      <p:sp>
        <p:nvSpPr>
          <p:cNvPr id="6" name="Teksto vietos rezervavimo ženklas 5">
            <a:extLst>
              <a:ext uri="{FF2B5EF4-FFF2-40B4-BE49-F238E27FC236}">
                <a16:creationId xmlns:a16="http://schemas.microsoft.com/office/drawing/2014/main" id="{53B687D3-DE6C-5B79-8470-AF2386002121}"/>
              </a:ext>
            </a:extLst>
          </p:cNvPr>
          <p:cNvSpPr>
            <a:spLocks noGrp="1"/>
          </p:cNvSpPr>
          <p:nvPr>
            <p:ph type="body" sz="half" idx="13"/>
          </p:nvPr>
        </p:nvSpPr>
        <p:spPr>
          <a:xfrm>
            <a:off x="428018" y="5721905"/>
            <a:ext cx="10904704" cy="691059"/>
          </a:xfrm>
        </p:spPr>
        <p:txBody>
          <a:bodyPr>
            <a:noAutofit/>
          </a:bodyPr>
          <a:lstStyle/>
          <a:p>
            <a:pPr marL="342900" indent="-342900">
              <a:lnSpc>
                <a:spcPct val="100000"/>
              </a:lnSpc>
              <a:buFont typeface="Wingdings" panose="05000000000000000000" pitchFamily="2" charset="2"/>
              <a:buChar char="§"/>
            </a:pPr>
            <a:r>
              <a:rPr lang="lt-LT" sz="1900" kern="100" dirty="0">
                <a:effectLst/>
                <a:cs typeface="Times New Roman" panose="02020603050405020304" pitchFamily="18" charset="0"/>
              </a:rPr>
              <a:t>Vykdant susitarimus dėl papildomo darbo, neturi būti pažeisti LR DK 114 straipsnyje nustatyti maksimaliojo darbo laiko reikalavimai.</a:t>
            </a:r>
            <a:endParaRPr lang="lt-LT" sz="1900" dirty="0"/>
          </a:p>
        </p:txBody>
      </p:sp>
    </p:spTree>
    <p:extLst>
      <p:ext uri="{BB962C8B-B14F-4D97-AF65-F5344CB8AC3E}">
        <p14:creationId xmlns:p14="http://schemas.microsoft.com/office/powerpoint/2010/main" val="10429002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7C642053-1AE5-E71B-C1BC-A4348FC7CE61}"/>
              </a:ext>
            </a:extLst>
          </p:cNvPr>
          <p:cNvSpPr>
            <a:spLocks noGrp="1"/>
          </p:cNvSpPr>
          <p:nvPr>
            <p:ph type="ctrTitle"/>
          </p:nvPr>
        </p:nvSpPr>
        <p:spPr>
          <a:xfrm>
            <a:off x="857838" y="358014"/>
            <a:ext cx="10228083" cy="1341926"/>
          </a:xfrm>
        </p:spPr>
        <p:txBody>
          <a:bodyPr/>
          <a:lstStyle/>
          <a:p>
            <a:r>
              <a:rPr lang="lt-LT" dirty="0"/>
              <a:t>Netinkamos finansuoti darbo </a:t>
            </a:r>
            <a:br>
              <a:rPr lang="lt-LT" dirty="0"/>
            </a:br>
            <a:r>
              <a:rPr lang="lt-LT" dirty="0"/>
              <a:t>užmokesčio išlaidos</a:t>
            </a:r>
          </a:p>
        </p:txBody>
      </p:sp>
      <p:sp>
        <p:nvSpPr>
          <p:cNvPr id="3" name="Teksto vietos rezervavimo ženklas 2">
            <a:extLst>
              <a:ext uri="{FF2B5EF4-FFF2-40B4-BE49-F238E27FC236}">
                <a16:creationId xmlns:a16="http://schemas.microsoft.com/office/drawing/2014/main" id="{0E5EB594-B8D4-CB03-4717-33C20863EB9F}"/>
              </a:ext>
            </a:extLst>
          </p:cNvPr>
          <p:cNvSpPr>
            <a:spLocks noGrp="1"/>
          </p:cNvSpPr>
          <p:nvPr>
            <p:ph type="body" sz="half" idx="10"/>
          </p:nvPr>
        </p:nvSpPr>
        <p:spPr>
          <a:xfrm>
            <a:off x="857838" y="2332267"/>
            <a:ext cx="10444899" cy="4845377"/>
          </a:xfrm>
        </p:spPr>
        <p:txBody>
          <a:bodyPr>
            <a:normAutofit/>
          </a:bodyPr>
          <a:lstStyle/>
          <a:p>
            <a:pPr marL="342900" lvl="0" indent="-342900">
              <a:lnSpc>
                <a:spcPct val="107000"/>
              </a:lnSpc>
              <a:buFont typeface="Wingdings" panose="05000000000000000000" pitchFamily="2" charset="2"/>
              <a:buChar char="§"/>
            </a:pPr>
            <a:r>
              <a:rPr lang="lt-LT" sz="1800" kern="100" dirty="0">
                <a:effectLst/>
                <a:cs typeface="Times New Roman" panose="02020603050405020304" pitchFamily="18" charset="0"/>
              </a:rPr>
              <a:t>piniginės išmokos (premijos), mokamos LR DK nustatytų švenčių dienų progomis, gyvenimo ir tarnybos metų jubiliejinių sukakčių progomis, įgijus teisę gauti socialinio draudimo senatvės pensiją</a:t>
            </a:r>
          </a:p>
          <a:p>
            <a:pPr marL="342900" lvl="0" indent="-342900">
              <a:lnSpc>
                <a:spcPct val="107000"/>
              </a:lnSpc>
              <a:buFont typeface="Wingdings" panose="05000000000000000000" pitchFamily="2" charset="2"/>
              <a:buChar char="§"/>
            </a:pPr>
            <a:r>
              <a:rPr lang="lt-LT" sz="1800" b="1" kern="100" dirty="0">
                <a:effectLst/>
                <a:cs typeface="Times New Roman" panose="02020603050405020304" pitchFamily="18" charset="0"/>
              </a:rPr>
              <a:t>skatinamosios išmokos, </a:t>
            </a:r>
            <a:r>
              <a:rPr lang="lt-LT" sz="1800" kern="100" dirty="0">
                <a:effectLst/>
                <a:cs typeface="Times New Roman" panose="02020603050405020304" pitchFamily="18" charset="0"/>
              </a:rPr>
              <a:t>darbdavio iniciatyva skiriamos paskatinti darbuotoją už gerai atliktą darbą, mokamos pagal LR DK 139 straipsnio 2 dalies 6 punktą</a:t>
            </a:r>
          </a:p>
          <a:p>
            <a:pPr marL="342900" lvl="0" indent="-342900">
              <a:lnSpc>
                <a:spcPct val="107000"/>
              </a:lnSpc>
              <a:buFont typeface="Wingdings" panose="05000000000000000000" pitchFamily="2" charset="2"/>
              <a:buChar char="§"/>
            </a:pPr>
            <a:r>
              <a:rPr lang="lt-LT" sz="1800" kern="100" dirty="0">
                <a:effectLst/>
                <a:cs typeface="Times New Roman" panose="02020603050405020304" pitchFamily="18" charset="0"/>
              </a:rPr>
              <a:t>išmokos už atostogas, pašalpos </a:t>
            </a:r>
          </a:p>
          <a:p>
            <a:pPr marL="342900" lvl="0" indent="-342900">
              <a:lnSpc>
                <a:spcPct val="107000"/>
              </a:lnSpc>
              <a:buFont typeface="Wingdings" panose="05000000000000000000" pitchFamily="2" charset="2"/>
              <a:buChar char="§"/>
            </a:pPr>
            <a:r>
              <a:rPr lang="lt-LT" sz="1800" kern="100" dirty="0">
                <a:effectLst/>
                <a:cs typeface="Times New Roman" panose="02020603050405020304" pitchFamily="18" charset="0"/>
              </a:rPr>
              <a:t>įmokos į pensijų ir kitus fondus, išskyrus privalomas pensijų įmokas ir pagal Pensijų kaupimo įstatymo 8 straipsnio 4 dalį darbuotojo į pensijos sąskaitą mokamą pasirinkto dydžio papildomą pensijų įmoką</a:t>
            </a:r>
          </a:p>
          <a:p>
            <a:pPr marL="342900" lvl="0" indent="-342900">
              <a:lnSpc>
                <a:spcPct val="107000"/>
              </a:lnSpc>
              <a:spcAft>
                <a:spcPts val="800"/>
              </a:spcAft>
              <a:buFont typeface="Wingdings" panose="05000000000000000000" pitchFamily="2" charset="2"/>
              <a:buChar char="§"/>
            </a:pPr>
            <a:r>
              <a:rPr lang="lt-LT" sz="1800" kern="100" dirty="0">
                <a:effectLst/>
                <a:cs typeface="Times New Roman" panose="02020603050405020304" pitchFamily="18" charset="0"/>
              </a:rPr>
              <a:t>projekto vykdytojo darbuotojui suteikiama </a:t>
            </a:r>
            <a:r>
              <a:rPr lang="lt-LT" sz="1800" b="1" kern="100" dirty="0">
                <a:effectLst/>
                <a:cs typeface="Times New Roman" panose="02020603050405020304" pitchFamily="18" charset="0"/>
              </a:rPr>
              <a:t>nauda natūra </a:t>
            </a:r>
            <a:r>
              <a:rPr lang="lt-LT" sz="1800" kern="100" dirty="0">
                <a:effectLst/>
                <a:cs typeface="Times New Roman" panose="02020603050405020304" pitchFamily="18" charset="0"/>
              </a:rPr>
              <a:t>(įvertinta piniginiu ekvivalentu) ir susijusių darbdavio įsipareigojimų išlaidos</a:t>
            </a:r>
            <a:endParaRPr lang="lt-LT" dirty="0"/>
          </a:p>
        </p:txBody>
      </p:sp>
    </p:spTree>
    <p:extLst>
      <p:ext uri="{BB962C8B-B14F-4D97-AF65-F5344CB8AC3E}">
        <p14:creationId xmlns:p14="http://schemas.microsoft.com/office/powerpoint/2010/main" val="24709876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644E7759-E159-557D-D769-CD4158795CA6}"/>
              </a:ext>
            </a:extLst>
          </p:cNvPr>
          <p:cNvSpPr>
            <a:spLocks noGrp="1"/>
          </p:cNvSpPr>
          <p:nvPr>
            <p:ph type="ctrTitle"/>
          </p:nvPr>
        </p:nvSpPr>
        <p:spPr>
          <a:xfrm>
            <a:off x="1055802" y="358014"/>
            <a:ext cx="10727704" cy="1341926"/>
          </a:xfrm>
        </p:spPr>
        <p:txBody>
          <a:bodyPr/>
          <a:lstStyle/>
          <a:p>
            <a:r>
              <a:rPr lang="lt-LT" sz="3600" kern="1200" dirty="0">
                <a:solidFill>
                  <a:schemeClr val="bg1"/>
                </a:solidFill>
                <a:latin typeface="Verdana" panose="020B0604030504040204" pitchFamily="34" charset="0"/>
                <a:ea typeface="Verdana" panose="020B0604030504040204" pitchFamily="34" charset="0"/>
              </a:rPr>
              <a:t>Projektą vykdančio personalo </a:t>
            </a:r>
            <a:br>
              <a:rPr lang="lt-LT" sz="3600" kern="1200" dirty="0">
                <a:solidFill>
                  <a:schemeClr val="bg1"/>
                </a:solidFill>
                <a:latin typeface="Verdana" panose="020B0604030504040204" pitchFamily="34" charset="0"/>
                <a:ea typeface="Verdana" panose="020B0604030504040204" pitchFamily="34" charset="0"/>
              </a:rPr>
            </a:br>
            <a:r>
              <a:rPr lang="lt-LT" sz="3600" kern="1200" dirty="0">
                <a:solidFill>
                  <a:schemeClr val="bg1"/>
                </a:solidFill>
                <a:latin typeface="Verdana" panose="020B0604030504040204" pitchFamily="34" charset="0"/>
                <a:ea typeface="Verdana" panose="020B0604030504040204" pitchFamily="34" charset="0"/>
              </a:rPr>
              <a:t>komandiruočių išlaidos</a:t>
            </a:r>
            <a:endParaRPr lang="lt-LT" dirty="0"/>
          </a:p>
        </p:txBody>
      </p:sp>
      <p:sp>
        <p:nvSpPr>
          <p:cNvPr id="3" name="Teksto vietos rezervavimo ženklas 2">
            <a:extLst>
              <a:ext uri="{FF2B5EF4-FFF2-40B4-BE49-F238E27FC236}">
                <a16:creationId xmlns:a16="http://schemas.microsoft.com/office/drawing/2014/main" id="{428C2CF8-A6C0-94C6-898E-622162BC81F1}"/>
              </a:ext>
            </a:extLst>
          </p:cNvPr>
          <p:cNvSpPr>
            <a:spLocks noGrp="1"/>
          </p:cNvSpPr>
          <p:nvPr>
            <p:ph type="body" sz="half" idx="10"/>
          </p:nvPr>
        </p:nvSpPr>
        <p:spPr>
          <a:xfrm>
            <a:off x="408494" y="2328626"/>
            <a:ext cx="7503737" cy="5222244"/>
          </a:xfrm>
        </p:spPr>
        <p:txBody>
          <a:bodyPr>
            <a:noAutofit/>
          </a:bodyPr>
          <a:lstStyle/>
          <a:p>
            <a:pPr lvl="0">
              <a:lnSpc>
                <a:spcPct val="100000"/>
              </a:lnSpc>
              <a:spcAft>
                <a:spcPts val="600"/>
              </a:spcAft>
            </a:pPr>
            <a:r>
              <a:rPr lang="lt-LT" sz="1500" u="sng" dirty="0">
                <a:solidFill>
                  <a:srgbClr val="EDE731"/>
                </a:solidFill>
                <a:ea typeface="Times New Roman" panose="02020603050405020304" pitchFamily="18" charset="0"/>
                <a:cs typeface="Times New Roman" panose="02020603050405020304" pitchFamily="18" charset="0"/>
              </a:rPr>
              <a:t>PAGRINDINIAI</a:t>
            </a:r>
            <a:r>
              <a:rPr lang="lt-LT" sz="1500" dirty="0">
                <a:solidFill>
                  <a:srgbClr val="EDE731"/>
                </a:solidFill>
                <a:ea typeface="Times New Roman" panose="02020603050405020304" pitchFamily="18" charset="0"/>
                <a:cs typeface="Times New Roman" panose="02020603050405020304" pitchFamily="18" charset="0"/>
              </a:rPr>
              <a:t>: </a:t>
            </a:r>
            <a:endParaRPr lang="lt-LT" sz="1500" dirty="0">
              <a:solidFill>
                <a:srgbClr val="EDE731"/>
              </a:solidFill>
              <a:effectLst/>
              <a:latin typeface="Verdana" panose="020B0604030504040204" pitchFamily="34" charset="0"/>
              <a:ea typeface="Times New Roman" panose="02020603050405020304" pitchFamily="18" charset="0"/>
              <a:cs typeface="Times New Roman" panose="02020603050405020304" pitchFamily="18" charset="0"/>
            </a:endParaRPr>
          </a:p>
          <a:p>
            <a:pPr marL="342900" lvl="0" indent="-342900">
              <a:lnSpc>
                <a:spcPct val="100000"/>
              </a:lnSpc>
              <a:spcAft>
                <a:spcPts val="600"/>
              </a:spcAft>
              <a:buClr>
                <a:srgbClr val="EEE730"/>
              </a:buClr>
              <a:buFont typeface="Wingdings" panose="05000000000000000000" pitchFamily="2" charset="2"/>
              <a:buChar char="§"/>
            </a:pPr>
            <a:r>
              <a:rPr lang="lt-LT" sz="1500" dirty="0">
                <a:effectLst/>
                <a:cs typeface="Times New Roman" panose="02020603050405020304" pitchFamily="18" charset="0"/>
              </a:rPr>
              <a:t>projekto vykdytojo ar partnerio vadovo įsakymas ar potvarkis dėl darbuotojų komandiruočių, </a:t>
            </a:r>
            <a:r>
              <a:rPr lang="lt-LT" dirty="0">
                <a:effectLst/>
                <a:cs typeface="Times New Roman" panose="02020603050405020304" pitchFamily="18" charset="0"/>
              </a:rPr>
              <a:t>kuriame turėtų būti nurodytas komandiruojamas asmuo, komandiruotės tikslas, trukmė, vieta, numatomos apmokėti išlaidos</a:t>
            </a:r>
          </a:p>
          <a:p>
            <a:pPr marL="342900" lvl="0" indent="-342900">
              <a:buClr>
                <a:srgbClr val="EEE730"/>
              </a:buClr>
              <a:buFont typeface="Wingdings" panose="05000000000000000000" pitchFamily="2" charset="2"/>
              <a:buChar char="§"/>
            </a:pPr>
            <a:r>
              <a:rPr lang="lt-LT" sz="1500" dirty="0">
                <a:cs typeface="Times New Roman" panose="02020603050405020304" pitchFamily="18" charset="0"/>
              </a:rPr>
              <a:t>parodos dalyvavimo įrodymo dokumentai renginio programa, nuotraukos </a:t>
            </a:r>
          </a:p>
          <a:p>
            <a:pPr marL="342900" lvl="0" indent="-342900">
              <a:lnSpc>
                <a:spcPct val="100000"/>
              </a:lnSpc>
              <a:spcAft>
                <a:spcPts val="600"/>
              </a:spcAft>
              <a:buClr>
                <a:srgbClr val="EEE730"/>
              </a:buClr>
              <a:buFont typeface="Wingdings" panose="05000000000000000000" pitchFamily="2" charset="2"/>
              <a:buChar char="§"/>
            </a:pPr>
            <a:r>
              <a:rPr lang="lt-LT" sz="1500" dirty="0">
                <a:effectLst/>
                <a:cs typeface="Times New Roman" panose="02020603050405020304" pitchFamily="18" charset="0"/>
              </a:rPr>
              <a:t>pirkimo ir pirkimo procedūrų dokumentai</a:t>
            </a:r>
          </a:p>
          <a:p>
            <a:pPr marL="342900" lvl="0" indent="-342900">
              <a:lnSpc>
                <a:spcPct val="100000"/>
              </a:lnSpc>
              <a:buClr>
                <a:srgbClr val="EEE730"/>
              </a:buClr>
              <a:buFont typeface="Wingdings" panose="05000000000000000000" pitchFamily="2" charset="2"/>
              <a:buChar char="§"/>
            </a:pPr>
            <a:r>
              <a:rPr lang="lt-LT" sz="1500" dirty="0">
                <a:effectLst/>
                <a:cs typeface="Times New Roman" panose="02020603050405020304" pitchFamily="18" charset="0"/>
              </a:rPr>
              <a:t>avanso apyskaitos arba lygiaverčiai įrodomieji dokumentai</a:t>
            </a:r>
            <a:endParaRPr lang="lt-LT" sz="1500" dirty="0">
              <a:effectLst/>
            </a:endParaRPr>
          </a:p>
          <a:p>
            <a:pPr marL="342900" lvl="0" indent="-342900">
              <a:lnSpc>
                <a:spcPct val="100000"/>
              </a:lnSpc>
              <a:buClr>
                <a:srgbClr val="EEE730"/>
              </a:buClr>
              <a:buFont typeface="Wingdings" panose="05000000000000000000" pitchFamily="2" charset="2"/>
              <a:buChar char="§"/>
            </a:pPr>
            <a:r>
              <a:rPr lang="lt-LT" sz="1500" dirty="0">
                <a:effectLst/>
                <a:cs typeface="Times New Roman" panose="02020603050405020304" pitchFamily="18" charset="0"/>
              </a:rPr>
              <a:t>sąskaitos faktūros ar lygiaverčiai įrodomieji dokumentai</a:t>
            </a:r>
            <a:endParaRPr lang="lt-LT" sz="1500" dirty="0">
              <a:effectLst/>
            </a:endParaRPr>
          </a:p>
          <a:p>
            <a:pPr marL="342900" lvl="0" indent="-342900">
              <a:lnSpc>
                <a:spcPct val="100000"/>
              </a:lnSpc>
              <a:buClr>
                <a:srgbClr val="EEE730"/>
              </a:buClr>
              <a:buFont typeface="Wingdings" panose="05000000000000000000" pitchFamily="2" charset="2"/>
              <a:buChar char="§"/>
            </a:pPr>
            <a:r>
              <a:rPr lang="lt-LT" sz="1500" dirty="0">
                <a:effectLst/>
                <a:cs typeface="Times New Roman" panose="02020603050405020304" pitchFamily="18" charset="0"/>
              </a:rPr>
              <a:t>jeigu komandiruotės išlaidos buvo patirtos pačio darbuotojo, turi būti pateikiami įmonės atsiskaitymo su darbuotoju įrodymo dokumentai,</a:t>
            </a:r>
          </a:p>
          <a:p>
            <a:pPr marL="342900" indent="-342900">
              <a:lnSpc>
                <a:spcPct val="100000"/>
              </a:lnSpc>
              <a:buClr>
                <a:srgbClr val="EEE730"/>
              </a:buClr>
              <a:buFont typeface="Wingdings" panose="05000000000000000000" pitchFamily="2" charset="2"/>
              <a:buChar char="§"/>
            </a:pPr>
            <a:r>
              <a:rPr lang="lt-LT" sz="1500" dirty="0">
                <a:effectLst/>
                <a:cs typeface="Times New Roman" panose="02020603050405020304" pitchFamily="18" charset="0"/>
              </a:rPr>
              <a:t>išlaidų apmokėjimo įrodymo dokumentai</a:t>
            </a:r>
            <a:endParaRPr lang="lt-LT" sz="1500" dirty="0"/>
          </a:p>
          <a:p>
            <a:pPr marL="342900" lvl="0" indent="-342900">
              <a:lnSpc>
                <a:spcPct val="100000"/>
              </a:lnSpc>
              <a:buFont typeface="Symbol" panose="05050102010706020507" pitchFamily="18" charset="2"/>
              <a:buChar char=""/>
            </a:pPr>
            <a:endParaRPr lang="lt-LT" sz="1500" dirty="0"/>
          </a:p>
        </p:txBody>
      </p:sp>
      <p:sp>
        <p:nvSpPr>
          <p:cNvPr id="4" name="Teksto vietos rezervavimo ženklas 3">
            <a:extLst>
              <a:ext uri="{FF2B5EF4-FFF2-40B4-BE49-F238E27FC236}">
                <a16:creationId xmlns:a16="http://schemas.microsoft.com/office/drawing/2014/main" id="{A60D3E86-B482-08A2-8EB2-C51D1BD6B7E7}"/>
              </a:ext>
            </a:extLst>
          </p:cNvPr>
          <p:cNvSpPr>
            <a:spLocks noGrp="1"/>
          </p:cNvSpPr>
          <p:nvPr>
            <p:ph type="body" sz="half" idx="11"/>
          </p:nvPr>
        </p:nvSpPr>
        <p:spPr>
          <a:xfrm>
            <a:off x="7818061" y="2328626"/>
            <a:ext cx="4270342" cy="4279769"/>
          </a:xfrm>
        </p:spPr>
        <p:txBody>
          <a:bodyPr>
            <a:noAutofit/>
          </a:bodyPr>
          <a:lstStyle/>
          <a:p>
            <a:pPr>
              <a:lnSpc>
                <a:spcPct val="100000"/>
              </a:lnSpc>
            </a:pPr>
            <a:r>
              <a:rPr lang="lt-LT" sz="1400" u="sng" dirty="0">
                <a:solidFill>
                  <a:srgbClr val="EDE731"/>
                </a:solidFill>
                <a:effectLst/>
                <a:cs typeface="Times New Roman" panose="02020603050405020304" pitchFamily="18" charset="0"/>
              </a:rPr>
              <a:t>PAPILDOMI</a:t>
            </a:r>
            <a:r>
              <a:rPr lang="lt-LT" sz="1400" dirty="0">
                <a:solidFill>
                  <a:srgbClr val="EDE731"/>
                </a:solidFill>
                <a:effectLst/>
                <a:cs typeface="Times New Roman" panose="02020603050405020304" pitchFamily="18" charset="0"/>
              </a:rPr>
              <a:t>:</a:t>
            </a:r>
            <a:r>
              <a:rPr lang="lt-LT" sz="1400" dirty="0">
                <a:effectLst/>
                <a:cs typeface="Times New Roman" panose="02020603050405020304" pitchFamily="18" charset="0"/>
              </a:rPr>
              <a:t> </a:t>
            </a:r>
            <a:endParaRPr lang="lt-LT" sz="1400" dirty="0">
              <a:effectLst/>
            </a:endParaRPr>
          </a:p>
          <a:p>
            <a:pPr marL="228600">
              <a:lnSpc>
                <a:spcPct val="100000"/>
              </a:lnSpc>
              <a:buClr>
                <a:srgbClr val="EEE730"/>
              </a:buClr>
            </a:pPr>
            <a:r>
              <a:rPr lang="lt-LT" sz="1400" u="sng" dirty="0">
                <a:effectLst/>
                <a:cs typeface="Times New Roman" panose="02020603050405020304" pitchFamily="18" charset="0"/>
              </a:rPr>
              <a:t>keliaujant viešuoju transportu: </a:t>
            </a:r>
            <a:endParaRPr lang="lt-LT" sz="1400" dirty="0">
              <a:effectLst/>
            </a:endParaRPr>
          </a:p>
          <a:p>
            <a:pPr marL="342900" lvl="0" indent="-342900">
              <a:lnSpc>
                <a:spcPct val="100000"/>
              </a:lnSpc>
              <a:buClr>
                <a:srgbClr val="EEE730"/>
              </a:buClr>
              <a:buFont typeface="Wingdings" panose="05000000000000000000" pitchFamily="2" charset="2"/>
              <a:buChar char="§"/>
            </a:pPr>
            <a:r>
              <a:rPr lang="lt-LT" sz="1400" dirty="0">
                <a:effectLst/>
                <a:cs typeface="Times New Roman" panose="02020603050405020304" pitchFamily="18" charset="0"/>
              </a:rPr>
              <a:t>kelionės bilietai (elektroniniai kelionės bilietai)</a:t>
            </a:r>
            <a:endParaRPr lang="lt-LT" sz="1400" dirty="0">
              <a:effectLst/>
            </a:endParaRPr>
          </a:p>
          <a:p>
            <a:pPr marL="228600">
              <a:lnSpc>
                <a:spcPct val="100000"/>
              </a:lnSpc>
              <a:buClr>
                <a:srgbClr val="EEE730"/>
              </a:buClr>
            </a:pPr>
            <a:r>
              <a:rPr lang="lt-LT" sz="1400" u="sng" dirty="0">
                <a:cs typeface="Times New Roman" panose="02020603050405020304" pitchFamily="18" charset="0"/>
              </a:rPr>
              <a:t>keliaujant automobiliu: </a:t>
            </a:r>
          </a:p>
          <a:p>
            <a:pPr marL="342900" lvl="0" indent="-342900">
              <a:lnSpc>
                <a:spcPct val="100000"/>
              </a:lnSpc>
              <a:buClr>
                <a:srgbClr val="EEE730"/>
              </a:buClr>
              <a:buFont typeface="Wingdings" panose="05000000000000000000" pitchFamily="2" charset="2"/>
              <a:buChar char="§"/>
            </a:pPr>
            <a:r>
              <a:rPr lang="lt-LT" sz="1400" dirty="0">
                <a:effectLst/>
                <a:cs typeface="Times New Roman" panose="02020603050405020304" pitchFamily="18" charset="0"/>
              </a:rPr>
              <a:t>automobilio nuomos (panaudos) sutartis</a:t>
            </a:r>
            <a:endParaRPr lang="lt-LT" sz="1400" dirty="0">
              <a:effectLst/>
            </a:endParaRPr>
          </a:p>
          <a:p>
            <a:pPr marL="342900" lvl="0" indent="-342900">
              <a:lnSpc>
                <a:spcPct val="100000"/>
              </a:lnSpc>
              <a:buClr>
                <a:srgbClr val="EEE730"/>
              </a:buClr>
              <a:buFont typeface="Wingdings" panose="05000000000000000000" pitchFamily="2" charset="2"/>
              <a:buChar char="§"/>
            </a:pPr>
            <a:r>
              <a:rPr lang="lt-LT" sz="1400" dirty="0">
                <a:effectLst/>
                <a:cs typeface="Times New Roman" panose="02020603050405020304" pitchFamily="18" charset="0"/>
              </a:rPr>
              <a:t>projekto vykdytojo ar partnerio vadovo įsakymas ar potvarkis dėl degalų sunaudojimo normų patvirtinimo</a:t>
            </a:r>
            <a:endParaRPr lang="lt-LT" sz="1400" dirty="0">
              <a:effectLst/>
            </a:endParaRPr>
          </a:p>
          <a:p>
            <a:pPr marL="342900" lvl="0" indent="-342900">
              <a:lnSpc>
                <a:spcPct val="100000"/>
              </a:lnSpc>
              <a:spcAft>
                <a:spcPts val="600"/>
              </a:spcAft>
              <a:buClr>
                <a:srgbClr val="EEE730"/>
              </a:buClr>
              <a:buFont typeface="Wingdings" panose="05000000000000000000" pitchFamily="2" charset="2"/>
              <a:buChar char="§"/>
            </a:pPr>
            <a:r>
              <a:rPr lang="lt-LT" sz="1400" dirty="0">
                <a:effectLst/>
                <a:cs typeface="Times New Roman" panose="02020603050405020304" pitchFamily="18" charset="0"/>
              </a:rPr>
              <a:t>automobilio kelionės lapai arba kiti lygiaverčiai įrodomieji dokumentai</a:t>
            </a:r>
          </a:p>
          <a:p>
            <a:endParaRPr lang="lt-LT" sz="1400" dirty="0"/>
          </a:p>
        </p:txBody>
      </p:sp>
    </p:spTree>
    <p:extLst>
      <p:ext uri="{BB962C8B-B14F-4D97-AF65-F5344CB8AC3E}">
        <p14:creationId xmlns:p14="http://schemas.microsoft.com/office/powerpoint/2010/main" val="18450244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3B3318CF-64B8-451C-E62B-14AF7F536045}"/>
              </a:ext>
            </a:extLst>
          </p:cNvPr>
          <p:cNvSpPr>
            <a:spLocks noGrp="1"/>
          </p:cNvSpPr>
          <p:nvPr>
            <p:ph type="title"/>
          </p:nvPr>
        </p:nvSpPr>
        <p:spPr>
          <a:xfrm>
            <a:off x="886812" y="722336"/>
            <a:ext cx="5993165" cy="3265202"/>
          </a:xfrm>
        </p:spPr>
        <p:txBody>
          <a:bodyPr>
            <a:noAutofit/>
          </a:bodyPr>
          <a:lstStyle/>
          <a:p>
            <a:r>
              <a:rPr lang="lt-LT" sz="2800" dirty="0"/>
              <a:t>Netiesioginės projekto išlaidos. Šioms išlaidoms taikomos Administravimo taisyklių 172.1 papunktyje nustatytos sąlygos. (FN-01 - 7 proc.)</a:t>
            </a:r>
          </a:p>
        </p:txBody>
      </p:sp>
      <p:sp>
        <p:nvSpPr>
          <p:cNvPr id="3" name="Teksto vietos rezervavimo ženklas 2">
            <a:extLst>
              <a:ext uri="{FF2B5EF4-FFF2-40B4-BE49-F238E27FC236}">
                <a16:creationId xmlns:a16="http://schemas.microsoft.com/office/drawing/2014/main" id="{70806505-22DB-617C-CEB2-AB0AAB649B2E}"/>
              </a:ext>
            </a:extLst>
          </p:cNvPr>
          <p:cNvSpPr>
            <a:spLocks noGrp="1"/>
          </p:cNvSpPr>
          <p:nvPr>
            <p:ph type="body" sz="half" idx="2"/>
          </p:nvPr>
        </p:nvSpPr>
        <p:spPr/>
        <p:txBody>
          <a:bodyPr/>
          <a:lstStyle/>
          <a:p>
            <a:pPr indent="457200">
              <a:spcAft>
                <a:spcPts val="600"/>
              </a:spcAft>
            </a:pPr>
            <a:r>
              <a:rPr lang="lt-LT" sz="1800" dirty="0">
                <a:effectLst/>
                <a:latin typeface="Verdana" panose="020B0604030504040204" pitchFamily="34" charset="0"/>
                <a:ea typeface="Times New Roman" panose="02020603050405020304" pitchFamily="18" charset="0"/>
                <a:cs typeface="Times New Roman" panose="02020603050405020304" pitchFamily="18" charset="0"/>
              </a:rPr>
              <a:t>Netiesioginės projekto išlaidos skaičiuojamos nuo tinkamų finansuoti tiesioginių projekto išlaidų.</a:t>
            </a:r>
          </a:p>
          <a:p>
            <a:r>
              <a:rPr lang="lt-LT" sz="1800" dirty="0">
                <a:cs typeface="Times New Roman" panose="02020603050405020304" pitchFamily="18" charset="0"/>
              </a:rPr>
              <a:t>Išlaidų pagrindimo dokumentai neteikiami.</a:t>
            </a:r>
          </a:p>
        </p:txBody>
      </p:sp>
      <p:sp>
        <p:nvSpPr>
          <p:cNvPr id="4" name="Teksto vietos rezervavimo ženklas 3">
            <a:extLst>
              <a:ext uri="{FF2B5EF4-FFF2-40B4-BE49-F238E27FC236}">
                <a16:creationId xmlns:a16="http://schemas.microsoft.com/office/drawing/2014/main" id="{A708DB09-601B-537F-D394-0296341B9349}"/>
              </a:ext>
            </a:extLst>
          </p:cNvPr>
          <p:cNvSpPr>
            <a:spLocks noGrp="1"/>
          </p:cNvSpPr>
          <p:nvPr>
            <p:ph type="body" sz="half" idx="10"/>
          </p:nvPr>
        </p:nvSpPr>
        <p:spPr>
          <a:xfrm>
            <a:off x="1141336" y="4600281"/>
            <a:ext cx="3539093" cy="1610798"/>
          </a:xfrm>
        </p:spPr>
        <p:txBody>
          <a:bodyPr/>
          <a:lstStyle/>
          <a:p>
            <a:r>
              <a:rPr lang="lt-LT" sz="1200" dirty="0">
                <a:solidFill>
                  <a:schemeClr val="accent2"/>
                </a:solidFill>
                <a:latin typeface="Verdana" panose="020B0604030504040204" pitchFamily="34" charset="0"/>
                <a:ea typeface="Verdana" panose="020B0604030504040204" pitchFamily="34" charset="0"/>
              </a:rPr>
              <a:t>Išlaidų patyrimą įrodantys dokumentai</a:t>
            </a:r>
          </a:p>
          <a:p>
            <a:endParaRPr lang="lt-LT" dirty="0"/>
          </a:p>
        </p:txBody>
      </p:sp>
    </p:spTree>
    <p:extLst>
      <p:ext uri="{BB962C8B-B14F-4D97-AF65-F5344CB8AC3E}">
        <p14:creationId xmlns:p14="http://schemas.microsoft.com/office/powerpoint/2010/main" val="23580011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3DBA42AC-416E-48F7-B8AD-1520555DF712}"/>
              </a:ext>
            </a:extLst>
          </p:cNvPr>
          <p:cNvSpPr>
            <a:spLocks noGrp="1"/>
          </p:cNvSpPr>
          <p:nvPr>
            <p:ph type="title"/>
          </p:nvPr>
        </p:nvSpPr>
        <p:spPr>
          <a:xfrm>
            <a:off x="6974576" y="2045905"/>
            <a:ext cx="5050190" cy="3241938"/>
          </a:xfrm>
        </p:spPr>
        <p:txBody>
          <a:bodyPr>
            <a:normAutofit fontScale="90000"/>
          </a:bodyPr>
          <a:lstStyle/>
          <a:p>
            <a:r>
              <a:rPr lang="lt-LT" sz="2400" b="1" dirty="0">
                <a:solidFill>
                  <a:srgbClr val="0E103D"/>
                </a:solidFill>
              </a:rPr>
              <a:t>Pavyzdinę v</a:t>
            </a:r>
            <a:r>
              <a:rPr lang="pt-BR" sz="2400" b="1" dirty="0">
                <a:solidFill>
                  <a:srgbClr val="0E103D"/>
                </a:solidFill>
              </a:rPr>
              <a:t>eiklos ataskaitos formą galite</a:t>
            </a:r>
            <a:r>
              <a:rPr lang="lt-LT" sz="2400" b="1" dirty="0">
                <a:solidFill>
                  <a:srgbClr val="0E103D"/>
                </a:solidFill>
              </a:rPr>
              <a:t> </a:t>
            </a:r>
            <a:r>
              <a:rPr lang="pt-BR" sz="2400" b="1" dirty="0">
                <a:solidFill>
                  <a:srgbClr val="0E103D"/>
                </a:solidFill>
              </a:rPr>
              <a:t>rasti</a:t>
            </a:r>
            <a:r>
              <a:rPr lang="lt-LT" sz="2400" b="1" dirty="0">
                <a:solidFill>
                  <a:srgbClr val="0E103D"/>
                </a:solidFill>
              </a:rPr>
              <a:t> (puslapio apačioje)</a:t>
            </a:r>
            <a:r>
              <a:rPr lang="pt-BR" sz="2400" b="1" dirty="0">
                <a:solidFill>
                  <a:srgbClr val="0E103D"/>
                </a:solidFill>
              </a:rPr>
              <a:t>:</a:t>
            </a:r>
            <a:br>
              <a:rPr lang="pt-BR" sz="2400" b="1" dirty="0">
                <a:solidFill>
                  <a:srgbClr val="0E103D"/>
                </a:solidFill>
              </a:rPr>
            </a:br>
            <a:br>
              <a:rPr lang="pt-BR" sz="2400" b="1" dirty="0">
                <a:solidFill>
                  <a:srgbClr val="0E103D"/>
                </a:solidFill>
              </a:rPr>
            </a:br>
            <a:br>
              <a:rPr lang="lt-LT" sz="2400" b="1" dirty="0">
                <a:solidFill>
                  <a:srgbClr val="0E103D"/>
                </a:solidFill>
              </a:rPr>
            </a:br>
            <a:r>
              <a:rPr lang="lt-LT" sz="2400" b="1" dirty="0">
                <a:solidFill>
                  <a:srgbClr val="0E103D"/>
                </a:solidFill>
              </a:rPr>
              <a:t>https://inovacijuagentura.lt/finansavimo-kvietimai/inoconnect.html?lang=lt</a:t>
            </a:r>
            <a:endParaRPr lang="lt-LT" dirty="0">
              <a:solidFill>
                <a:srgbClr val="0E103D"/>
              </a:solidFill>
            </a:endParaRPr>
          </a:p>
        </p:txBody>
      </p:sp>
      <p:sp>
        <p:nvSpPr>
          <p:cNvPr id="4" name="Teksto vietos rezervavimo ženklas 3">
            <a:extLst>
              <a:ext uri="{FF2B5EF4-FFF2-40B4-BE49-F238E27FC236}">
                <a16:creationId xmlns:a16="http://schemas.microsoft.com/office/drawing/2014/main" id="{90D23271-31B9-9623-5EAD-66ECFF30FA71}"/>
              </a:ext>
            </a:extLst>
          </p:cNvPr>
          <p:cNvSpPr>
            <a:spLocks noGrp="1"/>
          </p:cNvSpPr>
          <p:nvPr>
            <p:ph type="body" sz="half" idx="2"/>
          </p:nvPr>
        </p:nvSpPr>
        <p:spPr>
          <a:xfrm>
            <a:off x="436209" y="2804287"/>
            <a:ext cx="5976515" cy="2483556"/>
          </a:xfrm>
        </p:spPr>
        <p:txBody>
          <a:bodyPr>
            <a:normAutofit/>
          </a:bodyPr>
          <a:lstStyle/>
          <a:p>
            <a:pPr algn="ctr">
              <a:buClr>
                <a:schemeClr val="accent2"/>
              </a:buClr>
            </a:pPr>
            <a:r>
              <a:rPr lang="lt-LT" sz="3200" b="1" dirty="0">
                <a:solidFill>
                  <a:srgbClr val="0E103D"/>
                </a:solidFill>
              </a:rPr>
              <a:t>Veiklos ataskaita </a:t>
            </a:r>
          </a:p>
          <a:p>
            <a:pPr algn="ctr">
              <a:buClr>
                <a:schemeClr val="accent2"/>
              </a:buClr>
            </a:pPr>
            <a:r>
              <a:rPr lang="lt-LT" sz="3200" b="1" dirty="0">
                <a:solidFill>
                  <a:srgbClr val="0E103D"/>
                </a:solidFill>
              </a:rPr>
              <a:t>ir jos pildymas</a:t>
            </a:r>
            <a:endParaRPr lang="lt-LT" sz="3200" dirty="0">
              <a:solidFill>
                <a:srgbClr val="0E103D"/>
              </a:solidFill>
            </a:endParaRPr>
          </a:p>
          <a:p>
            <a:pPr>
              <a:buClr>
                <a:schemeClr val="accent2"/>
              </a:buClr>
            </a:pPr>
            <a:endParaRPr lang="en-US" sz="2400" dirty="0">
              <a:solidFill>
                <a:srgbClr val="0E103D"/>
              </a:solidFill>
            </a:endParaRPr>
          </a:p>
          <a:p>
            <a:pPr marL="285750" indent="-285750" algn="just">
              <a:buClr>
                <a:schemeClr val="accent1"/>
              </a:buClr>
              <a:buFont typeface="Wingdings" panose="05000000000000000000" pitchFamily="2" charset="2"/>
              <a:buChar char="ü"/>
            </a:pPr>
            <a:endParaRPr lang="lt-LT" sz="2400" dirty="0">
              <a:solidFill>
                <a:srgbClr val="0E103D"/>
              </a:solidFill>
            </a:endParaRPr>
          </a:p>
        </p:txBody>
      </p:sp>
    </p:spTree>
    <p:extLst>
      <p:ext uri="{BB962C8B-B14F-4D97-AF65-F5344CB8AC3E}">
        <p14:creationId xmlns:p14="http://schemas.microsoft.com/office/powerpoint/2010/main" val="3383613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9">
            <a:extLst>
              <a:ext uri="{FF2B5EF4-FFF2-40B4-BE49-F238E27FC236}">
                <a16:creationId xmlns:a16="http://schemas.microsoft.com/office/drawing/2014/main" id="{AC2B171D-7023-E1D9-AE9A-B1932E258312}"/>
              </a:ext>
            </a:extLst>
          </p:cNvPr>
          <p:cNvGrpSpPr/>
          <p:nvPr/>
        </p:nvGrpSpPr>
        <p:grpSpPr>
          <a:xfrm>
            <a:off x="4664975" y="1336058"/>
            <a:ext cx="2908806" cy="2048845"/>
            <a:chOff x="2676526" y="2041913"/>
            <a:chExt cx="3486148" cy="2833560"/>
          </a:xfrm>
          <a:solidFill>
            <a:srgbClr val="7D9CE8"/>
          </a:solidFill>
          <a:effectLst>
            <a:outerShdw blurRad="50800" dist="38100" dir="16200000" rotWithShape="0">
              <a:prstClr val="black">
                <a:alpha val="40000"/>
              </a:prstClr>
            </a:outerShdw>
          </a:effectLst>
        </p:grpSpPr>
        <p:grpSp>
          <p:nvGrpSpPr>
            <p:cNvPr id="31" name="Group 10">
              <a:extLst>
                <a:ext uri="{FF2B5EF4-FFF2-40B4-BE49-F238E27FC236}">
                  <a16:creationId xmlns:a16="http://schemas.microsoft.com/office/drawing/2014/main" id="{07FD1B51-3A70-8C3F-38EC-5674B86F6247}"/>
                </a:ext>
              </a:extLst>
            </p:cNvPr>
            <p:cNvGrpSpPr/>
            <p:nvPr/>
          </p:nvGrpSpPr>
          <p:grpSpPr>
            <a:xfrm>
              <a:off x="2745022" y="2041913"/>
              <a:ext cx="3417652" cy="2755290"/>
              <a:chOff x="2745022" y="2041913"/>
              <a:chExt cx="3417652" cy="2755290"/>
            </a:xfrm>
            <a:grpFill/>
          </p:grpSpPr>
          <p:sp>
            <p:nvSpPr>
              <p:cNvPr id="33" name="Freeform 3">
                <a:extLst>
                  <a:ext uri="{FF2B5EF4-FFF2-40B4-BE49-F238E27FC236}">
                    <a16:creationId xmlns:a16="http://schemas.microsoft.com/office/drawing/2014/main" id="{F6BA851F-2F36-8424-25C5-D04D3A928A5B}"/>
                  </a:ext>
                </a:extLst>
              </p:cNvPr>
              <p:cNvSpPr/>
              <p:nvPr/>
            </p:nvSpPr>
            <p:spPr>
              <a:xfrm>
                <a:off x="2901403" y="2041913"/>
                <a:ext cx="3261271" cy="1993269"/>
              </a:xfrm>
              <a:custGeom>
                <a:avLst/>
                <a:gdLst>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962025 w 3228975"/>
                  <a:gd name="connsiteY4" fmla="*/ 19050 h 1866900"/>
                  <a:gd name="connsiteX5" fmla="*/ 2105025 w 3228975"/>
                  <a:gd name="connsiteY5" fmla="*/ 9525 h 1866900"/>
                  <a:gd name="connsiteX6" fmla="*/ 3228975 w 3228975"/>
                  <a:gd name="connsiteY6" fmla="*/ 476250 h 1866900"/>
                  <a:gd name="connsiteX7" fmla="*/ 3219450 w 3228975"/>
                  <a:gd name="connsiteY7" fmla="*/ 1866900 h 1866900"/>
                  <a:gd name="connsiteX8" fmla="*/ 3086100 w 3228975"/>
                  <a:gd name="connsiteY8" fmla="*/ 1847850 h 1866900"/>
                  <a:gd name="connsiteX9" fmla="*/ 2095500 w 3228975"/>
                  <a:gd name="connsiteY9" fmla="*/ 771525 h 1866900"/>
                  <a:gd name="connsiteX10" fmla="*/ 1095375 w 3228975"/>
                  <a:gd name="connsiteY10" fmla="*/ 571500 h 1866900"/>
                  <a:gd name="connsiteX11" fmla="*/ 0 w 3228975"/>
                  <a:gd name="connsiteY11" fmla="*/ 790575 h 1866900"/>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2105025 w 3228975"/>
                  <a:gd name="connsiteY4" fmla="*/ 9525 h 1866900"/>
                  <a:gd name="connsiteX5" fmla="*/ 3228975 w 3228975"/>
                  <a:gd name="connsiteY5" fmla="*/ 476250 h 1866900"/>
                  <a:gd name="connsiteX6" fmla="*/ 3219450 w 3228975"/>
                  <a:gd name="connsiteY6" fmla="*/ 1866900 h 1866900"/>
                  <a:gd name="connsiteX7" fmla="*/ 3086100 w 3228975"/>
                  <a:gd name="connsiteY7" fmla="*/ 1847850 h 1866900"/>
                  <a:gd name="connsiteX8" fmla="*/ 2095500 w 3228975"/>
                  <a:gd name="connsiteY8" fmla="*/ 771525 h 1866900"/>
                  <a:gd name="connsiteX9" fmla="*/ 1095375 w 3228975"/>
                  <a:gd name="connsiteY9" fmla="*/ 571500 h 1866900"/>
                  <a:gd name="connsiteX10" fmla="*/ 0 w 3228975"/>
                  <a:gd name="connsiteY10" fmla="*/ 790575 h 1866900"/>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2105025 w 3228975"/>
                  <a:gd name="connsiteY4" fmla="*/ 9525 h 1866900"/>
                  <a:gd name="connsiteX5" fmla="*/ 3228975 w 3228975"/>
                  <a:gd name="connsiteY5" fmla="*/ 476250 h 1866900"/>
                  <a:gd name="connsiteX6" fmla="*/ 3219450 w 3228975"/>
                  <a:gd name="connsiteY6" fmla="*/ 1866900 h 1866900"/>
                  <a:gd name="connsiteX7" fmla="*/ 3086100 w 3228975"/>
                  <a:gd name="connsiteY7" fmla="*/ 1847850 h 1866900"/>
                  <a:gd name="connsiteX8" fmla="*/ 2095500 w 3228975"/>
                  <a:gd name="connsiteY8" fmla="*/ 771525 h 1866900"/>
                  <a:gd name="connsiteX9" fmla="*/ 1095375 w 3228975"/>
                  <a:gd name="connsiteY9" fmla="*/ 571500 h 1866900"/>
                  <a:gd name="connsiteX10" fmla="*/ 0 w 3228975"/>
                  <a:gd name="connsiteY10" fmla="*/ 790575 h 1866900"/>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2105025 w 3228975"/>
                  <a:gd name="connsiteY4" fmla="*/ 9525 h 1866900"/>
                  <a:gd name="connsiteX5" fmla="*/ 3228975 w 3228975"/>
                  <a:gd name="connsiteY5" fmla="*/ 476250 h 1866900"/>
                  <a:gd name="connsiteX6" fmla="*/ 3219450 w 3228975"/>
                  <a:gd name="connsiteY6" fmla="*/ 1866900 h 1866900"/>
                  <a:gd name="connsiteX7" fmla="*/ 3086100 w 3228975"/>
                  <a:gd name="connsiteY7" fmla="*/ 1847850 h 1866900"/>
                  <a:gd name="connsiteX8" fmla="*/ 2095500 w 3228975"/>
                  <a:gd name="connsiteY8" fmla="*/ 771525 h 1866900"/>
                  <a:gd name="connsiteX9" fmla="*/ 1095375 w 3228975"/>
                  <a:gd name="connsiteY9" fmla="*/ 571500 h 1866900"/>
                  <a:gd name="connsiteX10" fmla="*/ 0 w 3228975"/>
                  <a:gd name="connsiteY10" fmla="*/ 790575 h 1866900"/>
                  <a:gd name="connsiteX0" fmla="*/ 0 w 3228975"/>
                  <a:gd name="connsiteY0" fmla="*/ 790575 h 1866900"/>
                  <a:gd name="connsiteX1" fmla="*/ 0 w 3228975"/>
                  <a:gd name="connsiteY1" fmla="*/ 790575 h 1866900"/>
                  <a:gd name="connsiteX2" fmla="*/ 866775 w 3228975"/>
                  <a:gd name="connsiteY2" fmla="*/ 0 h 1866900"/>
                  <a:gd name="connsiteX3" fmla="*/ 2105025 w 3228975"/>
                  <a:gd name="connsiteY3" fmla="*/ 9525 h 1866900"/>
                  <a:gd name="connsiteX4" fmla="*/ 3228975 w 3228975"/>
                  <a:gd name="connsiteY4" fmla="*/ 476250 h 1866900"/>
                  <a:gd name="connsiteX5" fmla="*/ 3219450 w 3228975"/>
                  <a:gd name="connsiteY5" fmla="*/ 1866900 h 1866900"/>
                  <a:gd name="connsiteX6" fmla="*/ 3086100 w 3228975"/>
                  <a:gd name="connsiteY6" fmla="*/ 1847850 h 1866900"/>
                  <a:gd name="connsiteX7" fmla="*/ 2095500 w 3228975"/>
                  <a:gd name="connsiteY7" fmla="*/ 771525 h 1866900"/>
                  <a:gd name="connsiteX8" fmla="*/ 1095375 w 3228975"/>
                  <a:gd name="connsiteY8" fmla="*/ 571500 h 1866900"/>
                  <a:gd name="connsiteX9" fmla="*/ 0 w 3228975"/>
                  <a:gd name="connsiteY9" fmla="*/ 790575 h 1866900"/>
                  <a:gd name="connsiteX0" fmla="*/ 0 w 3228975"/>
                  <a:gd name="connsiteY0" fmla="*/ 790575 h 1866900"/>
                  <a:gd name="connsiteX1" fmla="*/ 0 w 3228975"/>
                  <a:gd name="connsiteY1" fmla="*/ 790575 h 1866900"/>
                  <a:gd name="connsiteX2" fmla="*/ 866775 w 3228975"/>
                  <a:gd name="connsiteY2" fmla="*/ 0 h 1866900"/>
                  <a:gd name="connsiteX3" fmla="*/ 2105025 w 3228975"/>
                  <a:gd name="connsiteY3" fmla="*/ 9525 h 1866900"/>
                  <a:gd name="connsiteX4" fmla="*/ 3228975 w 3228975"/>
                  <a:gd name="connsiteY4" fmla="*/ 476250 h 1866900"/>
                  <a:gd name="connsiteX5" fmla="*/ 3219450 w 3228975"/>
                  <a:gd name="connsiteY5" fmla="*/ 1866900 h 1866900"/>
                  <a:gd name="connsiteX6" fmla="*/ 3086100 w 3228975"/>
                  <a:gd name="connsiteY6" fmla="*/ 1847850 h 1866900"/>
                  <a:gd name="connsiteX7" fmla="*/ 2095500 w 3228975"/>
                  <a:gd name="connsiteY7" fmla="*/ 771525 h 1866900"/>
                  <a:gd name="connsiteX8" fmla="*/ 1095375 w 3228975"/>
                  <a:gd name="connsiteY8" fmla="*/ 571500 h 1866900"/>
                  <a:gd name="connsiteX9" fmla="*/ 0 w 3228975"/>
                  <a:gd name="connsiteY9" fmla="*/ 790575 h 1866900"/>
                  <a:gd name="connsiteX0" fmla="*/ 253889 w 3254264"/>
                  <a:gd name="connsiteY0" fmla="*/ 1143000 h 1866900"/>
                  <a:gd name="connsiteX1" fmla="*/ 25289 w 3254264"/>
                  <a:gd name="connsiteY1" fmla="*/ 790575 h 1866900"/>
                  <a:gd name="connsiteX2" fmla="*/ 892064 w 3254264"/>
                  <a:gd name="connsiteY2" fmla="*/ 0 h 1866900"/>
                  <a:gd name="connsiteX3" fmla="*/ 2130314 w 3254264"/>
                  <a:gd name="connsiteY3" fmla="*/ 9525 h 1866900"/>
                  <a:gd name="connsiteX4" fmla="*/ 3254264 w 3254264"/>
                  <a:gd name="connsiteY4" fmla="*/ 476250 h 1866900"/>
                  <a:gd name="connsiteX5" fmla="*/ 3244739 w 3254264"/>
                  <a:gd name="connsiteY5" fmla="*/ 1866900 h 1866900"/>
                  <a:gd name="connsiteX6" fmla="*/ 3111389 w 3254264"/>
                  <a:gd name="connsiteY6" fmla="*/ 1847850 h 1866900"/>
                  <a:gd name="connsiteX7" fmla="*/ 2120789 w 3254264"/>
                  <a:gd name="connsiteY7" fmla="*/ 771525 h 1866900"/>
                  <a:gd name="connsiteX8" fmla="*/ 1120664 w 3254264"/>
                  <a:gd name="connsiteY8" fmla="*/ 571500 h 1866900"/>
                  <a:gd name="connsiteX9" fmla="*/ 253889 w 3254264"/>
                  <a:gd name="connsiteY9" fmla="*/ 1143000 h 1866900"/>
                  <a:gd name="connsiteX0" fmla="*/ 1097065 w 3230665"/>
                  <a:gd name="connsiteY0" fmla="*/ 571500 h 1866900"/>
                  <a:gd name="connsiteX1" fmla="*/ 1690 w 3230665"/>
                  <a:gd name="connsiteY1" fmla="*/ 790575 h 1866900"/>
                  <a:gd name="connsiteX2" fmla="*/ 868465 w 3230665"/>
                  <a:gd name="connsiteY2" fmla="*/ 0 h 1866900"/>
                  <a:gd name="connsiteX3" fmla="*/ 2106715 w 3230665"/>
                  <a:gd name="connsiteY3" fmla="*/ 9525 h 1866900"/>
                  <a:gd name="connsiteX4" fmla="*/ 3230665 w 3230665"/>
                  <a:gd name="connsiteY4" fmla="*/ 476250 h 1866900"/>
                  <a:gd name="connsiteX5" fmla="*/ 3221140 w 3230665"/>
                  <a:gd name="connsiteY5" fmla="*/ 1866900 h 1866900"/>
                  <a:gd name="connsiteX6" fmla="*/ 3087790 w 3230665"/>
                  <a:gd name="connsiteY6" fmla="*/ 1847850 h 1866900"/>
                  <a:gd name="connsiteX7" fmla="*/ 2097190 w 3230665"/>
                  <a:gd name="connsiteY7" fmla="*/ 771525 h 1866900"/>
                  <a:gd name="connsiteX8" fmla="*/ 1097065 w 3230665"/>
                  <a:gd name="connsiteY8" fmla="*/ 571500 h 1866900"/>
                  <a:gd name="connsiteX0" fmla="*/ 1099783 w 3233383"/>
                  <a:gd name="connsiteY0" fmla="*/ 571500 h 1866900"/>
                  <a:gd name="connsiteX1" fmla="*/ 4408 w 3233383"/>
                  <a:gd name="connsiteY1" fmla="*/ 790575 h 1866900"/>
                  <a:gd name="connsiteX2" fmla="*/ 871183 w 3233383"/>
                  <a:gd name="connsiteY2" fmla="*/ 0 h 1866900"/>
                  <a:gd name="connsiteX3" fmla="*/ 2109433 w 3233383"/>
                  <a:gd name="connsiteY3" fmla="*/ 9525 h 1866900"/>
                  <a:gd name="connsiteX4" fmla="*/ 3233383 w 3233383"/>
                  <a:gd name="connsiteY4" fmla="*/ 476250 h 1866900"/>
                  <a:gd name="connsiteX5" fmla="*/ 3223858 w 3233383"/>
                  <a:gd name="connsiteY5" fmla="*/ 1866900 h 1866900"/>
                  <a:gd name="connsiteX6" fmla="*/ 3090508 w 3233383"/>
                  <a:gd name="connsiteY6" fmla="*/ 1847850 h 1866900"/>
                  <a:gd name="connsiteX7" fmla="*/ 2099908 w 3233383"/>
                  <a:gd name="connsiteY7" fmla="*/ 771525 h 1866900"/>
                  <a:gd name="connsiteX8" fmla="*/ 1099783 w 3233383"/>
                  <a:gd name="connsiteY8" fmla="*/ 571500 h 1866900"/>
                  <a:gd name="connsiteX0" fmla="*/ 1099783 w 3233383"/>
                  <a:gd name="connsiteY0" fmla="*/ 571500 h 1866900"/>
                  <a:gd name="connsiteX1" fmla="*/ 4408 w 3233383"/>
                  <a:gd name="connsiteY1" fmla="*/ 790575 h 1866900"/>
                  <a:gd name="connsiteX2" fmla="*/ 871183 w 3233383"/>
                  <a:gd name="connsiteY2" fmla="*/ 0 h 1866900"/>
                  <a:gd name="connsiteX3" fmla="*/ 2109433 w 3233383"/>
                  <a:gd name="connsiteY3" fmla="*/ 9525 h 1866900"/>
                  <a:gd name="connsiteX4" fmla="*/ 3233383 w 3233383"/>
                  <a:gd name="connsiteY4" fmla="*/ 476250 h 1866900"/>
                  <a:gd name="connsiteX5" fmla="*/ 3223858 w 3233383"/>
                  <a:gd name="connsiteY5" fmla="*/ 1866900 h 1866900"/>
                  <a:gd name="connsiteX6" fmla="*/ 3090508 w 3233383"/>
                  <a:gd name="connsiteY6" fmla="*/ 1847850 h 1866900"/>
                  <a:gd name="connsiteX7" fmla="*/ 2099908 w 3233383"/>
                  <a:gd name="connsiteY7" fmla="*/ 771525 h 1866900"/>
                  <a:gd name="connsiteX8" fmla="*/ 1099783 w 3233383"/>
                  <a:gd name="connsiteY8" fmla="*/ 571500 h 1866900"/>
                  <a:gd name="connsiteX0" fmla="*/ 1099427 w 3233027"/>
                  <a:gd name="connsiteY0" fmla="*/ 571500 h 1866900"/>
                  <a:gd name="connsiteX1" fmla="*/ 4052 w 3233027"/>
                  <a:gd name="connsiteY1" fmla="*/ 790575 h 1866900"/>
                  <a:gd name="connsiteX2" fmla="*/ 870827 w 3233027"/>
                  <a:gd name="connsiteY2" fmla="*/ 0 h 1866900"/>
                  <a:gd name="connsiteX3" fmla="*/ 2109077 w 3233027"/>
                  <a:gd name="connsiteY3" fmla="*/ 9525 h 1866900"/>
                  <a:gd name="connsiteX4" fmla="*/ 3233027 w 3233027"/>
                  <a:gd name="connsiteY4" fmla="*/ 476250 h 1866900"/>
                  <a:gd name="connsiteX5" fmla="*/ 3223502 w 3233027"/>
                  <a:gd name="connsiteY5" fmla="*/ 1866900 h 1866900"/>
                  <a:gd name="connsiteX6" fmla="*/ 3090152 w 3233027"/>
                  <a:gd name="connsiteY6" fmla="*/ 1847850 h 1866900"/>
                  <a:gd name="connsiteX7" fmla="*/ 2099552 w 3233027"/>
                  <a:gd name="connsiteY7" fmla="*/ 771525 h 1866900"/>
                  <a:gd name="connsiteX8" fmla="*/ 1099427 w 3233027"/>
                  <a:gd name="connsiteY8" fmla="*/ 571500 h 1866900"/>
                  <a:gd name="connsiteX0" fmla="*/ 1118366 w 3251966"/>
                  <a:gd name="connsiteY0" fmla="*/ 571500 h 1866900"/>
                  <a:gd name="connsiteX1" fmla="*/ 3941 w 3251966"/>
                  <a:gd name="connsiteY1" fmla="*/ 809625 h 1866900"/>
                  <a:gd name="connsiteX2" fmla="*/ 889766 w 3251966"/>
                  <a:gd name="connsiteY2" fmla="*/ 0 h 1866900"/>
                  <a:gd name="connsiteX3" fmla="*/ 2128016 w 3251966"/>
                  <a:gd name="connsiteY3" fmla="*/ 9525 h 1866900"/>
                  <a:gd name="connsiteX4" fmla="*/ 3251966 w 3251966"/>
                  <a:gd name="connsiteY4" fmla="*/ 476250 h 1866900"/>
                  <a:gd name="connsiteX5" fmla="*/ 3242441 w 3251966"/>
                  <a:gd name="connsiteY5" fmla="*/ 1866900 h 1866900"/>
                  <a:gd name="connsiteX6" fmla="*/ 3109091 w 3251966"/>
                  <a:gd name="connsiteY6" fmla="*/ 1847850 h 1866900"/>
                  <a:gd name="connsiteX7" fmla="*/ 2118491 w 3251966"/>
                  <a:gd name="connsiteY7" fmla="*/ 771525 h 1866900"/>
                  <a:gd name="connsiteX8" fmla="*/ 1118366 w 3251966"/>
                  <a:gd name="connsiteY8" fmla="*/ 571500 h 1866900"/>
                  <a:gd name="connsiteX0" fmla="*/ 1119025 w 3252625"/>
                  <a:gd name="connsiteY0" fmla="*/ 571500 h 1866900"/>
                  <a:gd name="connsiteX1" fmla="*/ 4600 w 3252625"/>
                  <a:gd name="connsiteY1" fmla="*/ 809625 h 1866900"/>
                  <a:gd name="connsiteX2" fmla="*/ 890425 w 3252625"/>
                  <a:gd name="connsiteY2" fmla="*/ 0 h 1866900"/>
                  <a:gd name="connsiteX3" fmla="*/ 2128675 w 3252625"/>
                  <a:gd name="connsiteY3" fmla="*/ 9525 h 1866900"/>
                  <a:gd name="connsiteX4" fmla="*/ 3252625 w 3252625"/>
                  <a:gd name="connsiteY4" fmla="*/ 476250 h 1866900"/>
                  <a:gd name="connsiteX5" fmla="*/ 3243100 w 3252625"/>
                  <a:gd name="connsiteY5" fmla="*/ 1866900 h 1866900"/>
                  <a:gd name="connsiteX6" fmla="*/ 3109750 w 3252625"/>
                  <a:gd name="connsiteY6" fmla="*/ 1847850 h 1866900"/>
                  <a:gd name="connsiteX7" fmla="*/ 2119150 w 3252625"/>
                  <a:gd name="connsiteY7" fmla="*/ 771525 h 1866900"/>
                  <a:gd name="connsiteX8" fmla="*/ 1119025 w 3252625"/>
                  <a:gd name="connsiteY8" fmla="*/ 571500 h 1866900"/>
                  <a:gd name="connsiteX0" fmla="*/ 1118146 w 3251746"/>
                  <a:gd name="connsiteY0" fmla="*/ 571500 h 1866900"/>
                  <a:gd name="connsiteX1" fmla="*/ 3721 w 3251746"/>
                  <a:gd name="connsiteY1" fmla="*/ 809625 h 1866900"/>
                  <a:gd name="connsiteX2" fmla="*/ 889546 w 3251746"/>
                  <a:gd name="connsiteY2" fmla="*/ 0 h 1866900"/>
                  <a:gd name="connsiteX3" fmla="*/ 2127796 w 3251746"/>
                  <a:gd name="connsiteY3" fmla="*/ 9525 h 1866900"/>
                  <a:gd name="connsiteX4" fmla="*/ 3251746 w 3251746"/>
                  <a:gd name="connsiteY4" fmla="*/ 476250 h 1866900"/>
                  <a:gd name="connsiteX5" fmla="*/ 3242221 w 3251746"/>
                  <a:gd name="connsiteY5" fmla="*/ 1866900 h 1866900"/>
                  <a:gd name="connsiteX6" fmla="*/ 3108871 w 3251746"/>
                  <a:gd name="connsiteY6" fmla="*/ 1847850 h 1866900"/>
                  <a:gd name="connsiteX7" fmla="*/ 2118271 w 3251746"/>
                  <a:gd name="connsiteY7" fmla="*/ 771525 h 1866900"/>
                  <a:gd name="connsiteX8" fmla="*/ 1118146 w 3251746"/>
                  <a:gd name="connsiteY8" fmla="*/ 571500 h 1866900"/>
                  <a:gd name="connsiteX0" fmla="*/ 1118146 w 3251746"/>
                  <a:gd name="connsiteY0" fmla="*/ 589645 h 1885045"/>
                  <a:gd name="connsiteX1" fmla="*/ 3721 w 3251746"/>
                  <a:gd name="connsiteY1" fmla="*/ 827770 h 1885045"/>
                  <a:gd name="connsiteX2" fmla="*/ 889546 w 3251746"/>
                  <a:gd name="connsiteY2" fmla="*/ 18145 h 1885045"/>
                  <a:gd name="connsiteX3" fmla="*/ 2127796 w 3251746"/>
                  <a:gd name="connsiteY3" fmla="*/ 27670 h 1885045"/>
                  <a:gd name="connsiteX4" fmla="*/ 3251746 w 3251746"/>
                  <a:gd name="connsiteY4" fmla="*/ 494395 h 1885045"/>
                  <a:gd name="connsiteX5" fmla="*/ 3242221 w 3251746"/>
                  <a:gd name="connsiteY5" fmla="*/ 1885045 h 1885045"/>
                  <a:gd name="connsiteX6" fmla="*/ 3108871 w 3251746"/>
                  <a:gd name="connsiteY6" fmla="*/ 1865995 h 1885045"/>
                  <a:gd name="connsiteX7" fmla="*/ 2118271 w 3251746"/>
                  <a:gd name="connsiteY7" fmla="*/ 789670 h 1885045"/>
                  <a:gd name="connsiteX8" fmla="*/ 1118146 w 3251746"/>
                  <a:gd name="connsiteY8" fmla="*/ 589645 h 1885045"/>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108871 w 3251746"/>
                  <a:gd name="connsiteY6" fmla="*/ 188238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108871 w 3251746"/>
                  <a:gd name="connsiteY6" fmla="*/ 188238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108871 w 3251746"/>
                  <a:gd name="connsiteY6" fmla="*/ 188238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2994571 w 3251746"/>
                  <a:gd name="connsiteY6" fmla="*/ 1777612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2994571 w 3251746"/>
                  <a:gd name="connsiteY6" fmla="*/ 1777612 h 1901437"/>
                  <a:gd name="connsiteX7" fmla="*/ 2118271 w 3251746"/>
                  <a:gd name="connsiteY7" fmla="*/ 806062 h 1901437"/>
                  <a:gd name="connsiteX8" fmla="*/ 1118146 w 3251746"/>
                  <a:gd name="connsiteY8" fmla="*/ 606037 h 1901437"/>
                  <a:gd name="connsiteX0" fmla="*/ 1118146 w 3251746"/>
                  <a:gd name="connsiteY0" fmla="*/ 606037 h 1921976"/>
                  <a:gd name="connsiteX1" fmla="*/ 3721 w 3251746"/>
                  <a:gd name="connsiteY1" fmla="*/ 844162 h 1921976"/>
                  <a:gd name="connsiteX2" fmla="*/ 889546 w 3251746"/>
                  <a:gd name="connsiteY2" fmla="*/ 34537 h 1921976"/>
                  <a:gd name="connsiteX3" fmla="*/ 2127796 w 3251746"/>
                  <a:gd name="connsiteY3" fmla="*/ 44062 h 1921976"/>
                  <a:gd name="connsiteX4" fmla="*/ 3251746 w 3251746"/>
                  <a:gd name="connsiteY4" fmla="*/ 510787 h 1921976"/>
                  <a:gd name="connsiteX5" fmla="*/ 3242221 w 3251746"/>
                  <a:gd name="connsiteY5" fmla="*/ 1901437 h 1921976"/>
                  <a:gd name="connsiteX6" fmla="*/ 2994571 w 3251746"/>
                  <a:gd name="connsiteY6" fmla="*/ 1777612 h 1921976"/>
                  <a:gd name="connsiteX7" fmla="*/ 2118271 w 3251746"/>
                  <a:gd name="connsiteY7" fmla="*/ 806062 h 1921976"/>
                  <a:gd name="connsiteX8" fmla="*/ 1118146 w 3251746"/>
                  <a:gd name="connsiteY8" fmla="*/ 606037 h 1921976"/>
                  <a:gd name="connsiteX0" fmla="*/ 1118146 w 3242221"/>
                  <a:gd name="connsiteY0" fmla="*/ 606037 h 1921976"/>
                  <a:gd name="connsiteX1" fmla="*/ 3721 w 3242221"/>
                  <a:gd name="connsiteY1" fmla="*/ 844162 h 1921976"/>
                  <a:gd name="connsiteX2" fmla="*/ 889546 w 3242221"/>
                  <a:gd name="connsiteY2" fmla="*/ 34537 h 1921976"/>
                  <a:gd name="connsiteX3" fmla="*/ 2127796 w 3242221"/>
                  <a:gd name="connsiteY3" fmla="*/ 44062 h 1921976"/>
                  <a:gd name="connsiteX4" fmla="*/ 3242221 w 3242221"/>
                  <a:gd name="connsiteY4" fmla="*/ 615562 h 1921976"/>
                  <a:gd name="connsiteX5" fmla="*/ 3242221 w 3242221"/>
                  <a:gd name="connsiteY5" fmla="*/ 1901437 h 1921976"/>
                  <a:gd name="connsiteX6" fmla="*/ 2994571 w 3242221"/>
                  <a:gd name="connsiteY6" fmla="*/ 1777612 h 1921976"/>
                  <a:gd name="connsiteX7" fmla="*/ 2118271 w 3242221"/>
                  <a:gd name="connsiteY7" fmla="*/ 806062 h 1921976"/>
                  <a:gd name="connsiteX8" fmla="*/ 1118146 w 3242221"/>
                  <a:gd name="connsiteY8" fmla="*/ 606037 h 1921976"/>
                  <a:gd name="connsiteX0" fmla="*/ 1118146 w 3242221"/>
                  <a:gd name="connsiteY0" fmla="*/ 606037 h 1921976"/>
                  <a:gd name="connsiteX1" fmla="*/ 3721 w 3242221"/>
                  <a:gd name="connsiteY1" fmla="*/ 844162 h 1921976"/>
                  <a:gd name="connsiteX2" fmla="*/ 889546 w 3242221"/>
                  <a:gd name="connsiteY2" fmla="*/ 34537 h 1921976"/>
                  <a:gd name="connsiteX3" fmla="*/ 2127796 w 3242221"/>
                  <a:gd name="connsiteY3" fmla="*/ 44062 h 1921976"/>
                  <a:gd name="connsiteX4" fmla="*/ 3242221 w 3242221"/>
                  <a:gd name="connsiteY4" fmla="*/ 615562 h 1921976"/>
                  <a:gd name="connsiteX5" fmla="*/ 3242221 w 3242221"/>
                  <a:gd name="connsiteY5" fmla="*/ 1901437 h 1921976"/>
                  <a:gd name="connsiteX6" fmla="*/ 2994571 w 3242221"/>
                  <a:gd name="connsiteY6" fmla="*/ 1777612 h 1921976"/>
                  <a:gd name="connsiteX7" fmla="*/ 2118271 w 3242221"/>
                  <a:gd name="connsiteY7" fmla="*/ 806062 h 1921976"/>
                  <a:gd name="connsiteX8" fmla="*/ 1118146 w 3242221"/>
                  <a:gd name="connsiteY8" fmla="*/ 606037 h 1921976"/>
                  <a:gd name="connsiteX0" fmla="*/ 1118146 w 3261271"/>
                  <a:gd name="connsiteY0" fmla="*/ 606037 h 1993269"/>
                  <a:gd name="connsiteX1" fmla="*/ 3721 w 3261271"/>
                  <a:gd name="connsiteY1" fmla="*/ 844162 h 1993269"/>
                  <a:gd name="connsiteX2" fmla="*/ 889546 w 3261271"/>
                  <a:gd name="connsiteY2" fmla="*/ 34537 h 1993269"/>
                  <a:gd name="connsiteX3" fmla="*/ 2127796 w 3261271"/>
                  <a:gd name="connsiteY3" fmla="*/ 44062 h 1993269"/>
                  <a:gd name="connsiteX4" fmla="*/ 3242221 w 3261271"/>
                  <a:gd name="connsiteY4" fmla="*/ 615562 h 1993269"/>
                  <a:gd name="connsiteX5" fmla="*/ 3261271 w 3261271"/>
                  <a:gd name="connsiteY5" fmla="*/ 1987162 h 1993269"/>
                  <a:gd name="connsiteX6" fmla="*/ 2994571 w 3261271"/>
                  <a:gd name="connsiteY6" fmla="*/ 1777612 h 1993269"/>
                  <a:gd name="connsiteX7" fmla="*/ 2118271 w 3261271"/>
                  <a:gd name="connsiteY7" fmla="*/ 806062 h 1993269"/>
                  <a:gd name="connsiteX8" fmla="*/ 1118146 w 3261271"/>
                  <a:gd name="connsiteY8" fmla="*/ 606037 h 199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61271" h="1993269">
                    <a:moveTo>
                      <a:pt x="1118146" y="606037"/>
                    </a:moveTo>
                    <a:cubicBezTo>
                      <a:pt x="816521" y="761612"/>
                      <a:pt x="308521" y="1206112"/>
                      <a:pt x="3721" y="844162"/>
                    </a:cubicBezTo>
                    <a:cubicBezTo>
                      <a:pt x="-62359" y="765692"/>
                      <a:pt x="772071" y="98037"/>
                      <a:pt x="889546" y="34537"/>
                    </a:cubicBezTo>
                    <a:cubicBezTo>
                      <a:pt x="1007021" y="-9913"/>
                      <a:pt x="2000796" y="-16263"/>
                      <a:pt x="2127796" y="44062"/>
                    </a:cubicBezTo>
                    <a:cubicBezTo>
                      <a:pt x="2616746" y="180587"/>
                      <a:pt x="2915196" y="345687"/>
                      <a:pt x="3242221" y="615562"/>
                    </a:cubicBezTo>
                    <a:lnTo>
                      <a:pt x="3261271" y="1987162"/>
                    </a:lnTo>
                    <a:cubicBezTo>
                      <a:pt x="3159671" y="2012562"/>
                      <a:pt x="3134271" y="1961762"/>
                      <a:pt x="2994571" y="1777612"/>
                    </a:cubicBezTo>
                    <a:cubicBezTo>
                      <a:pt x="2616746" y="1444237"/>
                      <a:pt x="2343696" y="1148962"/>
                      <a:pt x="2118271" y="806062"/>
                    </a:cubicBezTo>
                    <a:cubicBezTo>
                      <a:pt x="1756321" y="777487"/>
                      <a:pt x="1432471" y="720337"/>
                      <a:pt x="1118146" y="606037"/>
                    </a:cubicBezTo>
                    <a:close/>
                  </a:path>
                </a:pathLst>
              </a:custGeom>
              <a:grp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sp>
            <p:nvSpPr>
              <p:cNvPr id="34" name="Rounded Rectangle 4">
                <a:extLst>
                  <a:ext uri="{FF2B5EF4-FFF2-40B4-BE49-F238E27FC236}">
                    <a16:creationId xmlns:a16="http://schemas.microsoft.com/office/drawing/2014/main" id="{CFE7D275-5301-7531-3B04-50F487525589}"/>
                  </a:ext>
                </a:extLst>
              </p:cNvPr>
              <p:cNvSpPr/>
              <p:nvPr/>
            </p:nvSpPr>
            <p:spPr>
              <a:xfrm rot="2002203">
                <a:off x="2745022" y="3807001"/>
                <a:ext cx="339508" cy="612148"/>
              </a:xfrm>
              <a:prstGeom prst="roundRect">
                <a:avLst>
                  <a:gd name="adj" fmla="val 50000"/>
                </a:avLst>
              </a:prstGeom>
              <a:grp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sp>
            <p:nvSpPr>
              <p:cNvPr id="35" name="Rounded Rectangle 11">
                <a:extLst>
                  <a:ext uri="{FF2B5EF4-FFF2-40B4-BE49-F238E27FC236}">
                    <a16:creationId xmlns:a16="http://schemas.microsoft.com/office/drawing/2014/main" id="{B56C414C-A3D1-BFBC-831F-E3A658C6778A}"/>
                  </a:ext>
                </a:extLst>
              </p:cNvPr>
              <p:cNvSpPr/>
              <p:nvPr/>
            </p:nvSpPr>
            <p:spPr>
              <a:xfrm rot="2002203">
                <a:off x="3276558" y="3627997"/>
                <a:ext cx="339508" cy="934693"/>
              </a:xfrm>
              <a:prstGeom prst="roundRect">
                <a:avLst>
                  <a:gd name="adj" fmla="val 50000"/>
                </a:avLst>
              </a:prstGeom>
              <a:solidFill>
                <a:srgbClr val="7D9CE8"/>
              </a:solid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sp>
            <p:nvSpPr>
              <p:cNvPr id="36" name="Rounded Rectangle 12">
                <a:extLst>
                  <a:ext uri="{FF2B5EF4-FFF2-40B4-BE49-F238E27FC236}">
                    <a16:creationId xmlns:a16="http://schemas.microsoft.com/office/drawing/2014/main" id="{CAF599F9-84B6-4382-FBB1-F8CC756E1505}"/>
                  </a:ext>
                </a:extLst>
              </p:cNvPr>
              <p:cNvSpPr/>
              <p:nvPr/>
            </p:nvSpPr>
            <p:spPr>
              <a:xfrm rot="2002203">
                <a:off x="3656813" y="3935485"/>
                <a:ext cx="339508" cy="724313"/>
              </a:xfrm>
              <a:prstGeom prst="roundRect">
                <a:avLst>
                  <a:gd name="adj" fmla="val 50000"/>
                </a:avLst>
              </a:prstGeom>
              <a:grp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sp>
            <p:nvSpPr>
              <p:cNvPr id="37" name="Rounded Rectangle 13">
                <a:extLst>
                  <a:ext uri="{FF2B5EF4-FFF2-40B4-BE49-F238E27FC236}">
                    <a16:creationId xmlns:a16="http://schemas.microsoft.com/office/drawing/2014/main" id="{502BF31E-234C-8FE9-A501-FA232A26B30E}"/>
                  </a:ext>
                </a:extLst>
              </p:cNvPr>
              <p:cNvSpPr/>
              <p:nvPr/>
            </p:nvSpPr>
            <p:spPr>
              <a:xfrm rot="2002203">
                <a:off x="4082895" y="4229792"/>
                <a:ext cx="339508" cy="567411"/>
              </a:xfrm>
              <a:prstGeom prst="roundRect">
                <a:avLst>
                  <a:gd name="adj" fmla="val 50000"/>
                </a:avLst>
              </a:prstGeom>
              <a:grp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grpSp>
        <p:sp>
          <p:nvSpPr>
            <p:cNvPr id="32" name="Freeform 14">
              <a:extLst>
                <a:ext uri="{FF2B5EF4-FFF2-40B4-BE49-F238E27FC236}">
                  <a16:creationId xmlns:a16="http://schemas.microsoft.com/office/drawing/2014/main" id="{8E2718DF-3E96-4E8C-CB1E-661BB082F04F}"/>
                </a:ext>
              </a:extLst>
            </p:cNvPr>
            <p:cNvSpPr/>
            <p:nvPr/>
          </p:nvSpPr>
          <p:spPr>
            <a:xfrm>
              <a:off x="2676526" y="2590800"/>
              <a:ext cx="3152217" cy="2284673"/>
            </a:xfrm>
            <a:custGeom>
              <a:avLst/>
              <a:gdLst>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803401 w 3152217"/>
                <a:gd name="connsiteY25" fmla="*/ 2014854 h 2217998"/>
                <a:gd name="connsiteX26" fmla="*/ 1771650 w 3152217"/>
                <a:gd name="connsiteY26" fmla="*/ 2057400 h 2217998"/>
                <a:gd name="connsiteX27" fmla="*/ 1798691 w 3152217"/>
                <a:gd name="connsiteY27" fmla="*/ 2010144 h 2217998"/>
                <a:gd name="connsiteX28" fmla="*/ 1775643 w 3152217"/>
                <a:gd name="connsiteY28" fmla="*/ 1987096 h 2217998"/>
                <a:gd name="connsiteX29" fmla="*/ 1848068 w 3152217"/>
                <a:gd name="connsiteY29" fmla="*/ 1914670 h 2217998"/>
                <a:gd name="connsiteX30" fmla="*/ 1533525 w 3152217"/>
                <a:gd name="connsiteY30" fmla="*/ 1485900 h 2217998"/>
                <a:gd name="connsiteX31" fmla="*/ 1219200 w 3152217"/>
                <a:gd name="connsiteY31" fmla="*/ 1181100 h 2217998"/>
                <a:gd name="connsiteX32" fmla="*/ 571500 w 3152217"/>
                <a:gd name="connsiteY32" fmla="*/ 1295400 h 2217998"/>
                <a:gd name="connsiteX33" fmla="*/ 0 w 3152217"/>
                <a:gd name="connsiteY33" fmla="*/ 1266825 h 2217998"/>
                <a:gd name="connsiteX34" fmla="*/ 9525 w 3152217"/>
                <a:gd name="connsiteY34" fmla="*/ 28575 h 2217998"/>
                <a:gd name="connsiteX35" fmla="*/ 323850 w 3152217"/>
                <a:gd name="connsiteY35"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803401 w 3152217"/>
                <a:gd name="connsiteY25" fmla="*/ 2014854 h 2217998"/>
                <a:gd name="connsiteX26" fmla="*/ 1771650 w 3152217"/>
                <a:gd name="connsiteY26" fmla="*/ 2057400 h 2217998"/>
                <a:gd name="connsiteX27" fmla="*/ 1798691 w 3152217"/>
                <a:gd name="connsiteY27" fmla="*/ 2010144 h 2217998"/>
                <a:gd name="connsiteX28" fmla="*/ 1775643 w 3152217"/>
                <a:gd name="connsiteY28" fmla="*/ 1987096 h 2217998"/>
                <a:gd name="connsiteX29" fmla="*/ 1848068 w 3152217"/>
                <a:gd name="connsiteY29" fmla="*/ 1914670 h 2217998"/>
                <a:gd name="connsiteX30" fmla="*/ 1533525 w 3152217"/>
                <a:gd name="connsiteY30" fmla="*/ 1485900 h 2217998"/>
                <a:gd name="connsiteX31" fmla="*/ 1219200 w 3152217"/>
                <a:gd name="connsiteY31" fmla="*/ 1181100 h 2217998"/>
                <a:gd name="connsiteX32" fmla="*/ 571500 w 3152217"/>
                <a:gd name="connsiteY32" fmla="*/ 1295400 h 2217998"/>
                <a:gd name="connsiteX33" fmla="*/ 0 w 3152217"/>
                <a:gd name="connsiteY33" fmla="*/ 1266825 h 2217998"/>
                <a:gd name="connsiteX34" fmla="*/ 9525 w 3152217"/>
                <a:gd name="connsiteY34" fmla="*/ 28575 h 2217998"/>
                <a:gd name="connsiteX35" fmla="*/ 323850 w 3152217"/>
                <a:gd name="connsiteY35"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803401 w 3152217"/>
                <a:gd name="connsiteY25" fmla="*/ 2014854 h 2217998"/>
                <a:gd name="connsiteX26" fmla="*/ 1798691 w 3152217"/>
                <a:gd name="connsiteY26" fmla="*/ 2010144 h 2217998"/>
                <a:gd name="connsiteX27" fmla="*/ 1775643 w 3152217"/>
                <a:gd name="connsiteY27" fmla="*/ 1987096 h 2217998"/>
                <a:gd name="connsiteX28" fmla="*/ 1848068 w 3152217"/>
                <a:gd name="connsiteY28" fmla="*/ 1914670 h 2217998"/>
                <a:gd name="connsiteX29" fmla="*/ 1533525 w 3152217"/>
                <a:gd name="connsiteY29" fmla="*/ 1485900 h 2217998"/>
                <a:gd name="connsiteX30" fmla="*/ 1219200 w 3152217"/>
                <a:gd name="connsiteY30" fmla="*/ 1181100 h 2217998"/>
                <a:gd name="connsiteX31" fmla="*/ 571500 w 3152217"/>
                <a:gd name="connsiteY31" fmla="*/ 1295400 h 2217998"/>
                <a:gd name="connsiteX32" fmla="*/ 0 w 3152217"/>
                <a:gd name="connsiteY32" fmla="*/ 1266825 h 2217998"/>
                <a:gd name="connsiteX33" fmla="*/ 9525 w 3152217"/>
                <a:gd name="connsiteY33" fmla="*/ 28575 h 2217998"/>
                <a:gd name="connsiteX34" fmla="*/ 323850 w 3152217"/>
                <a:gd name="connsiteY34"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798691 w 3152217"/>
                <a:gd name="connsiteY25" fmla="*/ 2010144 h 2217998"/>
                <a:gd name="connsiteX26" fmla="*/ 1775643 w 3152217"/>
                <a:gd name="connsiteY26" fmla="*/ 1987096 h 2217998"/>
                <a:gd name="connsiteX27" fmla="*/ 1848068 w 3152217"/>
                <a:gd name="connsiteY27" fmla="*/ 1914670 h 2217998"/>
                <a:gd name="connsiteX28" fmla="*/ 1533525 w 3152217"/>
                <a:gd name="connsiteY28" fmla="*/ 1485900 h 2217998"/>
                <a:gd name="connsiteX29" fmla="*/ 1219200 w 3152217"/>
                <a:gd name="connsiteY29" fmla="*/ 1181100 h 2217998"/>
                <a:gd name="connsiteX30" fmla="*/ 571500 w 3152217"/>
                <a:gd name="connsiteY30" fmla="*/ 1295400 h 2217998"/>
                <a:gd name="connsiteX31" fmla="*/ 0 w 3152217"/>
                <a:gd name="connsiteY31" fmla="*/ 1266825 h 2217998"/>
                <a:gd name="connsiteX32" fmla="*/ 9525 w 3152217"/>
                <a:gd name="connsiteY32" fmla="*/ 28575 h 2217998"/>
                <a:gd name="connsiteX33" fmla="*/ 323850 w 3152217"/>
                <a:gd name="connsiteY33"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798691 w 3152217"/>
                <a:gd name="connsiteY25" fmla="*/ 2010144 h 2217998"/>
                <a:gd name="connsiteX26" fmla="*/ 1775643 w 3152217"/>
                <a:gd name="connsiteY26" fmla="*/ 1987096 h 2217998"/>
                <a:gd name="connsiteX27" fmla="*/ 1848068 w 3152217"/>
                <a:gd name="connsiteY27" fmla="*/ 1914670 h 2217998"/>
                <a:gd name="connsiteX28" fmla="*/ 1533525 w 3152217"/>
                <a:gd name="connsiteY28" fmla="*/ 1485900 h 2217998"/>
                <a:gd name="connsiteX29" fmla="*/ 1219200 w 3152217"/>
                <a:gd name="connsiteY29" fmla="*/ 1181100 h 2217998"/>
                <a:gd name="connsiteX30" fmla="*/ 571500 w 3152217"/>
                <a:gd name="connsiteY30" fmla="*/ 1295400 h 2217998"/>
                <a:gd name="connsiteX31" fmla="*/ 0 w 3152217"/>
                <a:gd name="connsiteY31" fmla="*/ 1266825 h 2217998"/>
                <a:gd name="connsiteX32" fmla="*/ 9525 w 3152217"/>
                <a:gd name="connsiteY32" fmla="*/ 28575 h 2217998"/>
                <a:gd name="connsiteX33" fmla="*/ 323850 w 3152217"/>
                <a:gd name="connsiteY33"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8068 w 3152217"/>
                <a:gd name="connsiteY26" fmla="*/ 191467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8068 w 3152217"/>
                <a:gd name="connsiteY26" fmla="*/ 1911865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8068 w 3152217"/>
                <a:gd name="connsiteY26" fmla="*/ 1911865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3152217 w 3152217"/>
                <a:gd name="connsiteY5" fmla="*/ 1217685 h 2217998"/>
                <a:gd name="connsiteX6" fmla="*/ 3152217 w 3152217"/>
                <a:gd name="connsiteY6" fmla="*/ 1429902 h 2217998"/>
                <a:gd name="connsiteX7" fmla="*/ 2940000 w 3152217"/>
                <a:gd name="connsiteY7" fmla="*/ 1429902 h 2217998"/>
                <a:gd name="connsiteX8" fmla="*/ 2539107 w 3152217"/>
                <a:gd name="connsiteY8" fmla="*/ 1029008 h 2217998"/>
                <a:gd name="connsiteX9" fmla="*/ 2474399 w 3152217"/>
                <a:gd name="connsiteY9" fmla="*/ 1115717 h 2217998"/>
                <a:gd name="connsiteX10" fmla="*/ 2907621 w 3152217"/>
                <a:gd name="connsiteY10" fmla="*/ 1548940 h 2217998"/>
                <a:gd name="connsiteX11" fmla="*/ 2907621 w 3152217"/>
                <a:gd name="connsiteY11" fmla="*/ 1761157 h 2217998"/>
                <a:gd name="connsiteX12" fmla="*/ 2695404 w 3152217"/>
                <a:gd name="connsiteY12" fmla="*/ 1761157 h 2217998"/>
                <a:gd name="connsiteX13" fmla="*/ 2293017 w 3152217"/>
                <a:gd name="connsiteY13" fmla="*/ 1358769 h 2217998"/>
                <a:gd name="connsiteX14" fmla="*/ 2228234 w 3152217"/>
                <a:gd name="connsiteY14" fmla="*/ 1445578 h 2217998"/>
                <a:gd name="connsiteX15" fmla="*/ 2648161 w 3152217"/>
                <a:gd name="connsiteY15" fmla="*/ 1865505 h 2217998"/>
                <a:gd name="connsiteX16" fmla="*/ 2648161 w 3152217"/>
                <a:gd name="connsiteY16" fmla="*/ 2077722 h 2217998"/>
                <a:gd name="connsiteX17" fmla="*/ 2435944 w 3152217"/>
                <a:gd name="connsiteY17" fmla="*/ 2077722 h 2217998"/>
                <a:gd name="connsiteX18" fmla="*/ 2046853 w 3152217"/>
                <a:gd name="connsiteY18" fmla="*/ 1688629 h 2217998"/>
                <a:gd name="connsiteX19" fmla="*/ 1987859 w 3152217"/>
                <a:gd name="connsiteY19" fmla="*/ 1774879 h 2217998"/>
                <a:gd name="connsiteX20" fmla="*/ 2218760 w 3152217"/>
                <a:gd name="connsiteY20" fmla="*/ 2005781 h 2217998"/>
                <a:gd name="connsiteX21" fmla="*/ 2218760 w 3152217"/>
                <a:gd name="connsiteY21" fmla="*/ 2217998 h 2217998"/>
                <a:gd name="connsiteX22" fmla="*/ 2006543 w 3152217"/>
                <a:gd name="connsiteY22" fmla="*/ 2217998 h 2217998"/>
                <a:gd name="connsiteX23" fmla="*/ 1798691 w 3152217"/>
                <a:gd name="connsiteY23" fmla="*/ 2010144 h 2217998"/>
                <a:gd name="connsiteX24" fmla="*/ 1775643 w 3152217"/>
                <a:gd name="connsiteY24" fmla="*/ 1987096 h 2217998"/>
                <a:gd name="connsiteX25" fmla="*/ 1842458 w 3152217"/>
                <a:gd name="connsiteY25" fmla="*/ 1897840 h 2217998"/>
                <a:gd name="connsiteX26" fmla="*/ 1533525 w 3152217"/>
                <a:gd name="connsiteY26" fmla="*/ 1485900 h 2217998"/>
                <a:gd name="connsiteX27" fmla="*/ 1219200 w 3152217"/>
                <a:gd name="connsiteY27" fmla="*/ 1181100 h 2217998"/>
                <a:gd name="connsiteX28" fmla="*/ 571500 w 3152217"/>
                <a:gd name="connsiteY28" fmla="*/ 1295400 h 2217998"/>
                <a:gd name="connsiteX29" fmla="*/ 0 w 3152217"/>
                <a:gd name="connsiteY29" fmla="*/ 1266825 h 2217998"/>
                <a:gd name="connsiteX30" fmla="*/ 9525 w 3152217"/>
                <a:gd name="connsiteY30" fmla="*/ 28575 h 2217998"/>
                <a:gd name="connsiteX31" fmla="*/ 323850 w 3152217"/>
                <a:gd name="connsiteY31"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314575 w 3152217"/>
                <a:gd name="connsiteY3" fmla="*/ 285750 h 2217998"/>
                <a:gd name="connsiteX4" fmla="*/ 2724150 w 3152217"/>
                <a:gd name="connsiteY4" fmla="*/ 781050 h 2217998"/>
                <a:gd name="connsiteX5" fmla="*/ 3152217 w 3152217"/>
                <a:gd name="connsiteY5" fmla="*/ 1217685 h 2217998"/>
                <a:gd name="connsiteX6" fmla="*/ 3152217 w 3152217"/>
                <a:gd name="connsiteY6" fmla="*/ 1429902 h 2217998"/>
                <a:gd name="connsiteX7" fmla="*/ 2940000 w 3152217"/>
                <a:gd name="connsiteY7" fmla="*/ 1429902 h 2217998"/>
                <a:gd name="connsiteX8" fmla="*/ 2539107 w 3152217"/>
                <a:gd name="connsiteY8" fmla="*/ 1029008 h 2217998"/>
                <a:gd name="connsiteX9" fmla="*/ 2474399 w 3152217"/>
                <a:gd name="connsiteY9" fmla="*/ 1115717 h 2217998"/>
                <a:gd name="connsiteX10" fmla="*/ 2907621 w 3152217"/>
                <a:gd name="connsiteY10" fmla="*/ 1548940 h 2217998"/>
                <a:gd name="connsiteX11" fmla="*/ 2907621 w 3152217"/>
                <a:gd name="connsiteY11" fmla="*/ 1761157 h 2217998"/>
                <a:gd name="connsiteX12" fmla="*/ 2695404 w 3152217"/>
                <a:gd name="connsiteY12" fmla="*/ 1761157 h 2217998"/>
                <a:gd name="connsiteX13" fmla="*/ 2293017 w 3152217"/>
                <a:gd name="connsiteY13" fmla="*/ 1358769 h 2217998"/>
                <a:gd name="connsiteX14" fmla="*/ 2228234 w 3152217"/>
                <a:gd name="connsiteY14" fmla="*/ 1445578 h 2217998"/>
                <a:gd name="connsiteX15" fmla="*/ 2648161 w 3152217"/>
                <a:gd name="connsiteY15" fmla="*/ 1865505 h 2217998"/>
                <a:gd name="connsiteX16" fmla="*/ 2648161 w 3152217"/>
                <a:gd name="connsiteY16" fmla="*/ 2077722 h 2217998"/>
                <a:gd name="connsiteX17" fmla="*/ 2435944 w 3152217"/>
                <a:gd name="connsiteY17" fmla="*/ 2077722 h 2217998"/>
                <a:gd name="connsiteX18" fmla="*/ 2046853 w 3152217"/>
                <a:gd name="connsiteY18" fmla="*/ 1688629 h 2217998"/>
                <a:gd name="connsiteX19" fmla="*/ 1987859 w 3152217"/>
                <a:gd name="connsiteY19" fmla="*/ 1774879 h 2217998"/>
                <a:gd name="connsiteX20" fmla="*/ 2218760 w 3152217"/>
                <a:gd name="connsiteY20" fmla="*/ 2005781 h 2217998"/>
                <a:gd name="connsiteX21" fmla="*/ 2218760 w 3152217"/>
                <a:gd name="connsiteY21" fmla="*/ 2217998 h 2217998"/>
                <a:gd name="connsiteX22" fmla="*/ 2006543 w 3152217"/>
                <a:gd name="connsiteY22" fmla="*/ 2217998 h 2217998"/>
                <a:gd name="connsiteX23" fmla="*/ 1798691 w 3152217"/>
                <a:gd name="connsiteY23" fmla="*/ 2010144 h 2217998"/>
                <a:gd name="connsiteX24" fmla="*/ 1775643 w 3152217"/>
                <a:gd name="connsiteY24" fmla="*/ 1987096 h 2217998"/>
                <a:gd name="connsiteX25" fmla="*/ 1842458 w 3152217"/>
                <a:gd name="connsiteY25" fmla="*/ 1897840 h 2217998"/>
                <a:gd name="connsiteX26" fmla="*/ 1533525 w 3152217"/>
                <a:gd name="connsiteY26" fmla="*/ 1485900 h 2217998"/>
                <a:gd name="connsiteX27" fmla="*/ 1219200 w 3152217"/>
                <a:gd name="connsiteY27" fmla="*/ 1181100 h 2217998"/>
                <a:gd name="connsiteX28" fmla="*/ 571500 w 3152217"/>
                <a:gd name="connsiteY28" fmla="*/ 1295400 h 2217998"/>
                <a:gd name="connsiteX29" fmla="*/ 0 w 3152217"/>
                <a:gd name="connsiteY29" fmla="*/ 1266825 h 2217998"/>
                <a:gd name="connsiteX30" fmla="*/ 9525 w 3152217"/>
                <a:gd name="connsiteY30" fmla="*/ 28575 h 2217998"/>
                <a:gd name="connsiteX31" fmla="*/ 323850 w 3152217"/>
                <a:gd name="connsiteY31"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314575 w 3152217"/>
                <a:gd name="connsiteY3" fmla="*/ 285750 h 2217998"/>
                <a:gd name="connsiteX4" fmla="*/ 2724150 w 3152217"/>
                <a:gd name="connsiteY4" fmla="*/ 781050 h 2217998"/>
                <a:gd name="connsiteX5" fmla="*/ 3152217 w 3152217"/>
                <a:gd name="connsiteY5" fmla="*/ 1217685 h 2217998"/>
                <a:gd name="connsiteX6" fmla="*/ 3152217 w 3152217"/>
                <a:gd name="connsiteY6" fmla="*/ 1429902 h 2217998"/>
                <a:gd name="connsiteX7" fmla="*/ 2940000 w 3152217"/>
                <a:gd name="connsiteY7" fmla="*/ 1429902 h 2217998"/>
                <a:gd name="connsiteX8" fmla="*/ 2539107 w 3152217"/>
                <a:gd name="connsiteY8" fmla="*/ 1029008 h 2217998"/>
                <a:gd name="connsiteX9" fmla="*/ 2474399 w 3152217"/>
                <a:gd name="connsiteY9" fmla="*/ 1115717 h 2217998"/>
                <a:gd name="connsiteX10" fmla="*/ 2907621 w 3152217"/>
                <a:gd name="connsiteY10" fmla="*/ 1548940 h 2217998"/>
                <a:gd name="connsiteX11" fmla="*/ 2907621 w 3152217"/>
                <a:gd name="connsiteY11" fmla="*/ 1761157 h 2217998"/>
                <a:gd name="connsiteX12" fmla="*/ 2695404 w 3152217"/>
                <a:gd name="connsiteY12" fmla="*/ 1761157 h 2217998"/>
                <a:gd name="connsiteX13" fmla="*/ 2293017 w 3152217"/>
                <a:gd name="connsiteY13" fmla="*/ 1358769 h 2217998"/>
                <a:gd name="connsiteX14" fmla="*/ 2228234 w 3152217"/>
                <a:gd name="connsiteY14" fmla="*/ 1445578 h 2217998"/>
                <a:gd name="connsiteX15" fmla="*/ 2648161 w 3152217"/>
                <a:gd name="connsiteY15" fmla="*/ 1865505 h 2217998"/>
                <a:gd name="connsiteX16" fmla="*/ 2648161 w 3152217"/>
                <a:gd name="connsiteY16" fmla="*/ 2077722 h 2217998"/>
                <a:gd name="connsiteX17" fmla="*/ 2435944 w 3152217"/>
                <a:gd name="connsiteY17" fmla="*/ 2077722 h 2217998"/>
                <a:gd name="connsiteX18" fmla="*/ 2046853 w 3152217"/>
                <a:gd name="connsiteY18" fmla="*/ 1688629 h 2217998"/>
                <a:gd name="connsiteX19" fmla="*/ 1987859 w 3152217"/>
                <a:gd name="connsiteY19" fmla="*/ 1774879 h 2217998"/>
                <a:gd name="connsiteX20" fmla="*/ 2218760 w 3152217"/>
                <a:gd name="connsiteY20" fmla="*/ 2005781 h 2217998"/>
                <a:gd name="connsiteX21" fmla="*/ 2218760 w 3152217"/>
                <a:gd name="connsiteY21" fmla="*/ 2217998 h 2217998"/>
                <a:gd name="connsiteX22" fmla="*/ 2006543 w 3152217"/>
                <a:gd name="connsiteY22" fmla="*/ 2217998 h 2217998"/>
                <a:gd name="connsiteX23" fmla="*/ 1798691 w 3152217"/>
                <a:gd name="connsiteY23" fmla="*/ 2010144 h 2217998"/>
                <a:gd name="connsiteX24" fmla="*/ 1775643 w 3152217"/>
                <a:gd name="connsiteY24" fmla="*/ 1987096 h 2217998"/>
                <a:gd name="connsiteX25" fmla="*/ 1842458 w 3152217"/>
                <a:gd name="connsiteY25" fmla="*/ 1897840 h 2217998"/>
                <a:gd name="connsiteX26" fmla="*/ 1533525 w 3152217"/>
                <a:gd name="connsiteY26" fmla="*/ 1485900 h 2217998"/>
                <a:gd name="connsiteX27" fmla="*/ 1219200 w 3152217"/>
                <a:gd name="connsiteY27" fmla="*/ 1181100 h 2217998"/>
                <a:gd name="connsiteX28" fmla="*/ 571500 w 3152217"/>
                <a:gd name="connsiteY28" fmla="*/ 1295400 h 2217998"/>
                <a:gd name="connsiteX29" fmla="*/ 0 w 3152217"/>
                <a:gd name="connsiteY29" fmla="*/ 1266825 h 2217998"/>
                <a:gd name="connsiteX30" fmla="*/ 9525 w 3152217"/>
                <a:gd name="connsiteY30" fmla="*/ 28575 h 2217998"/>
                <a:gd name="connsiteX31" fmla="*/ 323850 w 3152217"/>
                <a:gd name="connsiteY31" fmla="*/ 0 h 2217998"/>
                <a:gd name="connsiteX0" fmla="*/ 361950 w 3152217"/>
                <a:gd name="connsiteY0" fmla="*/ 0 h 2256098"/>
                <a:gd name="connsiteX1" fmla="*/ 95250 w 3152217"/>
                <a:gd name="connsiteY1" fmla="*/ 247650 h 2256098"/>
                <a:gd name="connsiteX2" fmla="*/ 1352550 w 3152217"/>
                <a:gd name="connsiteY2" fmla="*/ 123825 h 2256098"/>
                <a:gd name="connsiteX3" fmla="*/ 2314575 w 3152217"/>
                <a:gd name="connsiteY3" fmla="*/ 323850 h 2256098"/>
                <a:gd name="connsiteX4" fmla="*/ 2724150 w 3152217"/>
                <a:gd name="connsiteY4" fmla="*/ 819150 h 2256098"/>
                <a:gd name="connsiteX5" fmla="*/ 3152217 w 3152217"/>
                <a:gd name="connsiteY5" fmla="*/ 1255785 h 2256098"/>
                <a:gd name="connsiteX6" fmla="*/ 3152217 w 3152217"/>
                <a:gd name="connsiteY6" fmla="*/ 1468002 h 2256098"/>
                <a:gd name="connsiteX7" fmla="*/ 2940000 w 3152217"/>
                <a:gd name="connsiteY7" fmla="*/ 1468002 h 2256098"/>
                <a:gd name="connsiteX8" fmla="*/ 2539107 w 3152217"/>
                <a:gd name="connsiteY8" fmla="*/ 1067108 h 2256098"/>
                <a:gd name="connsiteX9" fmla="*/ 2474399 w 3152217"/>
                <a:gd name="connsiteY9" fmla="*/ 1153817 h 2256098"/>
                <a:gd name="connsiteX10" fmla="*/ 2907621 w 3152217"/>
                <a:gd name="connsiteY10" fmla="*/ 1587040 h 2256098"/>
                <a:gd name="connsiteX11" fmla="*/ 2907621 w 3152217"/>
                <a:gd name="connsiteY11" fmla="*/ 1799257 h 2256098"/>
                <a:gd name="connsiteX12" fmla="*/ 2695404 w 3152217"/>
                <a:gd name="connsiteY12" fmla="*/ 1799257 h 2256098"/>
                <a:gd name="connsiteX13" fmla="*/ 2293017 w 3152217"/>
                <a:gd name="connsiteY13" fmla="*/ 1396869 h 2256098"/>
                <a:gd name="connsiteX14" fmla="*/ 2228234 w 3152217"/>
                <a:gd name="connsiteY14" fmla="*/ 1483678 h 2256098"/>
                <a:gd name="connsiteX15" fmla="*/ 2648161 w 3152217"/>
                <a:gd name="connsiteY15" fmla="*/ 1903605 h 2256098"/>
                <a:gd name="connsiteX16" fmla="*/ 2648161 w 3152217"/>
                <a:gd name="connsiteY16" fmla="*/ 2115822 h 2256098"/>
                <a:gd name="connsiteX17" fmla="*/ 2435944 w 3152217"/>
                <a:gd name="connsiteY17" fmla="*/ 2115822 h 2256098"/>
                <a:gd name="connsiteX18" fmla="*/ 2046853 w 3152217"/>
                <a:gd name="connsiteY18" fmla="*/ 1726729 h 2256098"/>
                <a:gd name="connsiteX19" fmla="*/ 1987859 w 3152217"/>
                <a:gd name="connsiteY19" fmla="*/ 1812979 h 2256098"/>
                <a:gd name="connsiteX20" fmla="*/ 2218760 w 3152217"/>
                <a:gd name="connsiteY20" fmla="*/ 2043881 h 2256098"/>
                <a:gd name="connsiteX21" fmla="*/ 2218760 w 3152217"/>
                <a:gd name="connsiteY21" fmla="*/ 2256098 h 2256098"/>
                <a:gd name="connsiteX22" fmla="*/ 2006543 w 3152217"/>
                <a:gd name="connsiteY22" fmla="*/ 2256098 h 2256098"/>
                <a:gd name="connsiteX23" fmla="*/ 1798691 w 3152217"/>
                <a:gd name="connsiteY23" fmla="*/ 2048244 h 2256098"/>
                <a:gd name="connsiteX24" fmla="*/ 1775643 w 3152217"/>
                <a:gd name="connsiteY24" fmla="*/ 2025196 h 2256098"/>
                <a:gd name="connsiteX25" fmla="*/ 1842458 w 3152217"/>
                <a:gd name="connsiteY25" fmla="*/ 1935940 h 2256098"/>
                <a:gd name="connsiteX26" fmla="*/ 1533525 w 3152217"/>
                <a:gd name="connsiteY26" fmla="*/ 1524000 h 2256098"/>
                <a:gd name="connsiteX27" fmla="*/ 1219200 w 3152217"/>
                <a:gd name="connsiteY27" fmla="*/ 1219200 h 2256098"/>
                <a:gd name="connsiteX28" fmla="*/ 571500 w 3152217"/>
                <a:gd name="connsiteY28" fmla="*/ 1333500 h 2256098"/>
                <a:gd name="connsiteX29" fmla="*/ 0 w 3152217"/>
                <a:gd name="connsiteY29" fmla="*/ 1304925 h 2256098"/>
                <a:gd name="connsiteX30" fmla="*/ 9525 w 3152217"/>
                <a:gd name="connsiteY30" fmla="*/ 66675 h 2256098"/>
                <a:gd name="connsiteX31" fmla="*/ 361950 w 3152217"/>
                <a:gd name="connsiteY31" fmla="*/ 0 h 2256098"/>
                <a:gd name="connsiteX0" fmla="*/ 361950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61950 w 3152217"/>
                <a:gd name="connsiteY31" fmla="*/ 9525 h 2265623"/>
                <a:gd name="connsiteX0" fmla="*/ 40957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409575 w 3152217"/>
                <a:gd name="connsiteY31" fmla="*/ 9525 h 2265623"/>
                <a:gd name="connsiteX0" fmla="*/ 39052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90525 w 3152217"/>
                <a:gd name="connsiteY31" fmla="*/ 9525 h 2265623"/>
                <a:gd name="connsiteX0" fmla="*/ 390525 w 3152217"/>
                <a:gd name="connsiteY0" fmla="*/ 24506 h 2280604"/>
                <a:gd name="connsiteX1" fmla="*/ 95250 w 3152217"/>
                <a:gd name="connsiteY1" fmla="*/ 272156 h 2280604"/>
                <a:gd name="connsiteX2" fmla="*/ 1352550 w 3152217"/>
                <a:gd name="connsiteY2" fmla="*/ 148331 h 2280604"/>
                <a:gd name="connsiteX3" fmla="*/ 2314575 w 3152217"/>
                <a:gd name="connsiteY3" fmla="*/ 348356 h 2280604"/>
                <a:gd name="connsiteX4" fmla="*/ 2724150 w 3152217"/>
                <a:gd name="connsiteY4" fmla="*/ 843656 h 2280604"/>
                <a:gd name="connsiteX5" fmla="*/ 3152217 w 3152217"/>
                <a:gd name="connsiteY5" fmla="*/ 1280291 h 2280604"/>
                <a:gd name="connsiteX6" fmla="*/ 3152217 w 3152217"/>
                <a:gd name="connsiteY6" fmla="*/ 1492508 h 2280604"/>
                <a:gd name="connsiteX7" fmla="*/ 2940000 w 3152217"/>
                <a:gd name="connsiteY7" fmla="*/ 1492508 h 2280604"/>
                <a:gd name="connsiteX8" fmla="*/ 2539107 w 3152217"/>
                <a:gd name="connsiteY8" fmla="*/ 1091614 h 2280604"/>
                <a:gd name="connsiteX9" fmla="*/ 2474399 w 3152217"/>
                <a:gd name="connsiteY9" fmla="*/ 1178323 h 2280604"/>
                <a:gd name="connsiteX10" fmla="*/ 2907621 w 3152217"/>
                <a:gd name="connsiteY10" fmla="*/ 1611546 h 2280604"/>
                <a:gd name="connsiteX11" fmla="*/ 2907621 w 3152217"/>
                <a:gd name="connsiteY11" fmla="*/ 1823763 h 2280604"/>
                <a:gd name="connsiteX12" fmla="*/ 2695404 w 3152217"/>
                <a:gd name="connsiteY12" fmla="*/ 1823763 h 2280604"/>
                <a:gd name="connsiteX13" fmla="*/ 2293017 w 3152217"/>
                <a:gd name="connsiteY13" fmla="*/ 1421375 h 2280604"/>
                <a:gd name="connsiteX14" fmla="*/ 2228234 w 3152217"/>
                <a:gd name="connsiteY14" fmla="*/ 1508184 h 2280604"/>
                <a:gd name="connsiteX15" fmla="*/ 2648161 w 3152217"/>
                <a:gd name="connsiteY15" fmla="*/ 1928111 h 2280604"/>
                <a:gd name="connsiteX16" fmla="*/ 2648161 w 3152217"/>
                <a:gd name="connsiteY16" fmla="*/ 2140328 h 2280604"/>
                <a:gd name="connsiteX17" fmla="*/ 2435944 w 3152217"/>
                <a:gd name="connsiteY17" fmla="*/ 2140328 h 2280604"/>
                <a:gd name="connsiteX18" fmla="*/ 2046853 w 3152217"/>
                <a:gd name="connsiteY18" fmla="*/ 1751235 h 2280604"/>
                <a:gd name="connsiteX19" fmla="*/ 1987859 w 3152217"/>
                <a:gd name="connsiteY19" fmla="*/ 1837485 h 2280604"/>
                <a:gd name="connsiteX20" fmla="*/ 2218760 w 3152217"/>
                <a:gd name="connsiteY20" fmla="*/ 2068387 h 2280604"/>
                <a:gd name="connsiteX21" fmla="*/ 2218760 w 3152217"/>
                <a:gd name="connsiteY21" fmla="*/ 2280604 h 2280604"/>
                <a:gd name="connsiteX22" fmla="*/ 2006543 w 3152217"/>
                <a:gd name="connsiteY22" fmla="*/ 2280604 h 2280604"/>
                <a:gd name="connsiteX23" fmla="*/ 1798691 w 3152217"/>
                <a:gd name="connsiteY23" fmla="*/ 2072750 h 2280604"/>
                <a:gd name="connsiteX24" fmla="*/ 1775643 w 3152217"/>
                <a:gd name="connsiteY24" fmla="*/ 2049702 h 2280604"/>
                <a:gd name="connsiteX25" fmla="*/ 1842458 w 3152217"/>
                <a:gd name="connsiteY25" fmla="*/ 1960446 h 2280604"/>
                <a:gd name="connsiteX26" fmla="*/ 1533525 w 3152217"/>
                <a:gd name="connsiteY26" fmla="*/ 1548506 h 2280604"/>
                <a:gd name="connsiteX27" fmla="*/ 1219200 w 3152217"/>
                <a:gd name="connsiteY27" fmla="*/ 1243706 h 2280604"/>
                <a:gd name="connsiteX28" fmla="*/ 571500 w 3152217"/>
                <a:gd name="connsiteY28" fmla="*/ 1358006 h 2280604"/>
                <a:gd name="connsiteX29" fmla="*/ 0 w 3152217"/>
                <a:gd name="connsiteY29" fmla="*/ 1329431 h 2280604"/>
                <a:gd name="connsiteX30" fmla="*/ 0 w 3152217"/>
                <a:gd name="connsiteY30" fmla="*/ 14981 h 2280604"/>
                <a:gd name="connsiteX31" fmla="*/ 390525 w 3152217"/>
                <a:gd name="connsiteY31" fmla="*/ 24506 h 2280604"/>
                <a:gd name="connsiteX0" fmla="*/ 390525 w 3152217"/>
                <a:gd name="connsiteY0" fmla="*/ 33386 h 2289484"/>
                <a:gd name="connsiteX1" fmla="*/ 95250 w 3152217"/>
                <a:gd name="connsiteY1" fmla="*/ 281036 h 2289484"/>
                <a:gd name="connsiteX2" fmla="*/ 1352550 w 3152217"/>
                <a:gd name="connsiteY2" fmla="*/ 157211 h 2289484"/>
                <a:gd name="connsiteX3" fmla="*/ 2314575 w 3152217"/>
                <a:gd name="connsiteY3" fmla="*/ 357236 h 2289484"/>
                <a:gd name="connsiteX4" fmla="*/ 2724150 w 3152217"/>
                <a:gd name="connsiteY4" fmla="*/ 852536 h 2289484"/>
                <a:gd name="connsiteX5" fmla="*/ 3152217 w 3152217"/>
                <a:gd name="connsiteY5" fmla="*/ 1289171 h 2289484"/>
                <a:gd name="connsiteX6" fmla="*/ 3152217 w 3152217"/>
                <a:gd name="connsiteY6" fmla="*/ 1501388 h 2289484"/>
                <a:gd name="connsiteX7" fmla="*/ 2940000 w 3152217"/>
                <a:gd name="connsiteY7" fmla="*/ 1501388 h 2289484"/>
                <a:gd name="connsiteX8" fmla="*/ 2539107 w 3152217"/>
                <a:gd name="connsiteY8" fmla="*/ 1100494 h 2289484"/>
                <a:gd name="connsiteX9" fmla="*/ 2474399 w 3152217"/>
                <a:gd name="connsiteY9" fmla="*/ 1187203 h 2289484"/>
                <a:gd name="connsiteX10" fmla="*/ 2907621 w 3152217"/>
                <a:gd name="connsiteY10" fmla="*/ 1620426 h 2289484"/>
                <a:gd name="connsiteX11" fmla="*/ 2907621 w 3152217"/>
                <a:gd name="connsiteY11" fmla="*/ 1832643 h 2289484"/>
                <a:gd name="connsiteX12" fmla="*/ 2695404 w 3152217"/>
                <a:gd name="connsiteY12" fmla="*/ 1832643 h 2289484"/>
                <a:gd name="connsiteX13" fmla="*/ 2293017 w 3152217"/>
                <a:gd name="connsiteY13" fmla="*/ 1430255 h 2289484"/>
                <a:gd name="connsiteX14" fmla="*/ 2228234 w 3152217"/>
                <a:gd name="connsiteY14" fmla="*/ 1517064 h 2289484"/>
                <a:gd name="connsiteX15" fmla="*/ 2648161 w 3152217"/>
                <a:gd name="connsiteY15" fmla="*/ 1936991 h 2289484"/>
                <a:gd name="connsiteX16" fmla="*/ 2648161 w 3152217"/>
                <a:gd name="connsiteY16" fmla="*/ 2149208 h 2289484"/>
                <a:gd name="connsiteX17" fmla="*/ 2435944 w 3152217"/>
                <a:gd name="connsiteY17" fmla="*/ 2149208 h 2289484"/>
                <a:gd name="connsiteX18" fmla="*/ 2046853 w 3152217"/>
                <a:gd name="connsiteY18" fmla="*/ 1760115 h 2289484"/>
                <a:gd name="connsiteX19" fmla="*/ 1987859 w 3152217"/>
                <a:gd name="connsiteY19" fmla="*/ 1846365 h 2289484"/>
                <a:gd name="connsiteX20" fmla="*/ 2218760 w 3152217"/>
                <a:gd name="connsiteY20" fmla="*/ 2077267 h 2289484"/>
                <a:gd name="connsiteX21" fmla="*/ 2218760 w 3152217"/>
                <a:gd name="connsiteY21" fmla="*/ 2289484 h 2289484"/>
                <a:gd name="connsiteX22" fmla="*/ 2006543 w 3152217"/>
                <a:gd name="connsiteY22" fmla="*/ 2289484 h 2289484"/>
                <a:gd name="connsiteX23" fmla="*/ 1798691 w 3152217"/>
                <a:gd name="connsiteY23" fmla="*/ 2081630 h 2289484"/>
                <a:gd name="connsiteX24" fmla="*/ 1775643 w 3152217"/>
                <a:gd name="connsiteY24" fmla="*/ 2058582 h 2289484"/>
                <a:gd name="connsiteX25" fmla="*/ 1842458 w 3152217"/>
                <a:gd name="connsiteY25" fmla="*/ 1969326 h 2289484"/>
                <a:gd name="connsiteX26" fmla="*/ 1533525 w 3152217"/>
                <a:gd name="connsiteY26" fmla="*/ 1557386 h 2289484"/>
                <a:gd name="connsiteX27" fmla="*/ 1219200 w 3152217"/>
                <a:gd name="connsiteY27" fmla="*/ 1252586 h 2289484"/>
                <a:gd name="connsiteX28" fmla="*/ 571500 w 3152217"/>
                <a:gd name="connsiteY28" fmla="*/ 1366886 h 2289484"/>
                <a:gd name="connsiteX29" fmla="*/ 0 w 3152217"/>
                <a:gd name="connsiteY29" fmla="*/ 1338311 h 2289484"/>
                <a:gd name="connsiteX30" fmla="*/ 0 w 3152217"/>
                <a:gd name="connsiteY30" fmla="*/ 23861 h 2289484"/>
                <a:gd name="connsiteX31" fmla="*/ 390525 w 3152217"/>
                <a:gd name="connsiteY31" fmla="*/ 33386 h 2289484"/>
                <a:gd name="connsiteX0" fmla="*/ 390525 w 3152217"/>
                <a:gd name="connsiteY0" fmla="*/ 24507 h 2280605"/>
                <a:gd name="connsiteX1" fmla="*/ 95250 w 3152217"/>
                <a:gd name="connsiteY1" fmla="*/ 272157 h 2280605"/>
                <a:gd name="connsiteX2" fmla="*/ 1352550 w 3152217"/>
                <a:gd name="connsiteY2" fmla="*/ 148332 h 2280605"/>
                <a:gd name="connsiteX3" fmla="*/ 2314575 w 3152217"/>
                <a:gd name="connsiteY3" fmla="*/ 348357 h 2280605"/>
                <a:gd name="connsiteX4" fmla="*/ 2724150 w 3152217"/>
                <a:gd name="connsiteY4" fmla="*/ 843657 h 2280605"/>
                <a:gd name="connsiteX5" fmla="*/ 3152217 w 3152217"/>
                <a:gd name="connsiteY5" fmla="*/ 1280292 h 2280605"/>
                <a:gd name="connsiteX6" fmla="*/ 3152217 w 3152217"/>
                <a:gd name="connsiteY6" fmla="*/ 1492509 h 2280605"/>
                <a:gd name="connsiteX7" fmla="*/ 2940000 w 3152217"/>
                <a:gd name="connsiteY7" fmla="*/ 1492509 h 2280605"/>
                <a:gd name="connsiteX8" fmla="*/ 2539107 w 3152217"/>
                <a:gd name="connsiteY8" fmla="*/ 1091615 h 2280605"/>
                <a:gd name="connsiteX9" fmla="*/ 2474399 w 3152217"/>
                <a:gd name="connsiteY9" fmla="*/ 1178324 h 2280605"/>
                <a:gd name="connsiteX10" fmla="*/ 2907621 w 3152217"/>
                <a:gd name="connsiteY10" fmla="*/ 1611547 h 2280605"/>
                <a:gd name="connsiteX11" fmla="*/ 2907621 w 3152217"/>
                <a:gd name="connsiteY11" fmla="*/ 1823764 h 2280605"/>
                <a:gd name="connsiteX12" fmla="*/ 2695404 w 3152217"/>
                <a:gd name="connsiteY12" fmla="*/ 1823764 h 2280605"/>
                <a:gd name="connsiteX13" fmla="*/ 2293017 w 3152217"/>
                <a:gd name="connsiteY13" fmla="*/ 1421376 h 2280605"/>
                <a:gd name="connsiteX14" fmla="*/ 2228234 w 3152217"/>
                <a:gd name="connsiteY14" fmla="*/ 1508185 h 2280605"/>
                <a:gd name="connsiteX15" fmla="*/ 2648161 w 3152217"/>
                <a:gd name="connsiteY15" fmla="*/ 1928112 h 2280605"/>
                <a:gd name="connsiteX16" fmla="*/ 2648161 w 3152217"/>
                <a:gd name="connsiteY16" fmla="*/ 2140329 h 2280605"/>
                <a:gd name="connsiteX17" fmla="*/ 2435944 w 3152217"/>
                <a:gd name="connsiteY17" fmla="*/ 2140329 h 2280605"/>
                <a:gd name="connsiteX18" fmla="*/ 2046853 w 3152217"/>
                <a:gd name="connsiteY18" fmla="*/ 1751236 h 2280605"/>
                <a:gd name="connsiteX19" fmla="*/ 1987859 w 3152217"/>
                <a:gd name="connsiteY19" fmla="*/ 1837486 h 2280605"/>
                <a:gd name="connsiteX20" fmla="*/ 2218760 w 3152217"/>
                <a:gd name="connsiteY20" fmla="*/ 2068388 h 2280605"/>
                <a:gd name="connsiteX21" fmla="*/ 2218760 w 3152217"/>
                <a:gd name="connsiteY21" fmla="*/ 2280605 h 2280605"/>
                <a:gd name="connsiteX22" fmla="*/ 2006543 w 3152217"/>
                <a:gd name="connsiteY22" fmla="*/ 2280605 h 2280605"/>
                <a:gd name="connsiteX23" fmla="*/ 1798691 w 3152217"/>
                <a:gd name="connsiteY23" fmla="*/ 2072751 h 2280605"/>
                <a:gd name="connsiteX24" fmla="*/ 1775643 w 3152217"/>
                <a:gd name="connsiteY24" fmla="*/ 2049703 h 2280605"/>
                <a:gd name="connsiteX25" fmla="*/ 1842458 w 3152217"/>
                <a:gd name="connsiteY25" fmla="*/ 1960447 h 2280605"/>
                <a:gd name="connsiteX26" fmla="*/ 1533525 w 3152217"/>
                <a:gd name="connsiteY26" fmla="*/ 1548507 h 2280605"/>
                <a:gd name="connsiteX27" fmla="*/ 1219200 w 3152217"/>
                <a:gd name="connsiteY27" fmla="*/ 1243707 h 2280605"/>
                <a:gd name="connsiteX28" fmla="*/ 571500 w 3152217"/>
                <a:gd name="connsiteY28" fmla="*/ 1358007 h 2280605"/>
                <a:gd name="connsiteX29" fmla="*/ 0 w 3152217"/>
                <a:gd name="connsiteY29" fmla="*/ 1329432 h 2280605"/>
                <a:gd name="connsiteX30" fmla="*/ 0 w 3152217"/>
                <a:gd name="connsiteY30" fmla="*/ 14982 h 2280605"/>
                <a:gd name="connsiteX31" fmla="*/ 390525 w 3152217"/>
                <a:gd name="connsiteY31" fmla="*/ 24507 h 2280605"/>
                <a:gd name="connsiteX0" fmla="*/ 39052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90525 w 3152217"/>
                <a:gd name="connsiteY31" fmla="*/ 9525 h 2265623"/>
                <a:gd name="connsiteX0" fmla="*/ 39052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90525 w 3152217"/>
                <a:gd name="connsiteY31" fmla="*/ 9525 h 2265623"/>
                <a:gd name="connsiteX0" fmla="*/ 400050 w 3152217"/>
                <a:gd name="connsiteY0" fmla="*/ 0 h 2284673"/>
                <a:gd name="connsiteX1" fmla="*/ 95250 w 3152217"/>
                <a:gd name="connsiteY1" fmla="*/ 276225 h 2284673"/>
                <a:gd name="connsiteX2" fmla="*/ 1352550 w 3152217"/>
                <a:gd name="connsiteY2" fmla="*/ 152400 h 2284673"/>
                <a:gd name="connsiteX3" fmla="*/ 2314575 w 3152217"/>
                <a:gd name="connsiteY3" fmla="*/ 352425 h 2284673"/>
                <a:gd name="connsiteX4" fmla="*/ 2724150 w 3152217"/>
                <a:gd name="connsiteY4" fmla="*/ 847725 h 2284673"/>
                <a:gd name="connsiteX5" fmla="*/ 3152217 w 3152217"/>
                <a:gd name="connsiteY5" fmla="*/ 1284360 h 2284673"/>
                <a:gd name="connsiteX6" fmla="*/ 3152217 w 3152217"/>
                <a:gd name="connsiteY6" fmla="*/ 1496577 h 2284673"/>
                <a:gd name="connsiteX7" fmla="*/ 2940000 w 3152217"/>
                <a:gd name="connsiteY7" fmla="*/ 1496577 h 2284673"/>
                <a:gd name="connsiteX8" fmla="*/ 2539107 w 3152217"/>
                <a:gd name="connsiteY8" fmla="*/ 1095683 h 2284673"/>
                <a:gd name="connsiteX9" fmla="*/ 2474399 w 3152217"/>
                <a:gd name="connsiteY9" fmla="*/ 1182392 h 2284673"/>
                <a:gd name="connsiteX10" fmla="*/ 2907621 w 3152217"/>
                <a:gd name="connsiteY10" fmla="*/ 1615615 h 2284673"/>
                <a:gd name="connsiteX11" fmla="*/ 2907621 w 3152217"/>
                <a:gd name="connsiteY11" fmla="*/ 1827832 h 2284673"/>
                <a:gd name="connsiteX12" fmla="*/ 2695404 w 3152217"/>
                <a:gd name="connsiteY12" fmla="*/ 1827832 h 2284673"/>
                <a:gd name="connsiteX13" fmla="*/ 2293017 w 3152217"/>
                <a:gd name="connsiteY13" fmla="*/ 1425444 h 2284673"/>
                <a:gd name="connsiteX14" fmla="*/ 2228234 w 3152217"/>
                <a:gd name="connsiteY14" fmla="*/ 1512253 h 2284673"/>
                <a:gd name="connsiteX15" fmla="*/ 2648161 w 3152217"/>
                <a:gd name="connsiteY15" fmla="*/ 1932180 h 2284673"/>
                <a:gd name="connsiteX16" fmla="*/ 2648161 w 3152217"/>
                <a:gd name="connsiteY16" fmla="*/ 2144397 h 2284673"/>
                <a:gd name="connsiteX17" fmla="*/ 2435944 w 3152217"/>
                <a:gd name="connsiteY17" fmla="*/ 2144397 h 2284673"/>
                <a:gd name="connsiteX18" fmla="*/ 2046853 w 3152217"/>
                <a:gd name="connsiteY18" fmla="*/ 1755304 h 2284673"/>
                <a:gd name="connsiteX19" fmla="*/ 1987859 w 3152217"/>
                <a:gd name="connsiteY19" fmla="*/ 1841554 h 2284673"/>
                <a:gd name="connsiteX20" fmla="*/ 2218760 w 3152217"/>
                <a:gd name="connsiteY20" fmla="*/ 2072456 h 2284673"/>
                <a:gd name="connsiteX21" fmla="*/ 2218760 w 3152217"/>
                <a:gd name="connsiteY21" fmla="*/ 2284673 h 2284673"/>
                <a:gd name="connsiteX22" fmla="*/ 2006543 w 3152217"/>
                <a:gd name="connsiteY22" fmla="*/ 2284673 h 2284673"/>
                <a:gd name="connsiteX23" fmla="*/ 1798691 w 3152217"/>
                <a:gd name="connsiteY23" fmla="*/ 2076819 h 2284673"/>
                <a:gd name="connsiteX24" fmla="*/ 1775643 w 3152217"/>
                <a:gd name="connsiteY24" fmla="*/ 2053771 h 2284673"/>
                <a:gd name="connsiteX25" fmla="*/ 1842458 w 3152217"/>
                <a:gd name="connsiteY25" fmla="*/ 1964515 h 2284673"/>
                <a:gd name="connsiteX26" fmla="*/ 1533525 w 3152217"/>
                <a:gd name="connsiteY26" fmla="*/ 1552575 h 2284673"/>
                <a:gd name="connsiteX27" fmla="*/ 1219200 w 3152217"/>
                <a:gd name="connsiteY27" fmla="*/ 1247775 h 2284673"/>
                <a:gd name="connsiteX28" fmla="*/ 571500 w 3152217"/>
                <a:gd name="connsiteY28" fmla="*/ 1362075 h 2284673"/>
                <a:gd name="connsiteX29" fmla="*/ 0 w 3152217"/>
                <a:gd name="connsiteY29" fmla="*/ 1333500 h 2284673"/>
                <a:gd name="connsiteX30" fmla="*/ 0 w 3152217"/>
                <a:gd name="connsiteY30" fmla="*/ 19050 h 2284673"/>
                <a:gd name="connsiteX31" fmla="*/ 400050 w 3152217"/>
                <a:gd name="connsiteY31" fmla="*/ 0 h 2284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152217" h="2284673">
                  <a:moveTo>
                    <a:pt x="400050" y="0"/>
                  </a:moveTo>
                  <a:lnTo>
                    <a:pt x="95250" y="276225"/>
                  </a:lnTo>
                  <a:cubicBezTo>
                    <a:pt x="349250" y="777875"/>
                    <a:pt x="831850" y="460375"/>
                    <a:pt x="1352550" y="152400"/>
                  </a:cubicBezTo>
                  <a:cubicBezTo>
                    <a:pt x="1641475" y="288925"/>
                    <a:pt x="1968500" y="301625"/>
                    <a:pt x="2314575" y="352425"/>
                  </a:cubicBezTo>
                  <a:cubicBezTo>
                    <a:pt x="2451100" y="603250"/>
                    <a:pt x="2587625" y="682625"/>
                    <a:pt x="2724150" y="847725"/>
                  </a:cubicBezTo>
                  <a:lnTo>
                    <a:pt x="3152217" y="1284360"/>
                  </a:lnTo>
                  <a:cubicBezTo>
                    <a:pt x="3210819" y="1342962"/>
                    <a:pt x="3210819" y="1437975"/>
                    <a:pt x="3152217" y="1496577"/>
                  </a:cubicBezTo>
                  <a:cubicBezTo>
                    <a:pt x="3093615" y="1555179"/>
                    <a:pt x="2998602" y="1555179"/>
                    <a:pt x="2940000" y="1496577"/>
                  </a:cubicBezTo>
                  <a:lnTo>
                    <a:pt x="2539107" y="1095683"/>
                  </a:lnTo>
                  <a:lnTo>
                    <a:pt x="2474399" y="1182392"/>
                  </a:lnTo>
                  <a:lnTo>
                    <a:pt x="2907621" y="1615615"/>
                  </a:lnTo>
                  <a:cubicBezTo>
                    <a:pt x="2966223" y="1674217"/>
                    <a:pt x="2966223" y="1769230"/>
                    <a:pt x="2907621" y="1827832"/>
                  </a:cubicBezTo>
                  <a:cubicBezTo>
                    <a:pt x="2849019" y="1886434"/>
                    <a:pt x="2754006" y="1886434"/>
                    <a:pt x="2695404" y="1827832"/>
                  </a:cubicBezTo>
                  <a:lnTo>
                    <a:pt x="2293017" y="1425444"/>
                  </a:lnTo>
                  <a:lnTo>
                    <a:pt x="2228234" y="1512253"/>
                  </a:lnTo>
                  <a:lnTo>
                    <a:pt x="2648161" y="1932180"/>
                  </a:lnTo>
                  <a:cubicBezTo>
                    <a:pt x="2706763" y="1990782"/>
                    <a:pt x="2706763" y="2085795"/>
                    <a:pt x="2648161" y="2144397"/>
                  </a:cubicBezTo>
                  <a:cubicBezTo>
                    <a:pt x="2589559" y="2202999"/>
                    <a:pt x="2494546" y="2202999"/>
                    <a:pt x="2435944" y="2144397"/>
                  </a:cubicBezTo>
                  <a:lnTo>
                    <a:pt x="2046853" y="1755304"/>
                  </a:lnTo>
                  <a:lnTo>
                    <a:pt x="1987859" y="1841554"/>
                  </a:lnTo>
                  <a:lnTo>
                    <a:pt x="2218760" y="2072456"/>
                  </a:lnTo>
                  <a:cubicBezTo>
                    <a:pt x="2277362" y="2131058"/>
                    <a:pt x="2277362" y="2226071"/>
                    <a:pt x="2218760" y="2284673"/>
                  </a:cubicBezTo>
                  <a:cubicBezTo>
                    <a:pt x="2160158" y="2343275"/>
                    <a:pt x="2065146" y="2343275"/>
                    <a:pt x="2006543" y="2284673"/>
                  </a:cubicBezTo>
                  <a:lnTo>
                    <a:pt x="1798691" y="2076819"/>
                  </a:lnTo>
                  <a:lnTo>
                    <a:pt x="1775643" y="2053771"/>
                  </a:lnTo>
                  <a:lnTo>
                    <a:pt x="1842458" y="1964515"/>
                  </a:lnTo>
                  <a:cubicBezTo>
                    <a:pt x="2026677" y="1607442"/>
                    <a:pt x="1697608" y="1472750"/>
                    <a:pt x="1533525" y="1552575"/>
                  </a:cubicBezTo>
                  <a:cubicBezTo>
                    <a:pt x="1555750" y="1323975"/>
                    <a:pt x="1380229" y="1237081"/>
                    <a:pt x="1219200" y="1247775"/>
                  </a:cubicBezTo>
                  <a:cubicBezTo>
                    <a:pt x="1190625" y="958850"/>
                    <a:pt x="838200" y="793750"/>
                    <a:pt x="571500" y="1362075"/>
                  </a:cubicBezTo>
                  <a:cubicBezTo>
                    <a:pt x="504825" y="1114425"/>
                    <a:pt x="276225" y="1066800"/>
                    <a:pt x="0" y="1333500"/>
                  </a:cubicBezTo>
                  <a:lnTo>
                    <a:pt x="0" y="19050"/>
                  </a:lnTo>
                  <a:lnTo>
                    <a:pt x="400050" y="0"/>
                  </a:lnTo>
                  <a:close/>
                </a:path>
              </a:pathLst>
            </a:custGeom>
            <a:solidFill>
              <a:srgbClr val="EDE731"/>
            </a:solidFill>
            <a:ln w="12700" cap="flat" cmpd="sng" algn="ctr">
              <a:solidFill>
                <a:srgbClr val="9BBB59">
                  <a:lumMod val="75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grpSp>
      <p:sp>
        <p:nvSpPr>
          <p:cNvPr id="38" name="Rectangle 17">
            <a:extLst>
              <a:ext uri="{FF2B5EF4-FFF2-40B4-BE49-F238E27FC236}">
                <a16:creationId xmlns:a16="http://schemas.microsoft.com/office/drawing/2014/main" id="{207855AD-0EB8-7F31-8E71-FF4A716BA6F3}"/>
              </a:ext>
            </a:extLst>
          </p:cNvPr>
          <p:cNvSpPr/>
          <p:nvPr/>
        </p:nvSpPr>
        <p:spPr>
          <a:xfrm>
            <a:off x="173541" y="1749576"/>
            <a:ext cx="4320000" cy="1221815"/>
          </a:xfrm>
          <a:prstGeom prst="rect">
            <a:avLst/>
          </a:prstGeom>
          <a:solidFill>
            <a:srgbClr val="EDE731"/>
          </a:solidFill>
          <a:ln w="9525" cap="flat" cmpd="sng" algn="ctr">
            <a:solidFill>
              <a:srgbClr val="9BBB59">
                <a:lumMod val="75000"/>
              </a:srgbClr>
            </a:solidFill>
            <a:prstDash val="solid"/>
          </a:ln>
          <a:effectLst/>
        </p:spPr>
        <p:txBody>
          <a:bodyPr rtlCol="0" anchor="ctr"/>
          <a:lstStyle/>
          <a:p>
            <a:pPr marL="1074738" marR="0" lvl="0" algn="ctr" defTabSz="521437" eaLnBrk="1" fontAlgn="auto" latinLnBrk="0" hangingPunct="1">
              <a:lnSpc>
                <a:spcPct val="100000"/>
              </a:lnSpc>
              <a:spcBef>
                <a:spcPts val="0"/>
              </a:spcBef>
              <a:spcAft>
                <a:spcPts val="0"/>
              </a:spcAft>
              <a:buClrTx/>
              <a:buSzTx/>
              <a:buFontTx/>
              <a:buNone/>
              <a:tabLst/>
              <a:defRPr/>
            </a:pPr>
            <a:r>
              <a:rPr kumimoji="0" lang="lt-LT" sz="2000" b="0" i="0" u="none" strike="noStrike" kern="0" cap="none" spc="0" normalizeH="0" baseline="0" noProof="0" dirty="0">
                <a:ln>
                  <a:noFill/>
                </a:ln>
                <a:solidFill>
                  <a:srgbClr val="302957"/>
                </a:solidFill>
                <a:effectLst/>
                <a:uLnTx/>
                <a:uFillTx/>
                <a:latin typeface="Verdana" panose="020B0604030504040204" pitchFamily="34" charset="0"/>
                <a:ea typeface="Verdana" panose="020B0604030504040204" pitchFamily="34" charset="0"/>
                <a:cs typeface="Times New Roman" panose="02020603050405020304" pitchFamily="18" charset="0"/>
              </a:rPr>
              <a:t>Projektų vykdytojai tiesiogiai bendrauja su </a:t>
            </a:r>
            <a:r>
              <a:rPr lang="en-US" sz="2000" kern="0" dirty="0" err="1">
                <a:solidFill>
                  <a:srgbClr val="302957"/>
                </a:solidFill>
                <a:latin typeface="Verdana" panose="020B0604030504040204" pitchFamily="34" charset="0"/>
                <a:ea typeface="Verdana" panose="020B0604030504040204" pitchFamily="34" charset="0"/>
                <a:cs typeface="Times New Roman" panose="02020603050405020304" pitchFamily="18" charset="0"/>
              </a:rPr>
              <a:t>Inovacijų</a:t>
            </a:r>
            <a:r>
              <a:rPr lang="en-US" sz="2000" kern="0" dirty="0">
                <a:solidFill>
                  <a:srgbClr val="302957"/>
                </a:solidFill>
                <a:latin typeface="Verdana" panose="020B0604030504040204" pitchFamily="34" charset="0"/>
                <a:ea typeface="Verdana" panose="020B0604030504040204" pitchFamily="34" charset="0"/>
                <a:cs typeface="Times New Roman" panose="02020603050405020304" pitchFamily="18" charset="0"/>
              </a:rPr>
              <a:t> </a:t>
            </a:r>
            <a:r>
              <a:rPr lang="en-US" sz="2000" kern="0" dirty="0" err="1">
                <a:solidFill>
                  <a:srgbClr val="302957"/>
                </a:solidFill>
                <a:latin typeface="Verdana" panose="020B0604030504040204" pitchFamily="34" charset="0"/>
                <a:ea typeface="Verdana" panose="020B0604030504040204" pitchFamily="34" charset="0"/>
                <a:cs typeface="Times New Roman" panose="02020603050405020304" pitchFamily="18" charset="0"/>
              </a:rPr>
              <a:t>agentūra</a:t>
            </a:r>
            <a:endParaRPr kumimoji="0" lang="lt-LT" sz="2000" b="0" i="0" u="none" strike="noStrike" kern="0" cap="none" spc="0" normalizeH="0" baseline="0" noProof="0" dirty="0">
              <a:ln>
                <a:noFill/>
              </a:ln>
              <a:solidFill>
                <a:srgbClr val="302957"/>
              </a:solidFill>
              <a:effectLst/>
              <a:uLnTx/>
              <a:uFillTx/>
              <a:latin typeface="Verdana" panose="020B0604030504040204" pitchFamily="34" charset="0"/>
              <a:ea typeface="Verdana" panose="020B0604030504040204" pitchFamily="34" charset="0"/>
              <a:cs typeface="Times New Roman" panose="02020603050405020304" pitchFamily="18" charset="0"/>
            </a:endParaRPr>
          </a:p>
        </p:txBody>
      </p:sp>
      <p:sp>
        <p:nvSpPr>
          <p:cNvPr id="39" name="Rectangle 18">
            <a:extLst>
              <a:ext uri="{FF2B5EF4-FFF2-40B4-BE49-F238E27FC236}">
                <a16:creationId xmlns:a16="http://schemas.microsoft.com/office/drawing/2014/main" id="{E548A7FC-1DB3-D57A-1EF8-7471197ABEC5}"/>
              </a:ext>
            </a:extLst>
          </p:cNvPr>
          <p:cNvSpPr/>
          <p:nvPr/>
        </p:nvSpPr>
        <p:spPr>
          <a:xfrm>
            <a:off x="7725027" y="1749574"/>
            <a:ext cx="4320000" cy="1221815"/>
          </a:xfrm>
          <a:prstGeom prst="rect">
            <a:avLst/>
          </a:prstGeom>
          <a:solidFill>
            <a:srgbClr val="7D9CE8"/>
          </a:solidFill>
          <a:ln w="12700" cap="flat" cmpd="sng" algn="ctr">
            <a:solidFill>
              <a:srgbClr val="1F497D">
                <a:lumMod val="60000"/>
                <a:lumOff val="40000"/>
              </a:srgbClr>
            </a:solidFill>
            <a:prstDash val="solid"/>
          </a:ln>
          <a:effectLst/>
        </p:spPr>
        <p:txBody>
          <a:bodyPr rtlCol="0" anchor="ctr"/>
          <a:lstStyle/>
          <a:p>
            <a:pPr marL="720725" marR="0" lvl="0" algn="ctr" defTabSz="521437" eaLnBrk="1" fontAlgn="auto" latinLnBrk="0" hangingPunct="1">
              <a:lnSpc>
                <a:spcPct val="100000"/>
              </a:lnSpc>
              <a:spcBef>
                <a:spcPts val="0"/>
              </a:spcBef>
              <a:spcAft>
                <a:spcPts val="0"/>
              </a:spcAft>
              <a:buClrTx/>
              <a:buSzTx/>
              <a:buFontTx/>
              <a:buNone/>
              <a:tabLst/>
              <a:defRPr/>
            </a:pPr>
            <a:r>
              <a:rPr kumimoji="0" lang="lt-LT" sz="20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Kiekvienam projektui </a:t>
            </a:r>
            <a:br>
              <a:rPr kumimoji="0" lang="lt-LT" sz="20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br>
            <a:r>
              <a:rPr kumimoji="0" lang="lt-LT" sz="20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priskirtas </a:t>
            </a:r>
            <a:r>
              <a:rPr kumimoji="0" lang="lt-LT" sz="20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projekto vadovas</a:t>
            </a:r>
            <a:r>
              <a:rPr kumimoji="0" lang="en-US" sz="20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 </a:t>
            </a:r>
            <a:r>
              <a:rPr kumimoji="0" lang="lt-LT" sz="2000" b="1" i="0" u="none" strike="noStrike" kern="0" cap="none" spc="0" normalizeH="0" baseline="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ir finansininkas</a:t>
            </a:r>
            <a:endParaRPr kumimoji="0" lang="lt-LT" sz="2000" b="0" i="0" u="none" strike="noStrike" kern="0" cap="none" spc="0" normalizeH="0" baseline="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p:txBody>
      </p:sp>
      <p:sp>
        <p:nvSpPr>
          <p:cNvPr id="43" name="Stačiakampis 42">
            <a:extLst>
              <a:ext uri="{FF2B5EF4-FFF2-40B4-BE49-F238E27FC236}">
                <a16:creationId xmlns:a16="http://schemas.microsoft.com/office/drawing/2014/main" id="{C59A1B36-1075-DE26-44E6-5A4CEF392D5E}"/>
              </a:ext>
            </a:extLst>
          </p:cNvPr>
          <p:cNvSpPr/>
          <p:nvPr/>
        </p:nvSpPr>
        <p:spPr>
          <a:xfrm>
            <a:off x="1126239" y="4506556"/>
            <a:ext cx="10169922" cy="1200329"/>
          </a:xfrm>
          <a:prstGeom prst="rect">
            <a:avLst/>
          </a:prstGeom>
        </p:spPr>
        <p:txBody>
          <a:bodyPr wrap="square">
            <a:spAutoFit/>
          </a:bodyPr>
          <a:lstStyle/>
          <a:p>
            <a:r>
              <a:rPr lang="lt-LT" dirty="0">
                <a:solidFill>
                  <a:schemeClr val="bg1"/>
                </a:solidFill>
                <a:latin typeface="Verdana" panose="020B0604030504040204" pitchFamily="34" charset="0"/>
                <a:ea typeface="Verdana" panose="020B0604030504040204" pitchFamily="34" charset="0"/>
                <a:cs typeface="Times New Roman" panose="02020603050405020304" pitchFamily="18" charset="0"/>
              </a:rPr>
              <a:t>Dokumentai teikiami elektroniniu paštu </a:t>
            </a:r>
            <a:r>
              <a:rPr lang="lt-LT" b="1" dirty="0">
                <a:solidFill>
                  <a:schemeClr val="accent1"/>
                </a:solidFill>
                <a:latin typeface="Verdana" panose="020B0604030504040204" pitchFamily="34" charset="0"/>
                <a:ea typeface="Verdana" panose="020B0604030504040204" pitchFamily="34" charset="0"/>
                <a:cs typeface="Times New Roman" panose="02020603050405020304" pitchFamily="18" charset="0"/>
              </a:rPr>
              <a:t>dokumentai@inovacijuagentura.lt</a:t>
            </a:r>
          </a:p>
          <a:p>
            <a:pPr algn="ctr"/>
            <a:r>
              <a:rPr lang="lt-LT" dirty="0">
                <a:solidFill>
                  <a:schemeClr val="bg1"/>
                </a:solidFill>
                <a:latin typeface="Verdana" panose="020B0604030504040204" pitchFamily="34" charset="0"/>
                <a:ea typeface="Verdana" panose="020B0604030504040204" pitchFamily="34" charset="0"/>
                <a:cs typeface="Times New Roman" panose="02020603050405020304" pitchFamily="18" charset="0"/>
              </a:rPr>
              <a:t>su kopija paskirtam projekto vadovui bei projekto finansininkui.</a:t>
            </a:r>
            <a:endParaRPr lang="en-US"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a:p>
            <a:endParaRPr lang="lt-LT"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a:p>
            <a:pPr algn="ctr"/>
            <a:r>
              <a:rPr lang="lt-LT" u="sng" dirty="0">
                <a:solidFill>
                  <a:schemeClr val="bg1"/>
                </a:solidFill>
                <a:latin typeface="Verdana" panose="020B0604030504040204" pitchFamily="34" charset="0"/>
                <a:ea typeface="Verdana" panose="020B0604030504040204" pitchFamily="34" charset="0"/>
                <a:cs typeface="Times New Roman" panose="02020603050405020304" pitchFamily="18" charset="0"/>
              </a:rPr>
              <a:t>Teikiami dokumentai turi būti pasirašyti el. parašu (</a:t>
            </a:r>
            <a:r>
              <a:rPr lang="lt-LT" u="sng" dirty="0" err="1">
                <a:solidFill>
                  <a:schemeClr val="bg1"/>
                </a:solidFill>
                <a:latin typeface="Verdana" panose="020B0604030504040204" pitchFamily="34" charset="0"/>
                <a:ea typeface="Verdana" panose="020B0604030504040204" pitchFamily="34" charset="0"/>
                <a:cs typeface="Times New Roman" panose="02020603050405020304" pitchFamily="18" charset="0"/>
              </a:rPr>
              <a:t>adoc</a:t>
            </a:r>
            <a:r>
              <a:rPr lang="lt-LT" u="sng" dirty="0">
                <a:solidFill>
                  <a:schemeClr val="bg1"/>
                </a:solidFill>
                <a:latin typeface="Verdana" panose="020B0604030504040204" pitchFamily="34" charset="0"/>
                <a:ea typeface="Verdana" panose="020B0604030504040204" pitchFamily="34" charset="0"/>
                <a:cs typeface="Times New Roman" panose="02020603050405020304" pitchFamily="18" charset="0"/>
              </a:rPr>
              <a:t> formatu).</a:t>
            </a:r>
            <a:endParaRPr lang="lt-LT" u="sng" dirty="0">
              <a:latin typeface="Verdana" panose="020B0604030504040204" pitchFamily="34" charset="0"/>
              <a:ea typeface="Verdana" panose="020B0604030504040204" pitchFamily="34" charset="0"/>
              <a:cs typeface="Times New Roman" panose="02020603050405020304" pitchFamily="18" charset="0"/>
              <a:hlinkClick r:id="rId3"/>
            </a:endParaRPr>
          </a:p>
        </p:txBody>
      </p:sp>
      <p:pic>
        <p:nvPicPr>
          <p:cNvPr id="5" name="Grafinis elementas 4" descr="Envelope outline">
            <a:extLst>
              <a:ext uri="{FF2B5EF4-FFF2-40B4-BE49-F238E27FC236}">
                <a16:creationId xmlns:a16="http://schemas.microsoft.com/office/drawing/2014/main" id="{E538FB5E-76A6-779E-64D7-DAD80D5BC5F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10277" y="4340968"/>
            <a:ext cx="760116" cy="760116"/>
          </a:xfrm>
          <a:prstGeom prst="rect">
            <a:avLst/>
          </a:prstGeom>
        </p:spPr>
      </p:pic>
      <p:pic>
        <p:nvPicPr>
          <p:cNvPr id="22" name="Grafinis elementas 21" descr="Envelope outline">
            <a:extLst>
              <a:ext uri="{FF2B5EF4-FFF2-40B4-BE49-F238E27FC236}">
                <a16:creationId xmlns:a16="http://schemas.microsoft.com/office/drawing/2014/main" id="{BFE4D8EE-6767-23C1-99D7-42CA7236188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744406" y="5242697"/>
            <a:ext cx="513957" cy="513957"/>
          </a:xfrm>
          <a:prstGeom prst="rect">
            <a:avLst/>
          </a:prstGeom>
        </p:spPr>
      </p:pic>
      <p:pic>
        <p:nvPicPr>
          <p:cNvPr id="7" name="Grafinis elementas 6" descr="Chat bubble with solid fill">
            <a:extLst>
              <a:ext uri="{FF2B5EF4-FFF2-40B4-BE49-F238E27FC236}">
                <a16:creationId xmlns:a16="http://schemas.microsoft.com/office/drawing/2014/main" id="{9A26B668-7BF5-3983-8AFB-C21758AFF57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72871" y="1903479"/>
            <a:ext cx="914400" cy="914400"/>
          </a:xfrm>
          <a:prstGeom prst="rect">
            <a:avLst/>
          </a:prstGeom>
        </p:spPr>
      </p:pic>
      <p:pic>
        <p:nvPicPr>
          <p:cNvPr id="9" name="Grafinis elementas 8" descr="User with solid fill">
            <a:extLst>
              <a:ext uri="{FF2B5EF4-FFF2-40B4-BE49-F238E27FC236}">
                <a16:creationId xmlns:a16="http://schemas.microsoft.com/office/drawing/2014/main" id="{E32B4E57-2CD8-1EE9-9137-C13808B8D4C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691942" y="1958412"/>
            <a:ext cx="743930" cy="743930"/>
          </a:xfrm>
          <a:prstGeom prst="rect">
            <a:avLst/>
          </a:prstGeom>
        </p:spPr>
      </p:pic>
      <p:pic>
        <p:nvPicPr>
          <p:cNvPr id="11" name="Grafinis elementas 10" descr="User outline">
            <a:extLst>
              <a:ext uri="{FF2B5EF4-FFF2-40B4-BE49-F238E27FC236}">
                <a16:creationId xmlns:a16="http://schemas.microsoft.com/office/drawing/2014/main" id="{54B21E46-3059-8A55-C99B-B3620DB84D4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133522" y="2223485"/>
            <a:ext cx="670869" cy="670869"/>
          </a:xfrm>
          <a:prstGeom prst="rect">
            <a:avLst/>
          </a:prstGeom>
        </p:spPr>
      </p:pic>
      <p:sp>
        <p:nvSpPr>
          <p:cNvPr id="4" name="TextBox 3">
            <a:extLst>
              <a:ext uri="{FF2B5EF4-FFF2-40B4-BE49-F238E27FC236}">
                <a16:creationId xmlns:a16="http://schemas.microsoft.com/office/drawing/2014/main" id="{39FE2D98-7865-5DD6-4348-10338694260F}"/>
              </a:ext>
            </a:extLst>
          </p:cNvPr>
          <p:cNvSpPr txBox="1"/>
          <p:nvPr/>
        </p:nvSpPr>
        <p:spPr>
          <a:xfrm>
            <a:off x="904780" y="3585535"/>
            <a:ext cx="10391381" cy="646331"/>
          </a:xfrm>
          <a:prstGeom prst="rect">
            <a:avLst/>
          </a:prstGeom>
          <a:noFill/>
        </p:spPr>
        <p:txBody>
          <a:bodyPr wrap="square">
            <a:spAutoFit/>
          </a:bodyPr>
          <a:lstStyle/>
          <a:p>
            <a:pPr algn="ctr"/>
            <a:r>
              <a:rPr lang="lt-LT">
                <a:solidFill>
                  <a:schemeClr val="bg1"/>
                </a:solidFill>
                <a:latin typeface="Verdana" panose="020B0604030504040204" pitchFamily="34" charset="0"/>
                <a:ea typeface="Verdana" panose="020B0604030504040204" pitchFamily="34" charset="0"/>
              </a:rPr>
              <a:t>Projekto įgyvendinimo klausimais kviečiame konsultuotis el. paštu ir/ ar telefonu su paskirtu projekto vadovu ir/ar projekto finansininku. </a:t>
            </a:r>
          </a:p>
        </p:txBody>
      </p:sp>
      <p:sp>
        <p:nvSpPr>
          <p:cNvPr id="8" name="TextBox 7">
            <a:extLst>
              <a:ext uri="{FF2B5EF4-FFF2-40B4-BE49-F238E27FC236}">
                <a16:creationId xmlns:a16="http://schemas.microsoft.com/office/drawing/2014/main" id="{BBC9DE87-BA5E-CF56-CCB7-8ED851BF47FF}"/>
              </a:ext>
            </a:extLst>
          </p:cNvPr>
          <p:cNvSpPr txBox="1"/>
          <p:nvPr/>
        </p:nvSpPr>
        <p:spPr>
          <a:xfrm>
            <a:off x="1015510" y="6320381"/>
            <a:ext cx="10391380" cy="307777"/>
          </a:xfrm>
          <a:prstGeom prst="rect">
            <a:avLst/>
          </a:prstGeom>
          <a:noFill/>
        </p:spPr>
        <p:txBody>
          <a:bodyPr wrap="square">
            <a:spAutoFit/>
          </a:bodyPr>
          <a:lstStyle/>
          <a:p>
            <a:pPr algn="ctr"/>
            <a:r>
              <a:rPr lang="lt-LT" sz="1400">
                <a:solidFill>
                  <a:schemeClr val="bg1"/>
                </a:solidFill>
                <a:latin typeface="Verdana" panose="020B0604030504040204" pitchFamily="34" charset="0"/>
                <a:ea typeface="Verdana" panose="020B0604030504040204" pitchFamily="34" charset="0"/>
              </a:rPr>
              <a:t>Įdiegus INVESTIS, susirašinėjimas ir dokumentų teikimas persikels į Duomenų mainų svetainę (DMS)</a:t>
            </a:r>
            <a:endParaRPr lang="en-US" sz="1400">
              <a:solidFill>
                <a:schemeClr val="bg1"/>
              </a:solidFill>
              <a:latin typeface="Verdana" panose="020B0604030504040204" pitchFamily="34" charset="0"/>
              <a:ea typeface="Verdana" panose="020B0604030504040204" pitchFamily="34" charset="0"/>
            </a:endParaRPr>
          </a:p>
        </p:txBody>
      </p:sp>
      <p:pic>
        <p:nvPicPr>
          <p:cNvPr id="6" name="Grafinis elementas 5" descr="Phone Vibration outline">
            <a:extLst>
              <a:ext uri="{FF2B5EF4-FFF2-40B4-BE49-F238E27FC236}">
                <a16:creationId xmlns:a16="http://schemas.microsoft.com/office/drawing/2014/main" id="{1AB06146-BE82-53E0-F65E-7032F90E625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10277" y="3460551"/>
            <a:ext cx="694503" cy="694503"/>
          </a:xfrm>
          <a:prstGeom prst="rect">
            <a:avLst/>
          </a:prstGeom>
        </p:spPr>
      </p:pic>
      <p:sp>
        <p:nvSpPr>
          <p:cNvPr id="2" name="TextBox 1">
            <a:extLst>
              <a:ext uri="{FF2B5EF4-FFF2-40B4-BE49-F238E27FC236}">
                <a16:creationId xmlns:a16="http://schemas.microsoft.com/office/drawing/2014/main" id="{27673D9C-F813-ACEB-5E20-2E8435AD1DE9}"/>
              </a:ext>
            </a:extLst>
          </p:cNvPr>
          <p:cNvSpPr txBox="1"/>
          <p:nvPr/>
        </p:nvSpPr>
        <p:spPr>
          <a:xfrm>
            <a:off x="1187271" y="382508"/>
            <a:ext cx="10478702" cy="584775"/>
          </a:xfrm>
          <a:prstGeom prst="rect">
            <a:avLst/>
          </a:prstGeom>
          <a:noFill/>
        </p:spPr>
        <p:txBody>
          <a:bodyPr wrap="none" rtlCol="0">
            <a:spAutoFit/>
          </a:bodyPr>
          <a:lstStyle/>
          <a:p>
            <a:r>
              <a:rPr lang="lt-LT" sz="3200">
                <a:solidFill>
                  <a:schemeClr val="bg1"/>
                </a:solidFill>
                <a:latin typeface="Verdana" panose="020B0604030504040204" pitchFamily="34" charset="0"/>
                <a:ea typeface="Verdana" panose="020B0604030504040204" pitchFamily="34" charset="0"/>
              </a:rPr>
              <a:t>BENDRADARBIAVIMAS SU INOVACIJŲ AGENTŪRA</a:t>
            </a:r>
          </a:p>
        </p:txBody>
      </p:sp>
    </p:spTree>
    <p:extLst>
      <p:ext uri="{BB962C8B-B14F-4D97-AF65-F5344CB8AC3E}">
        <p14:creationId xmlns:p14="http://schemas.microsoft.com/office/powerpoint/2010/main" val="34309422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8E970F-66A5-398F-E0E7-B88B835D4650}"/>
              </a:ext>
            </a:extLst>
          </p:cNvPr>
          <p:cNvSpPr txBox="1"/>
          <p:nvPr/>
        </p:nvSpPr>
        <p:spPr>
          <a:xfrm>
            <a:off x="4538443" y="4211273"/>
            <a:ext cx="3246540" cy="369332"/>
          </a:xfrm>
          <a:prstGeom prst="rect">
            <a:avLst/>
          </a:prstGeom>
          <a:noFill/>
        </p:spPr>
        <p:txBody>
          <a:bodyPr wrap="square" rtlCol="0">
            <a:spAutoFit/>
          </a:bodyPr>
          <a:lstStyle/>
          <a:p>
            <a:r>
              <a:rPr lang="lt-LT">
                <a:solidFill>
                  <a:schemeClr val="bg1"/>
                </a:solidFill>
                <a:latin typeface="Verdana   "/>
              </a:rPr>
              <a:t>www.inovacijuagentura.lt </a:t>
            </a:r>
            <a:endParaRPr lang="en-US">
              <a:solidFill>
                <a:schemeClr val="bg1"/>
              </a:solidFill>
              <a:latin typeface="Verdana   "/>
            </a:endParaRPr>
          </a:p>
        </p:txBody>
      </p:sp>
    </p:spTree>
    <p:extLst>
      <p:ext uri="{BB962C8B-B14F-4D97-AF65-F5344CB8AC3E}">
        <p14:creationId xmlns:p14="http://schemas.microsoft.com/office/powerpoint/2010/main" val="1717741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o vietos rezervavimo ženklas 2">
            <a:extLst>
              <a:ext uri="{FF2B5EF4-FFF2-40B4-BE49-F238E27FC236}">
                <a16:creationId xmlns:a16="http://schemas.microsoft.com/office/drawing/2014/main" id="{7BC479F5-D0C7-0A35-C442-29032C3E1CEB}"/>
              </a:ext>
            </a:extLst>
          </p:cNvPr>
          <p:cNvSpPr>
            <a:spLocks noGrp="1"/>
          </p:cNvSpPr>
          <p:nvPr>
            <p:ph type="body" sz="half" idx="2"/>
          </p:nvPr>
        </p:nvSpPr>
        <p:spPr>
          <a:xfrm>
            <a:off x="7961955" y="2273929"/>
            <a:ext cx="3539093" cy="1155071"/>
          </a:xfrm>
        </p:spPr>
        <p:txBody>
          <a:bodyPr>
            <a:normAutofit/>
          </a:bodyPr>
          <a:lstStyle/>
          <a:p>
            <a:pPr algn="ctr"/>
            <a:r>
              <a:rPr lang="lt-LT" sz="4800" kern="1200" dirty="0">
                <a:cs typeface="+mj-cs"/>
              </a:rPr>
              <a:t>Turinys</a:t>
            </a:r>
            <a:endParaRPr lang="lt-LT" sz="4800" dirty="0"/>
          </a:p>
        </p:txBody>
      </p:sp>
      <p:sp>
        <p:nvSpPr>
          <p:cNvPr id="4" name="Teksto vietos rezervavimo ženklas 3">
            <a:extLst>
              <a:ext uri="{FF2B5EF4-FFF2-40B4-BE49-F238E27FC236}">
                <a16:creationId xmlns:a16="http://schemas.microsoft.com/office/drawing/2014/main" id="{5CCF95E7-D4CB-E9C1-23D9-4B16FDEE38AB}"/>
              </a:ext>
            </a:extLst>
          </p:cNvPr>
          <p:cNvSpPr>
            <a:spLocks noGrp="1"/>
          </p:cNvSpPr>
          <p:nvPr>
            <p:ph type="body" sz="half" idx="10"/>
          </p:nvPr>
        </p:nvSpPr>
        <p:spPr>
          <a:xfrm>
            <a:off x="739251" y="754737"/>
            <a:ext cx="6302569" cy="5571836"/>
          </a:xfrm>
        </p:spPr>
        <p:txBody>
          <a:bodyPr>
            <a:noAutofit/>
          </a:bodyPr>
          <a:lstStyle/>
          <a:p>
            <a:r>
              <a:rPr lang="lt-LT" sz="3200" dirty="0"/>
              <a:t>Bendroji išlaidų tinkamumo finansuoti informacija</a:t>
            </a:r>
          </a:p>
          <a:p>
            <a:r>
              <a:rPr lang="lt-LT" sz="3200" dirty="0"/>
              <a:t> </a:t>
            </a:r>
          </a:p>
          <a:p>
            <a:r>
              <a:rPr lang="lt-LT" sz="3200" dirty="0"/>
              <a:t>Projekto avansas</a:t>
            </a:r>
            <a:endParaRPr lang="en-US" sz="3200" dirty="0"/>
          </a:p>
          <a:p>
            <a:endParaRPr lang="en-US" sz="3200" dirty="0"/>
          </a:p>
          <a:p>
            <a:r>
              <a:rPr lang="lt-LT" sz="3200" dirty="0"/>
              <a:t>Išlaidų patyrimą įrodantys dokumentai</a:t>
            </a:r>
          </a:p>
        </p:txBody>
      </p:sp>
    </p:spTree>
    <p:extLst>
      <p:ext uri="{BB962C8B-B14F-4D97-AF65-F5344CB8AC3E}">
        <p14:creationId xmlns:p14="http://schemas.microsoft.com/office/powerpoint/2010/main" val="2630338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vadinimas 8">
            <a:extLst>
              <a:ext uri="{FF2B5EF4-FFF2-40B4-BE49-F238E27FC236}">
                <a16:creationId xmlns:a16="http://schemas.microsoft.com/office/drawing/2014/main" id="{1617243A-42F6-D723-988E-BA604AA33948}"/>
              </a:ext>
            </a:extLst>
          </p:cNvPr>
          <p:cNvSpPr>
            <a:spLocks noGrp="1"/>
          </p:cNvSpPr>
          <p:nvPr>
            <p:ph type="title"/>
          </p:nvPr>
        </p:nvSpPr>
        <p:spPr>
          <a:xfrm>
            <a:off x="1168507" y="1089316"/>
            <a:ext cx="4184189" cy="2791506"/>
          </a:xfrm>
        </p:spPr>
        <p:txBody>
          <a:bodyPr/>
          <a:lstStyle/>
          <a:p>
            <a:r>
              <a:rPr lang="lt-LT" dirty="0"/>
              <a:t>Bendroji išlaidų tinkamumo finansuoti informacija </a:t>
            </a:r>
          </a:p>
        </p:txBody>
      </p:sp>
      <p:sp>
        <p:nvSpPr>
          <p:cNvPr id="10" name="Teksto vietos rezervavimo ženklas 9">
            <a:extLst>
              <a:ext uri="{FF2B5EF4-FFF2-40B4-BE49-F238E27FC236}">
                <a16:creationId xmlns:a16="http://schemas.microsoft.com/office/drawing/2014/main" id="{81A47EE7-30A4-AEF6-15C9-D730C78F0365}"/>
              </a:ext>
            </a:extLst>
          </p:cNvPr>
          <p:cNvSpPr>
            <a:spLocks noGrp="1"/>
          </p:cNvSpPr>
          <p:nvPr>
            <p:ph type="body" sz="half" idx="2"/>
          </p:nvPr>
        </p:nvSpPr>
        <p:spPr>
          <a:xfrm>
            <a:off x="6917167" y="941294"/>
            <a:ext cx="5045337" cy="6164131"/>
          </a:xfrm>
        </p:spPr>
        <p:txBody>
          <a:bodyPr>
            <a:normAutofit fontScale="85000" lnSpcReduction="10000"/>
          </a:bodyPr>
          <a:lstStyle/>
          <a:p>
            <a:pPr marL="171450" indent="-171450">
              <a:buFont typeface="Arial" panose="020B0604020202020204" pitchFamily="34" charset="0"/>
              <a:buChar char="•"/>
            </a:pPr>
            <a:endParaRPr lang="lt-LT" sz="1800" dirty="0"/>
          </a:p>
          <a:p>
            <a:pPr marL="285750" indent="-285750">
              <a:buFont typeface="Wingdings" panose="05000000000000000000" pitchFamily="2" charset="2"/>
              <a:buChar char="§"/>
            </a:pPr>
            <a:r>
              <a:rPr lang="lt-LT" sz="1800" dirty="0"/>
              <a:t>Išlaidos turi būti būtinos ir patirtos bei apmokėtos tinkamu finansuoti laikotarpiu (PAFT 294.1 -294.2 p.) </a:t>
            </a:r>
          </a:p>
          <a:p>
            <a:pPr marL="742950" lvl="1" indent="-285750">
              <a:buFont typeface="Wingdings" panose="05000000000000000000" pitchFamily="2" charset="2"/>
              <a:buChar char="§"/>
            </a:pPr>
            <a:r>
              <a:rPr lang="lt-LT" dirty="0"/>
              <a:t>Tinkamumo finansuoti laikotarpis yra sutartyje numatytas laikotarpis nuo projekto veiklų vykdymo pradžios iki galutinės veiklos ataskaitos pateikimo termino (</a:t>
            </a:r>
            <a:r>
              <a:rPr lang="lt-LT" i="1" dirty="0"/>
              <a:t>PAFT 3.32. p</a:t>
            </a:r>
            <a:r>
              <a:rPr lang="lt-LT" dirty="0"/>
              <a:t>.)</a:t>
            </a:r>
            <a:r>
              <a:rPr lang="en-US" dirty="0"/>
              <a:t>.</a:t>
            </a:r>
          </a:p>
          <a:p>
            <a:pPr marL="285750" indent="-285750">
              <a:buFont typeface="Wingdings" panose="05000000000000000000" pitchFamily="2" charset="2"/>
              <a:buChar char="§"/>
            </a:pPr>
            <a:r>
              <a:rPr lang="lt-LT" sz="1800" dirty="0"/>
              <a:t>Išlaidos turi būti tinkamai dokumentuotos tai yra patirtos išlaidos turi būti pagrįstos projekto tinkamų finansuoti išlaidų patvirtinimo dokumentais, kurių atsekamumas turi būti užtikrintas (PAFT 294.5 p.)</a:t>
            </a:r>
          </a:p>
          <a:p>
            <a:pPr marL="285750" indent="-285750">
              <a:buFont typeface="Wingdings" panose="05000000000000000000" pitchFamily="2" charset="2"/>
              <a:buChar char="§"/>
            </a:pPr>
            <a:r>
              <a:rPr lang="lt-LT" sz="1800" dirty="0"/>
              <a:t>Projekto vykdytojas ir partneris projekto įgyvendinimo metu privalo užtikrinti tinkamą projekto finansinės apskaitos atskyrimą nuo bendros projekto vykdytojo ir partnerio finansinės apskaitos.</a:t>
            </a:r>
            <a:r>
              <a:rPr lang="lt-LT" sz="1500" dirty="0">
                <a:solidFill>
                  <a:srgbClr val="302857"/>
                </a:solidFill>
              </a:rPr>
              <a:t> </a:t>
            </a:r>
            <a:r>
              <a:rPr lang="lt-LT" sz="1500" dirty="0"/>
              <a:t>(PAFT 151 p.)</a:t>
            </a:r>
            <a:endParaRPr lang="en-US" sz="1500" dirty="0"/>
          </a:p>
          <a:p>
            <a:pPr marL="742950" lvl="1" indent="-285750">
              <a:buFont typeface="Wingdings" panose="05000000000000000000" pitchFamily="2" charset="2"/>
              <a:buChar char="§"/>
            </a:pPr>
            <a:r>
              <a:rPr lang="lt-LT" dirty="0"/>
              <a:t>Su projektu susiję finansinės apskaitos įrašai turi būti lengvai atskiriami nuo kitų projekto vykdytojo ir partnerio operacijų arba kitų projekto vykdytojo ir partnerio vykdomų projektų operacijų. Projekto operacijų apskaitai tvarkyti rekomenduojama naudoti atskiras sąskaitų plano subsąskaitas arba kitaip jas atskirti, pavyzdžiui, nurodant požymius</a:t>
            </a:r>
          </a:p>
        </p:txBody>
      </p:sp>
    </p:spTree>
    <p:extLst>
      <p:ext uri="{BB962C8B-B14F-4D97-AF65-F5344CB8AC3E}">
        <p14:creationId xmlns:p14="http://schemas.microsoft.com/office/powerpoint/2010/main" val="2247680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848635" y="47980"/>
            <a:ext cx="9289200" cy="1016794"/>
          </a:xfrm>
        </p:spPr>
        <p:txBody>
          <a:bodyPr>
            <a:normAutofit/>
          </a:bodyPr>
          <a:lstStyle/>
          <a:p>
            <a:r>
              <a:rPr lang="lt-LT" sz="3200" dirty="0"/>
              <a:t>Projekto avansas ir jo mokėjimo tvarka (1)</a:t>
            </a:r>
            <a:endParaRPr lang="en-LT" sz="3200" dirty="0"/>
          </a:p>
        </p:txBody>
      </p:sp>
      <p:sp>
        <p:nvSpPr>
          <p:cNvPr id="4" name="Text Placeholder 3">
            <a:extLst>
              <a:ext uri="{FF2B5EF4-FFF2-40B4-BE49-F238E27FC236}">
                <a16:creationId xmlns:a16="http://schemas.microsoft.com/office/drawing/2014/main" id="{3211F25A-16C5-DF4B-8C71-60D251DA72BA}"/>
              </a:ext>
            </a:extLst>
          </p:cNvPr>
          <p:cNvSpPr>
            <a:spLocks noGrp="1"/>
          </p:cNvSpPr>
          <p:nvPr>
            <p:ph type="body" sz="half" idx="11"/>
          </p:nvPr>
        </p:nvSpPr>
        <p:spPr>
          <a:xfrm>
            <a:off x="10030422" y="3547720"/>
            <a:ext cx="1892836" cy="723567"/>
          </a:xfrm>
        </p:spPr>
        <p:txBody>
          <a:bodyPr/>
          <a:lstStyle/>
          <a:p>
            <a:r>
              <a:rPr lang="lt-LT" dirty="0"/>
              <a:t>Iki 30 proc. finansavimo sumos</a:t>
            </a:r>
            <a:endParaRPr lang="en-LT" dirty="0"/>
          </a:p>
        </p:txBody>
      </p:sp>
      <p:sp>
        <p:nvSpPr>
          <p:cNvPr id="5" name="Text Placeholder 4">
            <a:extLst>
              <a:ext uri="{FF2B5EF4-FFF2-40B4-BE49-F238E27FC236}">
                <a16:creationId xmlns:a16="http://schemas.microsoft.com/office/drawing/2014/main" id="{FC61BEAA-57E0-404E-AFD9-B3C0F0CA658E}"/>
              </a:ext>
            </a:extLst>
          </p:cNvPr>
          <p:cNvSpPr>
            <a:spLocks noGrp="1"/>
          </p:cNvSpPr>
          <p:nvPr>
            <p:ph type="body" sz="half" idx="12"/>
          </p:nvPr>
        </p:nvSpPr>
        <p:spPr>
          <a:xfrm>
            <a:off x="10006163" y="1944463"/>
            <a:ext cx="1892836" cy="723568"/>
          </a:xfrm>
        </p:spPr>
        <p:txBody>
          <a:bodyPr/>
          <a:lstStyle/>
          <a:p>
            <a:r>
              <a:rPr lang="lt-LT" dirty="0"/>
              <a:t>Gali būti išmokamas bet kuriame projekto įgyvendinimo etape</a:t>
            </a:r>
            <a:endParaRPr lang="en-LT" dirty="0"/>
          </a:p>
        </p:txBody>
      </p:sp>
      <p:sp>
        <p:nvSpPr>
          <p:cNvPr id="6" name="Text Placeholder 5">
            <a:extLst>
              <a:ext uri="{FF2B5EF4-FFF2-40B4-BE49-F238E27FC236}">
                <a16:creationId xmlns:a16="http://schemas.microsoft.com/office/drawing/2014/main" id="{DA6E0762-2CA1-A845-9341-7E9BACD8C0BD}"/>
              </a:ext>
            </a:extLst>
          </p:cNvPr>
          <p:cNvSpPr>
            <a:spLocks noGrp="1"/>
          </p:cNvSpPr>
          <p:nvPr>
            <p:ph type="body" sz="half" idx="13"/>
          </p:nvPr>
        </p:nvSpPr>
        <p:spPr>
          <a:xfrm>
            <a:off x="9867489" y="5217171"/>
            <a:ext cx="2175576" cy="723567"/>
          </a:xfrm>
        </p:spPr>
        <p:txBody>
          <a:bodyPr/>
          <a:lstStyle/>
          <a:p>
            <a:r>
              <a:rPr lang="lt-LT" dirty="0"/>
              <a:t>Turi būti pateikiami projekto atsiskaitomosios  banko sąskaitos dokumentai</a:t>
            </a:r>
            <a:endParaRPr lang="en-LT" dirty="0"/>
          </a:p>
        </p:txBody>
      </p:sp>
      <p:pic>
        <p:nvPicPr>
          <p:cNvPr id="7" name="Picture 6">
            <a:extLst>
              <a:ext uri="{FF2B5EF4-FFF2-40B4-BE49-F238E27FC236}">
                <a16:creationId xmlns:a16="http://schemas.microsoft.com/office/drawing/2014/main" id="{D513E798-04A2-0C4D-84C6-0E9A00C817F5}"/>
              </a:ext>
            </a:extLst>
          </p:cNvPr>
          <p:cNvPicPr>
            <a:picLocks noChangeAspect="1"/>
          </p:cNvPicPr>
          <p:nvPr/>
        </p:nvPicPr>
        <p:blipFill>
          <a:blip r:embed="rId3"/>
          <a:stretch>
            <a:fillRect/>
          </a:stretch>
        </p:blipFill>
        <p:spPr>
          <a:xfrm>
            <a:off x="10486899" y="2629685"/>
            <a:ext cx="799315" cy="799315"/>
          </a:xfrm>
          <a:prstGeom prst="rect">
            <a:avLst/>
          </a:prstGeom>
        </p:spPr>
      </p:pic>
      <p:pic>
        <p:nvPicPr>
          <p:cNvPr id="8" name="Picture 7">
            <a:extLst>
              <a:ext uri="{FF2B5EF4-FFF2-40B4-BE49-F238E27FC236}">
                <a16:creationId xmlns:a16="http://schemas.microsoft.com/office/drawing/2014/main" id="{11DC375C-0B3F-9E42-8AAF-37EF797CDE65}"/>
              </a:ext>
            </a:extLst>
          </p:cNvPr>
          <p:cNvPicPr>
            <a:picLocks noChangeAspect="1"/>
          </p:cNvPicPr>
          <p:nvPr/>
        </p:nvPicPr>
        <p:blipFill>
          <a:blip r:embed="rId4"/>
          <a:stretch>
            <a:fillRect/>
          </a:stretch>
        </p:blipFill>
        <p:spPr>
          <a:xfrm>
            <a:off x="10544050" y="1108314"/>
            <a:ext cx="685015" cy="792770"/>
          </a:xfrm>
          <a:prstGeom prst="rect">
            <a:avLst/>
          </a:prstGeom>
        </p:spPr>
      </p:pic>
      <p:pic>
        <p:nvPicPr>
          <p:cNvPr id="9" name="Picture 8">
            <a:extLst>
              <a:ext uri="{FF2B5EF4-FFF2-40B4-BE49-F238E27FC236}">
                <a16:creationId xmlns:a16="http://schemas.microsoft.com/office/drawing/2014/main" id="{2A571AF9-B78A-D243-823D-0E24C40776F9}"/>
              </a:ext>
            </a:extLst>
          </p:cNvPr>
          <p:cNvPicPr>
            <a:picLocks noChangeAspect="1"/>
          </p:cNvPicPr>
          <p:nvPr/>
        </p:nvPicPr>
        <p:blipFill>
          <a:blip r:embed="rId5"/>
          <a:stretch>
            <a:fillRect/>
          </a:stretch>
        </p:blipFill>
        <p:spPr>
          <a:xfrm>
            <a:off x="10569318" y="4374884"/>
            <a:ext cx="634476" cy="808782"/>
          </a:xfrm>
          <a:prstGeom prst="rect">
            <a:avLst/>
          </a:prstGeom>
        </p:spPr>
      </p:pic>
      <p:graphicFrame>
        <p:nvGraphicFramePr>
          <p:cNvPr id="13" name="Text Placeholder 2">
            <a:extLst>
              <a:ext uri="{FF2B5EF4-FFF2-40B4-BE49-F238E27FC236}">
                <a16:creationId xmlns:a16="http://schemas.microsoft.com/office/drawing/2014/main" id="{5C65AB39-4299-63B2-8DC6-7B5CA1C370ED}"/>
              </a:ext>
            </a:extLst>
          </p:cNvPr>
          <p:cNvGraphicFramePr/>
          <p:nvPr>
            <p:extLst>
              <p:ext uri="{D42A27DB-BD31-4B8C-83A1-F6EECF244321}">
                <p14:modId xmlns:p14="http://schemas.microsoft.com/office/powerpoint/2010/main" val="1200656297"/>
              </p:ext>
            </p:extLst>
          </p:nvPr>
        </p:nvGraphicFramePr>
        <p:xfrm>
          <a:off x="848635" y="1302598"/>
          <a:ext cx="9157528" cy="545062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741307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848635" y="47980"/>
            <a:ext cx="9289200" cy="1016794"/>
          </a:xfrm>
        </p:spPr>
        <p:txBody>
          <a:bodyPr>
            <a:normAutofit/>
          </a:bodyPr>
          <a:lstStyle/>
          <a:p>
            <a:r>
              <a:rPr lang="lt-LT" sz="3200" dirty="0"/>
              <a:t>Projekto avansas ir jo mokėjimo tvarka (2)</a:t>
            </a:r>
            <a:endParaRPr lang="en-LT" sz="3200" dirty="0"/>
          </a:p>
        </p:txBody>
      </p:sp>
      <p:graphicFrame>
        <p:nvGraphicFramePr>
          <p:cNvPr id="13" name="Text Placeholder 2">
            <a:extLst>
              <a:ext uri="{FF2B5EF4-FFF2-40B4-BE49-F238E27FC236}">
                <a16:creationId xmlns:a16="http://schemas.microsoft.com/office/drawing/2014/main" id="{5C65AB39-4299-63B2-8DC6-7B5CA1C370ED}"/>
              </a:ext>
            </a:extLst>
          </p:cNvPr>
          <p:cNvGraphicFramePr/>
          <p:nvPr>
            <p:extLst>
              <p:ext uri="{D42A27DB-BD31-4B8C-83A1-F6EECF244321}">
                <p14:modId xmlns:p14="http://schemas.microsoft.com/office/powerpoint/2010/main" val="4121806568"/>
              </p:ext>
            </p:extLst>
          </p:nvPr>
        </p:nvGraphicFramePr>
        <p:xfrm>
          <a:off x="848635" y="1302598"/>
          <a:ext cx="9157528" cy="54506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7" name="Picture 8">
            <a:extLst>
              <a:ext uri="{FF2B5EF4-FFF2-40B4-BE49-F238E27FC236}">
                <a16:creationId xmlns:a16="http://schemas.microsoft.com/office/drawing/2014/main" id="{6ADF5595-5FC5-5265-CE31-24A558DB5F65}"/>
              </a:ext>
            </a:extLst>
          </p:cNvPr>
          <p:cNvPicPr>
            <a:picLocks noChangeAspect="1"/>
          </p:cNvPicPr>
          <p:nvPr/>
        </p:nvPicPr>
        <p:blipFill>
          <a:blip r:embed="rId8"/>
          <a:stretch>
            <a:fillRect/>
          </a:stretch>
        </p:blipFill>
        <p:spPr>
          <a:xfrm>
            <a:off x="9099443" y="3892843"/>
            <a:ext cx="2243922" cy="2860382"/>
          </a:xfrm>
          <a:prstGeom prst="rect">
            <a:avLst/>
          </a:prstGeom>
        </p:spPr>
      </p:pic>
    </p:spTree>
    <p:extLst>
      <p:ext uri="{BB962C8B-B14F-4D97-AF65-F5344CB8AC3E}">
        <p14:creationId xmlns:p14="http://schemas.microsoft.com/office/powerpoint/2010/main" val="2050453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67FB8A5-E0AB-885D-B140-62CF40EE18A7}"/>
              </a:ext>
            </a:extLst>
          </p:cNvPr>
          <p:cNvSpPr>
            <a:spLocks noGrp="1"/>
          </p:cNvSpPr>
          <p:nvPr>
            <p:ph type="title"/>
          </p:nvPr>
        </p:nvSpPr>
        <p:spPr>
          <a:xfrm>
            <a:off x="1329872" y="637495"/>
            <a:ext cx="4184189" cy="4278750"/>
          </a:xfrm>
        </p:spPr>
        <p:txBody>
          <a:bodyPr>
            <a:normAutofit/>
          </a:bodyPr>
          <a:lstStyle/>
          <a:p>
            <a:br>
              <a:rPr lang="lt-LT" dirty="0"/>
            </a:br>
            <a:r>
              <a:rPr lang="lt-LT" dirty="0"/>
              <a:t>Avanso panaudojimą ir veiklų vykdymo pradžią pagrindžiantys dokumentai</a:t>
            </a:r>
          </a:p>
        </p:txBody>
      </p:sp>
      <p:sp>
        <p:nvSpPr>
          <p:cNvPr id="4" name="Teksto vietos rezervavimo ženklas 3">
            <a:extLst>
              <a:ext uri="{FF2B5EF4-FFF2-40B4-BE49-F238E27FC236}">
                <a16:creationId xmlns:a16="http://schemas.microsoft.com/office/drawing/2014/main" id="{9802010C-72D3-642F-823F-E9F15664927A}"/>
              </a:ext>
            </a:extLst>
          </p:cNvPr>
          <p:cNvSpPr>
            <a:spLocks noGrp="1"/>
          </p:cNvSpPr>
          <p:nvPr>
            <p:ph sz="quarter" idx="13"/>
          </p:nvPr>
        </p:nvSpPr>
        <p:spPr>
          <a:xfrm>
            <a:off x="6802108" y="2569381"/>
            <a:ext cx="4993323" cy="4120668"/>
          </a:xfrm>
        </p:spPr>
        <p:txBody>
          <a:bodyPr>
            <a:noAutofit/>
          </a:bodyPr>
          <a:lstStyle/>
          <a:p>
            <a:pPr marL="342900" indent="-342900">
              <a:buFont typeface="Wingdings" panose="05000000000000000000" pitchFamily="2" charset="2"/>
              <a:buChar char="§"/>
            </a:pPr>
            <a:r>
              <a:rPr lang="lt-LT" sz="2000" dirty="0"/>
              <a:t>Veiklos ataskaitą</a:t>
            </a:r>
          </a:p>
          <a:p>
            <a:pPr marL="342900" indent="-342900">
              <a:buFont typeface="Wingdings" panose="05000000000000000000" pitchFamily="2" charset="2"/>
              <a:buChar char="§"/>
            </a:pPr>
            <a:r>
              <a:rPr lang="lt-LT" sz="2000" dirty="0"/>
              <a:t>Sutartį(-</a:t>
            </a:r>
            <a:r>
              <a:rPr lang="lt-LT" sz="2000" dirty="0" err="1"/>
              <a:t>is</a:t>
            </a:r>
            <a:r>
              <a:rPr lang="lt-LT" sz="2000" dirty="0"/>
              <a:t>) su tiekėju(-</a:t>
            </a:r>
            <a:r>
              <a:rPr lang="lt-LT" sz="2000" dirty="0" err="1"/>
              <a:t>ais</a:t>
            </a:r>
            <a:r>
              <a:rPr lang="lt-LT" sz="2000" dirty="0"/>
              <a:t>)</a:t>
            </a:r>
          </a:p>
          <a:p>
            <a:pPr marL="342900" indent="-342900">
              <a:buFont typeface="Wingdings" panose="05000000000000000000" pitchFamily="2" charset="2"/>
              <a:buChar char="§"/>
            </a:pPr>
            <a:r>
              <a:rPr lang="lt-LT" sz="2000" dirty="0"/>
              <a:t>PVM sąskaitas faktūras</a:t>
            </a:r>
          </a:p>
          <a:p>
            <a:pPr marL="342900" indent="-342900">
              <a:buFont typeface="Wingdings" panose="05000000000000000000" pitchFamily="2" charset="2"/>
              <a:buChar char="§"/>
            </a:pPr>
            <a:r>
              <a:rPr lang="lt-LT" sz="2000" dirty="0"/>
              <a:t>PVM sąskaitų faktūrų apmokėjimo dokumentus</a:t>
            </a:r>
          </a:p>
          <a:p>
            <a:pPr marL="342900" indent="-342900">
              <a:buFont typeface="Wingdings" panose="05000000000000000000" pitchFamily="2" charset="2"/>
              <a:buChar char="§"/>
            </a:pPr>
            <a:r>
              <a:rPr lang="lt-LT" sz="2000" dirty="0"/>
              <a:t>Darbo užmokesčio patyrimą pagrindžiantys dokumentai (darbo užmokesčio priskaitymo žiniaraščiai)</a:t>
            </a:r>
          </a:p>
          <a:p>
            <a:pPr marL="342900" indent="-342900">
              <a:buFont typeface="Wingdings" panose="05000000000000000000" pitchFamily="2" charset="2"/>
              <a:buChar char="§"/>
            </a:pPr>
            <a:r>
              <a:rPr lang="lt-LT" sz="2000" dirty="0"/>
              <a:t>Kiti avanso panaudojimą pagrindžiantys dokumentai. </a:t>
            </a:r>
          </a:p>
          <a:p>
            <a:pPr algn="r"/>
            <a:endParaRPr lang="lt-LT" sz="1400" dirty="0"/>
          </a:p>
          <a:p>
            <a:pPr algn="r"/>
            <a:r>
              <a:rPr lang="lt-LT" sz="1400" dirty="0"/>
              <a:t>* Jeigu avanso suma neviršija 30 proc.</a:t>
            </a:r>
          </a:p>
        </p:txBody>
      </p:sp>
      <p:sp>
        <p:nvSpPr>
          <p:cNvPr id="3" name="Teksto vietos rezervavimo ženklas 2">
            <a:extLst>
              <a:ext uri="{FF2B5EF4-FFF2-40B4-BE49-F238E27FC236}">
                <a16:creationId xmlns:a16="http://schemas.microsoft.com/office/drawing/2014/main" id="{CFDD4828-3F04-5A33-E3DE-737247244EA1}"/>
              </a:ext>
            </a:extLst>
          </p:cNvPr>
          <p:cNvSpPr>
            <a:spLocks noGrp="1"/>
          </p:cNvSpPr>
          <p:nvPr>
            <p:ph type="body" sz="half" idx="2"/>
          </p:nvPr>
        </p:nvSpPr>
        <p:spPr>
          <a:xfrm>
            <a:off x="6802108" y="1038711"/>
            <a:ext cx="5157926" cy="1446144"/>
          </a:xfrm>
        </p:spPr>
        <p:txBody>
          <a:bodyPr>
            <a:noAutofit/>
          </a:bodyPr>
          <a:lstStyle/>
          <a:p>
            <a:r>
              <a:rPr lang="lt-LT" sz="2400" dirty="0"/>
              <a:t>Per </a:t>
            </a:r>
            <a:r>
              <a:rPr lang="lt-LT" sz="2400" b="1" dirty="0"/>
              <a:t>120 d. d.</a:t>
            </a:r>
            <a:r>
              <a:rPr lang="lt-LT" sz="2400" b="1" baseline="30000" dirty="0"/>
              <a:t>*</a:t>
            </a:r>
            <a:r>
              <a:rPr lang="lt-LT" sz="2400" b="1" dirty="0"/>
              <a:t> </a:t>
            </a:r>
            <a:r>
              <a:rPr lang="lt-LT" sz="2400" dirty="0"/>
              <a:t>nuo avanso išmokėjimo dienos reikalinga pateikti:</a:t>
            </a:r>
          </a:p>
        </p:txBody>
      </p:sp>
    </p:spTree>
    <p:extLst>
      <p:ext uri="{BB962C8B-B14F-4D97-AF65-F5344CB8AC3E}">
        <p14:creationId xmlns:p14="http://schemas.microsoft.com/office/powerpoint/2010/main" val="4038203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67FB8A5-E0AB-885D-B140-62CF40EE18A7}"/>
              </a:ext>
            </a:extLst>
          </p:cNvPr>
          <p:cNvSpPr>
            <a:spLocks noGrp="1"/>
          </p:cNvSpPr>
          <p:nvPr>
            <p:ph type="title"/>
          </p:nvPr>
        </p:nvSpPr>
        <p:spPr>
          <a:xfrm>
            <a:off x="7338787" y="1060853"/>
            <a:ext cx="4184189" cy="4278750"/>
          </a:xfrm>
        </p:spPr>
        <p:txBody>
          <a:bodyPr>
            <a:normAutofit/>
          </a:bodyPr>
          <a:lstStyle/>
          <a:p>
            <a:br>
              <a:rPr lang="lt-LT" dirty="0"/>
            </a:br>
            <a:r>
              <a:rPr lang="lt-LT" dirty="0"/>
              <a:t>Avanso panaudojimą ir veiklų vykdymo pradžią pagrindžiantys dokumentai</a:t>
            </a:r>
          </a:p>
        </p:txBody>
      </p:sp>
      <p:sp>
        <p:nvSpPr>
          <p:cNvPr id="4" name="Teksto vietos rezervavimo ženklas 3">
            <a:extLst>
              <a:ext uri="{FF2B5EF4-FFF2-40B4-BE49-F238E27FC236}">
                <a16:creationId xmlns:a16="http://schemas.microsoft.com/office/drawing/2014/main" id="{9802010C-72D3-642F-823F-E9F15664927A}"/>
              </a:ext>
            </a:extLst>
          </p:cNvPr>
          <p:cNvSpPr>
            <a:spLocks noGrp="1"/>
          </p:cNvSpPr>
          <p:nvPr>
            <p:ph sz="quarter" idx="13"/>
          </p:nvPr>
        </p:nvSpPr>
        <p:spPr>
          <a:xfrm>
            <a:off x="569258" y="2407298"/>
            <a:ext cx="5738236" cy="3909525"/>
          </a:xfrm>
        </p:spPr>
        <p:txBody>
          <a:bodyPr>
            <a:noAutofit/>
          </a:bodyPr>
          <a:lstStyle/>
          <a:p>
            <a:r>
              <a:rPr lang="lt-LT" sz="2400" dirty="0"/>
              <a:t>Veiklos ataskaitą kartu su mokėjimo prašymu, kuriame </a:t>
            </a:r>
            <a:r>
              <a:rPr lang="lt-LT" sz="2400" u="sng" dirty="0"/>
              <a:t>d</a:t>
            </a:r>
            <a:r>
              <a:rPr lang="lt-LT" sz="2500" u="sng" dirty="0"/>
              <a:t>eklaruojamos</a:t>
            </a:r>
            <a:r>
              <a:rPr lang="lt-LT" sz="2500" dirty="0"/>
              <a:t> išlaidos.</a:t>
            </a:r>
          </a:p>
          <a:p>
            <a:endParaRPr lang="lt-LT" sz="2500" dirty="0"/>
          </a:p>
          <a:p>
            <a:r>
              <a:rPr lang="lt-LT" sz="2500" dirty="0"/>
              <a:t>Deklaruojamų išlaidų dydis turi būti, toks, kad būtų galima padengti avanso dalį, kuri viršija 30 proc. projekto avanso.  </a:t>
            </a:r>
          </a:p>
          <a:p>
            <a:endParaRPr lang="lt-LT" sz="2500" dirty="0"/>
          </a:p>
          <a:p>
            <a:endParaRPr lang="lt-LT" sz="2500" dirty="0"/>
          </a:p>
          <a:p>
            <a:endParaRPr lang="lt-LT" sz="1400" dirty="0"/>
          </a:p>
          <a:p>
            <a:pPr algn="r"/>
            <a:r>
              <a:rPr lang="lt-LT" sz="1400" dirty="0"/>
              <a:t>* Jeigu avanso suma viršija 30 proc.</a:t>
            </a:r>
          </a:p>
        </p:txBody>
      </p:sp>
      <p:sp>
        <p:nvSpPr>
          <p:cNvPr id="3" name="Teksto vietos rezervavimo ženklas 2">
            <a:extLst>
              <a:ext uri="{FF2B5EF4-FFF2-40B4-BE49-F238E27FC236}">
                <a16:creationId xmlns:a16="http://schemas.microsoft.com/office/drawing/2014/main" id="{CFDD4828-3F04-5A33-E3DE-737247244EA1}"/>
              </a:ext>
            </a:extLst>
          </p:cNvPr>
          <p:cNvSpPr>
            <a:spLocks noGrp="1"/>
          </p:cNvSpPr>
          <p:nvPr>
            <p:ph type="body" sz="half" idx="2"/>
          </p:nvPr>
        </p:nvSpPr>
        <p:spPr>
          <a:xfrm>
            <a:off x="1063781" y="717415"/>
            <a:ext cx="5157926" cy="1446144"/>
          </a:xfrm>
        </p:spPr>
        <p:txBody>
          <a:bodyPr>
            <a:noAutofit/>
          </a:bodyPr>
          <a:lstStyle/>
          <a:p>
            <a:r>
              <a:rPr lang="lt-LT" sz="2400" dirty="0"/>
              <a:t>Per </a:t>
            </a:r>
            <a:r>
              <a:rPr lang="lt-LT" sz="2400" b="1" dirty="0"/>
              <a:t>60 d. d.</a:t>
            </a:r>
            <a:r>
              <a:rPr lang="lt-LT" sz="2400" b="1" baseline="30000" dirty="0"/>
              <a:t>*</a:t>
            </a:r>
            <a:r>
              <a:rPr lang="lt-LT" sz="2400" b="1" dirty="0"/>
              <a:t> </a:t>
            </a:r>
            <a:r>
              <a:rPr lang="lt-LT" sz="2400" dirty="0"/>
              <a:t>nuo avanso išmokėjimo dienos reikalinga pateikti:</a:t>
            </a:r>
          </a:p>
        </p:txBody>
      </p:sp>
    </p:spTree>
    <p:extLst>
      <p:ext uri="{BB962C8B-B14F-4D97-AF65-F5344CB8AC3E}">
        <p14:creationId xmlns:p14="http://schemas.microsoft.com/office/powerpoint/2010/main" val="239703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B35AE140-48EF-F470-6AE8-6515C953B803}"/>
              </a:ext>
            </a:extLst>
          </p:cNvPr>
          <p:cNvSpPr>
            <a:spLocks noGrp="1"/>
          </p:cNvSpPr>
          <p:nvPr>
            <p:ph type="title"/>
          </p:nvPr>
        </p:nvSpPr>
        <p:spPr>
          <a:xfrm>
            <a:off x="1329872" y="637495"/>
            <a:ext cx="4165955" cy="3029532"/>
          </a:xfrm>
        </p:spPr>
        <p:txBody>
          <a:bodyPr>
            <a:noAutofit/>
          </a:bodyPr>
          <a:lstStyle/>
          <a:p>
            <a:r>
              <a:rPr lang="lt-LT" sz="2000" dirty="0"/>
              <a:t>Administruojančioji institucija, įvertinusi projekto specifiką, gali nustatyti sąrašą išlaidų pagrindimo dokumentų, kuriuos projekto vykdytojas turi pateikti su veiklos ataskaita, jei deklaruojamos išlaidos. (PAFT 147 p.)</a:t>
            </a:r>
          </a:p>
        </p:txBody>
      </p:sp>
      <p:sp>
        <p:nvSpPr>
          <p:cNvPr id="3" name="Teksto vietos rezervavimo ženklas 2">
            <a:extLst>
              <a:ext uri="{FF2B5EF4-FFF2-40B4-BE49-F238E27FC236}">
                <a16:creationId xmlns:a16="http://schemas.microsoft.com/office/drawing/2014/main" id="{A45E2AA4-F5DC-A895-316E-8EA9EB0B17E7}"/>
              </a:ext>
            </a:extLst>
          </p:cNvPr>
          <p:cNvSpPr>
            <a:spLocks noGrp="1"/>
          </p:cNvSpPr>
          <p:nvPr>
            <p:ph type="body" sz="half" idx="10"/>
          </p:nvPr>
        </p:nvSpPr>
        <p:spPr>
          <a:xfrm>
            <a:off x="1329872" y="3814817"/>
            <a:ext cx="3553213" cy="1765852"/>
          </a:xfrm>
        </p:spPr>
        <p:txBody>
          <a:bodyPr/>
          <a:lstStyle/>
          <a:p>
            <a:pPr>
              <a:lnSpc>
                <a:spcPct val="100000"/>
              </a:lnSpc>
            </a:pPr>
            <a:r>
              <a:rPr lang="lt-LT" sz="2000" dirty="0">
                <a:solidFill>
                  <a:srgbClr val="302857"/>
                </a:solidFill>
              </a:rPr>
              <a:t>Išlaidų pagrindimo dokumentų sąrašai projekto vykdytojams bus siunčiami el. paštu po sutarties pasirašymo</a:t>
            </a:r>
          </a:p>
          <a:p>
            <a:endParaRPr lang="lt-LT" dirty="0"/>
          </a:p>
        </p:txBody>
      </p:sp>
      <p:sp>
        <p:nvSpPr>
          <p:cNvPr id="4" name="TextBox 3">
            <a:extLst>
              <a:ext uri="{FF2B5EF4-FFF2-40B4-BE49-F238E27FC236}">
                <a16:creationId xmlns:a16="http://schemas.microsoft.com/office/drawing/2014/main" id="{E847324E-19E7-4139-75F5-F4C6DA23D9E7}"/>
              </a:ext>
            </a:extLst>
          </p:cNvPr>
          <p:cNvSpPr txBox="1"/>
          <p:nvPr/>
        </p:nvSpPr>
        <p:spPr>
          <a:xfrm>
            <a:off x="7817271" y="1782395"/>
            <a:ext cx="3044857" cy="2893100"/>
          </a:xfrm>
          <a:prstGeom prst="rect">
            <a:avLst/>
          </a:prstGeom>
          <a:noFill/>
        </p:spPr>
        <p:txBody>
          <a:bodyPr wrap="square" rtlCol="0">
            <a:spAutoFit/>
          </a:bodyPr>
          <a:lstStyle/>
          <a:p>
            <a:r>
              <a:rPr lang="lt-LT" sz="26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Veiklos ataskaitos mokėjimo prašymo dalimi teikiamų dokumentų sąrašas</a:t>
            </a:r>
            <a:endParaRPr lang="lt-LT" sz="2600" dirty="0">
              <a:solidFill>
                <a:schemeClr val="bg1"/>
              </a:solidFill>
            </a:endParaRPr>
          </a:p>
        </p:txBody>
      </p:sp>
    </p:spTree>
    <p:extLst>
      <p:ext uri="{BB962C8B-B14F-4D97-AF65-F5344CB8AC3E}">
        <p14:creationId xmlns:p14="http://schemas.microsoft.com/office/powerpoint/2010/main" val="2021665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24F81966-0C42-0FD7-CA83-2E4B48565975}"/>
              </a:ext>
            </a:extLst>
          </p:cNvPr>
          <p:cNvSpPr>
            <a:spLocks noGrp="1"/>
          </p:cNvSpPr>
          <p:nvPr>
            <p:ph type="title"/>
          </p:nvPr>
        </p:nvSpPr>
        <p:spPr/>
        <p:txBody>
          <a:bodyPr>
            <a:normAutofit fontScale="90000"/>
          </a:bodyPr>
          <a:lstStyle/>
          <a:p>
            <a:r>
              <a:rPr lang="lt-LT" sz="3600" dirty="0"/>
              <a:t>Dalyvavimo MTEPI renginyje registracijos mokestis</a:t>
            </a:r>
            <a:br>
              <a:rPr lang="en-US" sz="3600" dirty="0">
                <a:solidFill>
                  <a:schemeClr val="bg1"/>
                </a:solidFill>
              </a:rPr>
            </a:br>
            <a:endParaRPr lang="lt-LT" dirty="0"/>
          </a:p>
        </p:txBody>
      </p:sp>
      <p:sp>
        <p:nvSpPr>
          <p:cNvPr id="3" name="Turinio vietos rezervavimo ženklas 2">
            <a:extLst>
              <a:ext uri="{FF2B5EF4-FFF2-40B4-BE49-F238E27FC236}">
                <a16:creationId xmlns:a16="http://schemas.microsoft.com/office/drawing/2014/main" id="{59D4BBE6-BD8F-B845-87B0-6FAFEC08ED81}"/>
              </a:ext>
            </a:extLst>
          </p:cNvPr>
          <p:cNvSpPr>
            <a:spLocks noGrp="1"/>
          </p:cNvSpPr>
          <p:nvPr>
            <p:ph sz="quarter" idx="13"/>
          </p:nvPr>
        </p:nvSpPr>
        <p:spPr/>
        <p:txBody>
          <a:bodyPr/>
          <a:lstStyle/>
          <a:p>
            <a:r>
              <a:rPr lang="lt-LT" sz="1400" dirty="0">
                <a:solidFill>
                  <a:schemeClr val="accent2"/>
                </a:solidFill>
                <a:latin typeface="Verdana" panose="020B0604030504040204" pitchFamily="34" charset="0"/>
                <a:ea typeface="Verdana" panose="020B0604030504040204" pitchFamily="34" charset="0"/>
              </a:rPr>
              <a:t>Išlaidų patyrimą įrodantys dokumentai</a:t>
            </a:r>
          </a:p>
          <a:p>
            <a:endParaRPr lang="lt-LT" dirty="0"/>
          </a:p>
        </p:txBody>
      </p:sp>
      <p:sp>
        <p:nvSpPr>
          <p:cNvPr id="4" name="Teksto vietos rezervavimo ženklas 3">
            <a:extLst>
              <a:ext uri="{FF2B5EF4-FFF2-40B4-BE49-F238E27FC236}">
                <a16:creationId xmlns:a16="http://schemas.microsoft.com/office/drawing/2014/main" id="{8326FC6E-2A2B-6CF9-88C6-99398DE5BEDF}"/>
              </a:ext>
            </a:extLst>
          </p:cNvPr>
          <p:cNvSpPr>
            <a:spLocks noGrp="1"/>
          </p:cNvSpPr>
          <p:nvPr>
            <p:ph type="body" sz="half" idx="2"/>
          </p:nvPr>
        </p:nvSpPr>
        <p:spPr>
          <a:xfrm>
            <a:off x="6872142" y="1707261"/>
            <a:ext cx="4779388" cy="3987538"/>
          </a:xfrm>
        </p:spPr>
        <p:txBody>
          <a:bodyPr>
            <a:noAutofit/>
          </a:bodyPr>
          <a:lstStyle/>
          <a:p>
            <a:pPr marL="342900" lvl="0" indent="-342900">
              <a:lnSpc>
                <a:spcPct val="115000"/>
              </a:lnSpc>
              <a:buFont typeface="Wingdings" panose="05000000000000000000" pitchFamily="2" charset="2"/>
              <a:buChar char="§"/>
            </a:pPr>
            <a:r>
              <a:rPr lang="lt-LT" sz="1600" dirty="0">
                <a:effectLst/>
                <a:cs typeface="Times New Roman" panose="02020603050405020304" pitchFamily="18" charset="0"/>
              </a:rPr>
              <a:t>pirkimo dokumentai</a:t>
            </a:r>
          </a:p>
          <a:p>
            <a:pPr marL="342900" lvl="0" indent="-342900">
              <a:lnSpc>
                <a:spcPct val="115000"/>
              </a:lnSpc>
              <a:buFont typeface="Wingdings" panose="05000000000000000000" pitchFamily="2" charset="2"/>
              <a:buChar char="§"/>
            </a:pPr>
            <a:r>
              <a:rPr lang="lt-LT" sz="1600" dirty="0">
                <a:effectLst/>
                <a:cs typeface="Times New Roman" panose="02020603050405020304" pitchFamily="18" charset="0"/>
              </a:rPr>
              <a:t>sutartys su paslaug</a:t>
            </a:r>
            <a:r>
              <a:rPr lang="lt-LT" sz="1600" dirty="0">
                <a:effectLst/>
              </a:rPr>
              <a:t>ų</a:t>
            </a:r>
            <a:r>
              <a:rPr lang="lt-LT" sz="1600" dirty="0">
                <a:effectLst/>
                <a:cs typeface="Times New Roman" panose="02020603050405020304" pitchFamily="18" charset="0"/>
              </a:rPr>
              <a:t> teik</a:t>
            </a:r>
            <a:r>
              <a:rPr lang="lt-LT" sz="1600" dirty="0">
                <a:effectLst/>
              </a:rPr>
              <a:t>ė</a:t>
            </a:r>
            <a:r>
              <a:rPr lang="lt-LT" sz="1600" dirty="0">
                <a:effectLst/>
                <a:cs typeface="Times New Roman" panose="02020603050405020304" pitchFamily="18" charset="0"/>
              </a:rPr>
              <a:t>jais (</a:t>
            </a:r>
            <a:r>
              <a:rPr lang="lt-LT" sz="1600" dirty="0">
                <a:effectLst/>
              </a:rPr>
              <a:t>į</a:t>
            </a:r>
            <a:r>
              <a:rPr lang="lt-LT" sz="1600" dirty="0">
                <a:effectLst/>
                <a:cs typeface="Times New Roman" panose="02020603050405020304" pitchFamily="18" charset="0"/>
              </a:rPr>
              <a:t>skaitant autorines sutartis, paslaug</a:t>
            </a:r>
            <a:r>
              <a:rPr lang="lt-LT" sz="1600" dirty="0">
                <a:effectLst/>
              </a:rPr>
              <a:t>ų</a:t>
            </a:r>
            <a:r>
              <a:rPr lang="lt-LT" sz="1600" dirty="0">
                <a:effectLst/>
                <a:cs typeface="Times New Roman" panose="02020603050405020304" pitchFamily="18" charset="0"/>
              </a:rPr>
              <a:t> (civilines) sutartis su ma</a:t>
            </a:r>
            <a:r>
              <a:rPr lang="lt-LT" sz="1600" dirty="0">
                <a:effectLst/>
              </a:rPr>
              <a:t>žų</a:t>
            </a:r>
            <a:r>
              <a:rPr lang="lt-LT" sz="1600" dirty="0">
                <a:effectLst/>
                <a:cs typeface="Times New Roman" panose="02020603050405020304" pitchFamily="18" charset="0"/>
              </a:rPr>
              <a:t>j</a:t>
            </a:r>
            <a:r>
              <a:rPr lang="lt-LT" sz="1600" dirty="0">
                <a:effectLst/>
              </a:rPr>
              <a:t>ų</a:t>
            </a:r>
            <a:r>
              <a:rPr lang="lt-LT" sz="1600" dirty="0">
                <a:effectLst/>
                <a:cs typeface="Times New Roman" panose="02020603050405020304" pitchFamily="18" charset="0"/>
              </a:rPr>
              <a:t> bendrij</a:t>
            </a:r>
            <a:r>
              <a:rPr lang="lt-LT" sz="1600" dirty="0">
                <a:effectLst/>
              </a:rPr>
              <a:t>ų</a:t>
            </a:r>
            <a:r>
              <a:rPr lang="lt-LT" sz="1600" dirty="0">
                <a:effectLst/>
                <a:cs typeface="Times New Roman" panose="02020603050405020304" pitchFamily="18" charset="0"/>
              </a:rPr>
              <a:t> vadovais) (jeigu sudaromos)</a:t>
            </a:r>
          </a:p>
          <a:p>
            <a:pPr marL="342900" lvl="0" indent="-342900">
              <a:lnSpc>
                <a:spcPct val="115000"/>
              </a:lnSpc>
              <a:buFont typeface="Wingdings" panose="05000000000000000000" pitchFamily="2" charset="2"/>
              <a:buChar char="§"/>
            </a:pPr>
            <a:r>
              <a:rPr lang="lt-LT" sz="1600" dirty="0">
                <a:effectLst/>
                <a:cs typeface="Times New Roman" panose="02020603050405020304" pitchFamily="18" charset="0"/>
              </a:rPr>
              <a:t>paslaug</a:t>
            </a:r>
            <a:r>
              <a:rPr lang="lt-LT" sz="1600" dirty="0">
                <a:effectLst/>
              </a:rPr>
              <a:t>ų</a:t>
            </a:r>
            <a:r>
              <a:rPr lang="lt-LT" sz="1600" dirty="0">
                <a:effectLst/>
                <a:cs typeface="Times New Roman" panose="02020603050405020304" pitchFamily="18" charset="0"/>
              </a:rPr>
              <a:t> ar autorini</a:t>
            </a:r>
            <a:r>
              <a:rPr lang="lt-LT" sz="1600" dirty="0">
                <a:effectLst/>
              </a:rPr>
              <a:t>ų</a:t>
            </a:r>
            <a:r>
              <a:rPr lang="lt-LT" sz="1600" dirty="0">
                <a:effectLst/>
                <a:cs typeface="Times New Roman" panose="02020603050405020304" pitchFamily="18" charset="0"/>
              </a:rPr>
              <a:t> k</a:t>
            </a:r>
            <a:r>
              <a:rPr lang="lt-LT" sz="1600" dirty="0">
                <a:effectLst/>
              </a:rPr>
              <a:t>ū</a:t>
            </a:r>
            <a:r>
              <a:rPr lang="lt-LT" sz="1600" dirty="0">
                <a:effectLst/>
                <a:cs typeface="Times New Roman" panose="02020603050405020304" pitchFamily="18" charset="0"/>
              </a:rPr>
              <a:t>rini</a:t>
            </a:r>
            <a:r>
              <a:rPr lang="lt-LT" sz="1600" dirty="0">
                <a:effectLst/>
              </a:rPr>
              <a:t>ų</a:t>
            </a:r>
            <a:r>
              <a:rPr lang="lt-LT" sz="1600" dirty="0">
                <a:effectLst/>
                <a:cs typeface="Times New Roman" panose="02020603050405020304" pitchFamily="18" charset="0"/>
              </a:rPr>
              <a:t> perdavimo</a:t>
            </a:r>
            <a:r>
              <a:rPr lang="lt-LT" sz="1600" dirty="0">
                <a:effectLst/>
              </a:rPr>
              <a:t>–</a:t>
            </a:r>
            <a:r>
              <a:rPr lang="lt-LT" sz="1600" dirty="0">
                <a:effectLst/>
                <a:cs typeface="Times New Roman" panose="02020603050405020304" pitchFamily="18" charset="0"/>
              </a:rPr>
              <a:t>pri</a:t>
            </a:r>
            <a:r>
              <a:rPr lang="lt-LT" sz="1600" dirty="0">
                <a:effectLst/>
              </a:rPr>
              <a:t>ė</a:t>
            </a:r>
            <a:r>
              <a:rPr lang="lt-LT" sz="1600" dirty="0">
                <a:effectLst/>
                <a:cs typeface="Times New Roman" panose="02020603050405020304" pitchFamily="18" charset="0"/>
              </a:rPr>
              <a:t>mimo aktai ar kiti dokumentai, jei sutartyje nurodyta kita perdavimo–priėmimo forma (jeigu sudaroma)</a:t>
            </a:r>
          </a:p>
          <a:p>
            <a:pPr marL="342900" lvl="0" indent="-342900">
              <a:lnSpc>
                <a:spcPct val="115000"/>
              </a:lnSpc>
              <a:buFont typeface="Wingdings" panose="05000000000000000000" pitchFamily="2" charset="2"/>
              <a:buChar char="§"/>
            </a:pPr>
            <a:r>
              <a:rPr lang="lt-LT" sz="1600" dirty="0">
                <a:effectLst/>
                <a:cs typeface="Times New Roman" panose="02020603050405020304" pitchFamily="18" charset="0"/>
              </a:rPr>
              <a:t>s</a:t>
            </a:r>
            <a:r>
              <a:rPr lang="lt-LT" sz="1600" dirty="0">
                <a:effectLst/>
              </a:rPr>
              <a:t>ą</a:t>
            </a:r>
            <a:r>
              <a:rPr lang="lt-LT" sz="1600" dirty="0">
                <a:effectLst/>
                <a:cs typeface="Times New Roman" panose="02020603050405020304" pitchFamily="18" charset="0"/>
              </a:rPr>
              <a:t>skaitos fakt</a:t>
            </a:r>
            <a:r>
              <a:rPr lang="lt-LT" sz="1600" dirty="0">
                <a:effectLst/>
              </a:rPr>
              <a:t>ū</a:t>
            </a:r>
            <a:r>
              <a:rPr lang="lt-LT" sz="1600" dirty="0">
                <a:effectLst/>
                <a:cs typeface="Times New Roman" panose="02020603050405020304" pitchFamily="18" charset="0"/>
              </a:rPr>
              <a:t>ros ar lygiaver</a:t>
            </a:r>
            <a:r>
              <a:rPr lang="lt-LT" sz="1600" dirty="0">
                <a:effectLst/>
              </a:rPr>
              <a:t>č</a:t>
            </a:r>
            <a:r>
              <a:rPr lang="lt-LT" sz="1600" dirty="0">
                <a:effectLst/>
                <a:cs typeface="Times New Roman" panose="02020603050405020304" pitchFamily="18" charset="0"/>
              </a:rPr>
              <a:t>iai </a:t>
            </a:r>
            <a:r>
              <a:rPr lang="lt-LT" sz="1600" dirty="0">
                <a:effectLst/>
              </a:rPr>
              <a:t>į</a:t>
            </a:r>
            <a:r>
              <a:rPr lang="lt-LT" sz="1600" dirty="0">
                <a:effectLst/>
                <a:cs typeface="Times New Roman" panose="02020603050405020304" pitchFamily="18" charset="0"/>
              </a:rPr>
              <a:t>rodomieji dokumentai</a:t>
            </a:r>
          </a:p>
          <a:p>
            <a:pPr marL="342900" lvl="0" indent="-342900">
              <a:lnSpc>
                <a:spcPct val="115000"/>
              </a:lnSpc>
              <a:buFont typeface="Wingdings" panose="05000000000000000000" pitchFamily="2" charset="2"/>
              <a:buChar char="§"/>
            </a:pPr>
            <a:r>
              <a:rPr lang="lt-LT" sz="1600" dirty="0">
                <a:effectLst/>
                <a:cs typeface="Times New Roman" panose="02020603050405020304" pitchFamily="18" charset="0"/>
              </a:rPr>
              <a:t>išlaidų apmokėjimo įrodymo dokumentai</a:t>
            </a:r>
            <a:endParaRPr lang="lt-LT" sz="1600" dirty="0">
              <a:solidFill>
                <a:srgbClr val="302857"/>
              </a:solidFill>
            </a:endParaRPr>
          </a:p>
          <a:p>
            <a:endParaRPr lang="lt-LT" sz="1600" dirty="0"/>
          </a:p>
        </p:txBody>
      </p:sp>
    </p:spTree>
    <p:extLst>
      <p:ext uri="{BB962C8B-B14F-4D97-AF65-F5344CB8AC3E}">
        <p14:creationId xmlns:p14="http://schemas.microsoft.com/office/powerpoint/2010/main" val="1418095837"/>
      </p:ext>
    </p:extLst>
  </p:cSld>
  <p:clrMapOvr>
    <a:masterClrMapping/>
  </p:clrMapOvr>
</p:sld>
</file>

<file path=ppt/theme/theme1.xml><?xml version="1.0" encoding="utf-8"?>
<a:theme xmlns:a="http://schemas.openxmlformats.org/drawingml/2006/main" name="„Office“ tema">
  <a:themeElements>
    <a:clrScheme name="Inovacijų agentūra">
      <a:dk1>
        <a:srgbClr val="000000"/>
      </a:dk1>
      <a:lt1>
        <a:srgbClr val="FFFFFF"/>
      </a:lt1>
      <a:dk2>
        <a:srgbClr val="DADDEC"/>
      </a:dk2>
      <a:lt2>
        <a:srgbClr val="9899CA"/>
      </a:lt2>
      <a:accent1>
        <a:srgbClr val="EDE630"/>
      </a:accent1>
      <a:accent2>
        <a:srgbClr val="07215E"/>
      </a:accent2>
      <a:accent3>
        <a:srgbClr val="6C30EE"/>
      </a:accent3>
      <a:accent4>
        <a:srgbClr val="709DEC"/>
      </a:accent4>
      <a:accent5>
        <a:srgbClr val="ED9E72"/>
      </a:accent5>
      <a:accent6>
        <a:srgbClr val="000000"/>
      </a:accent6>
      <a:hlink>
        <a:srgbClr val="000000"/>
      </a:hlink>
      <a:folHlink>
        <a:srgbClr val="9899C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noStartas mokymai pareiškėjmams" id="{F355368B-A911-4DF5-A21E-D5F3A9FAD704}" vid="{014F3C14-08BB-431B-B7F1-2F902B1ECF8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as" ma:contentTypeID="0x010100D9A7F16E3557754597ADF6E4F37FD247" ma:contentTypeVersion="16" ma:contentTypeDescription="Kurkite naują dokumentą." ma:contentTypeScope="" ma:versionID="4b2f4eaef3a076a496fb5ee0499a8c6a">
  <xsd:schema xmlns:xsd="http://www.w3.org/2001/XMLSchema" xmlns:xs="http://www.w3.org/2001/XMLSchema" xmlns:p="http://schemas.microsoft.com/office/2006/metadata/properties" xmlns:ns2="7ed14601-a767-49df-87ac-319a5ad53ef2" xmlns:ns3="8fa2b46d-e0e5-4105-8197-5a0c810b9da7" targetNamespace="http://schemas.microsoft.com/office/2006/metadata/properties" ma:root="true" ma:fieldsID="68d74943fc1ca1d692ac8832dc6b68d0" ns2:_="" ns3:_="">
    <xsd:import namespace="7ed14601-a767-49df-87ac-319a5ad53ef2"/>
    <xsd:import namespace="8fa2b46d-e0e5-4105-8197-5a0c810b9da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Location" minOccurs="0"/>
                <xsd:element ref="ns3:MediaServiceAutoKeyPoints" minOccurs="0"/>
                <xsd:element ref="ns3:MediaServiceKeyPoint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d14601-a767-49df-87ac-319a5ad53ef2" elementFormDefault="qualified">
    <xsd:import namespace="http://schemas.microsoft.com/office/2006/documentManagement/types"/>
    <xsd:import namespace="http://schemas.microsoft.com/office/infopath/2007/PartnerControls"/>
    <xsd:element name="SharedWithUsers" ma:index="8" nillable="true" ma:displayName="Bendrinama s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Bendrinta su išsamia informacija" ma:internalName="SharedWithDetails" ma:readOnly="true">
      <xsd:simpleType>
        <xsd:restriction base="dms:Note">
          <xsd:maxLength value="255"/>
        </xsd:restriction>
      </xsd:simpleType>
    </xsd:element>
    <xsd:element name="TaxCatchAll" ma:index="16" nillable="true" ma:displayName="Taxonomy Catch All Column" ma:hidden="true" ma:list="{9666b76a-3893-4858-8f3c-9e75cdab9200}" ma:internalName="TaxCatchAll" ma:showField="CatchAllData" ma:web="7ed14601-a767-49df-87ac-319a5ad53ef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fa2b46d-e0e5-4105-8197-5a0c810b9da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Vaizdų žymės" ma:readOnly="false" ma:fieldId="{5cf76f15-5ced-4ddc-b409-7134ff3c332f}" ma:taxonomyMulti="true" ma:sspId="5dc8aeb3-b9ff-4cb8-9445-a69d8f256b9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urinio tipas"/>
        <xsd:element ref="dc:title" minOccurs="0" maxOccurs="1" ma:index="4" ma:displayName="Antraštė"/>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7ed14601-a767-49df-87ac-319a5ad53ef2" xsi:nil="true"/>
    <lcf76f155ced4ddcb4097134ff3c332f xmlns="8fa2b46d-e0e5-4105-8197-5a0c810b9da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02467B7-953D-4100-B305-265CAB149068}">
  <ds:schemaRefs>
    <ds:schemaRef ds:uri="http://schemas.microsoft.com/sharepoint/v3/contenttype/forms"/>
  </ds:schemaRefs>
</ds:datastoreItem>
</file>

<file path=customXml/itemProps2.xml><?xml version="1.0" encoding="utf-8"?>
<ds:datastoreItem xmlns:ds="http://schemas.openxmlformats.org/officeDocument/2006/customXml" ds:itemID="{76BBEAA3-0239-4AD0-85E7-B7142FA1C950}">
  <ds:schemaRefs>
    <ds:schemaRef ds:uri="7ed14601-a767-49df-87ac-319a5ad53ef2"/>
    <ds:schemaRef ds:uri="8fa2b46d-e0e5-4105-8197-5a0c810b9da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A11B661-02E3-4B45-B36C-DE383B584210}">
  <ds:schemaRefs>
    <ds:schemaRef ds:uri="http://schemas.microsoft.com/office/2006/metadata/properties"/>
    <ds:schemaRef ds:uri="7ed14601-a767-49df-87ac-319a5ad53ef2"/>
    <ds:schemaRef ds:uri="http://purl.org/dc/terms/"/>
    <ds:schemaRef ds:uri="http://purl.org/dc/dcmitype/"/>
    <ds:schemaRef ds:uri="http://schemas.microsoft.com/office/2006/documentManagement/types"/>
    <ds:schemaRef ds:uri="http://schemas.microsoft.com/office/infopath/2007/PartnerControls"/>
    <ds:schemaRef ds:uri="http://purl.org/dc/elements/1.1/"/>
    <ds:schemaRef ds:uri="http://schemas.openxmlformats.org/package/2006/metadata/core-properties"/>
    <ds:schemaRef ds:uri="8fa2b46d-e0e5-4105-8197-5a0c810b9da7"/>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InoStartas mokymai pareiškėjmams</Template>
  <TotalTime>851</TotalTime>
  <Words>1416</Words>
  <Application>Microsoft Office PowerPoint</Application>
  <PresentationFormat>Plačiaekranė</PresentationFormat>
  <Paragraphs>121</Paragraphs>
  <Slides>18</Slides>
  <Notes>4</Notes>
  <HiddenSlides>0</HiddenSlides>
  <MMClips>0</MMClips>
  <ScaleCrop>false</ScaleCrop>
  <HeadingPairs>
    <vt:vector size="6" baseType="variant">
      <vt:variant>
        <vt:lpstr>Naudojami šriftai</vt:lpstr>
      </vt:variant>
      <vt:variant>
        <vt:i4>6</vt:i4>
      </vt:variant>
      <vt:variant>
        <vt:lpstr>Tema</vt:lpstr>
      </vt:variant>
      <vt:variant>
        <vt:i4>1</vt:i4>
      </vt:variant>
      <vt:variant>
        <vt:lpstr>Skaidrių pavadinimai</vt:lpstr>
      </vt:variant>
      <vt:variant>
        <vt:i4>18</vt:i4>
      </vt:variant>
    </vt:vector>
  </HeadingPairs>
  <TitlesOfParts>
    <vt:vector size="25" baseType="lpstr">
      <vt:lpstr>Arial</vt:lpstr>
      <vt:lpstr>Calibri</vt:lpstr>
      <vt:lpstr>Symbol</vt:lpstr>
      <vt:lpstr>Verdana</vt:lpstr>
      <vt:lpstr>Verdana   </vt:lpstr>
      <vt:lpstr>Wingdings</vt:lpstr>
      <vt:lpstr>„Office“ tema</vt:lpstr>
      <vt:lpstr>Kvietimo „InoConnect“ Nr. 02-017-K  projektų sutarčių įgyvendinimas (veiklos ataskaitų mokėjimo prašymų teikimas)</vt:lpstr>
      <vt:lpstr>„PowerPoint“ pateiktis</vt:lpstr>
      <vt:lpstr>Bendroji išlaidų tinkamumo finansuoti informacija </vt:lpstr>
      <vt:lpstr>Projekto avansas ir jo mokėjimo tvarka (1)</vt:lpstr>
      <vt:lpstr>Projekto avansas ir jo mokėjimo tvarka (2)</vt:lpstr>
      <vt:lpstr> Avanso panaudojimą ir veiklų vykdymo pradžią pagrindžiantys dokumentai</vt:lpstr>
      <vt:lpstr> Avanso panaudojimą ir veiklų vykdymo pradžią pagrindžiantys dokumentai</vt:lpstr>
      <vt:lpstr>Administruojančioji institucija, įvertinusi projekto specifiką, gali nustatyti sąrašą išlaidų pagrindimo dokumentų, kuriuos projekto vykdytojas turi pateikti su veiklos ataskaita, jei deklaruojamos išlaidos. (PAFT 147 p.)</vt:lpstr>
      <vt:lpstr>Dalyvavimo MTEPI renginyje registracijos mokestis </vt:lpstr>
      <vt:lpstr>Projektą vykdančio personalo darbo užmokestis (1)</vt:lpstr>
      <vt:lpstr>Projektą vykdančio personalo darbo užmokestis (2)</vt:lpstr>
      <vt:lpstr>Projektą vykdančio personalo  darbo (projektinės) sutartys</vt:lpstr>
      <vt:lpstr>Netinkamos finansuoti darbo  užmokesčio išlaidos</vt:lpstr>
      <vt:lpstr>Projektą vykdančio personalo  komandiruočių išlaidos</vt:lpstr>
      <vt:lpstr>Netiesioginės projekto išlaidos. Šioms išlaidoms taikomos Administravimo taisyklių 172.1 papunktyje nustatytos sąlygos. (FN-01 - 7 proc.)</vt:lpstr>
      <vt:lpstr>Pavyzdinę veiklos ataskaitos formą galite rasti (puslapio apačioje):   https://inovacijuagentura.lt/finansavimo-kvietimai/inoconnect.html?lang=lt</vt:lpstr>
      <vt:lpstr>„PowerPoint“ pateiktis</vt:lpstr>
      <vt:lpstr>„PowerPoint“ pateiktis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Inostartas</dc:title>
  <dc:creator>Egidijus Braciška</dc:creator>
  <cp:lastModifiedBy>G</cp:lastModifiedBy>
  <cp:revision>35</cp:revision>
  <dcterms:created xsi:type="dcterms:W3CDTF">2022-12-27T12:13:58Z</dcterms:created>
  <dcterms:modified xsi:type="dcterms:W3CDTF">2023-09-27T10:44:58Z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0x010100D9A7F16E3557754597ADF6E4F37FD247</vt:lpwstr>
  </property>
  <property fmtid="{D5CDD505-2E9C-101B-9397-08002B2CF9AE}" pid="3" name="MediaServiceImageTags">
    <vt:lpwstr/>
  </property>
</Properties>
</file>