
<file path=[Content_Types].xml><?xml version="1.0" encoding="utf-8"?>
<Types xmlns="http://schemas.openxmlformats.org/package/2006/content-types">
  <Default Extension="emf" ContentType="image/x-emf"/>
  <Default Extension="jpg" ContentType="image/jpeg"/>
  <Default Extension="png" ContentType="image/png"/>
  <Default Extension="rels" ContentType="application/vnd.openxmlformats-package.relationships+xml"/>
  <Default Extension="svg" ContentType="image/svg+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4"/>
  </p:sldMasterIdLst>
  <p:notesMasterIdLst>
    <p:notesMasterId r:id="rId33"/>
  </p:notesMasterIdLst>
  <p:sldIdLst>
    <p:sldId id="267" r:id="rId5"/>
    <p:sldId id="470" r:id="rId6"/>
    <p:sldId id="476" r:id="rId7"/>
    <p:sldId id="291" r:id="rId8"/>
    <p:sldId id="472" r:id="rId9"/>
    <p:sldId id="292" r:id="rId10"/>
    <p:sldId id="276" r:id="rId11"/>
    <p:sldId id="322" r:id="rId12"/>
    <p:sldId id="840" r:id="rId13"/>
    <p:sldId id="278" r:id="rId14"/>
    <p:sldId id="473" r:id="rId15"/>
    <p:sldId id="280" r:id="rId16"/>
    <p:sldId id="449" r:id="rId17"/>
    <p:sldId id="319" r:id="rId18"/>
    <p:sldId id="469" r:id="rId19"/>
    <p:sldId id="462" r:id="rId20"/>
    <p:sldId id="311" r:id="rId21"/>
    <p:sldId id="839" r:id="rId22"/>
    <p:sldId id="314" r:id="rId23"/>
    <p:sldId id="316" r:id="rId24"/>
    <p:sldId id="475" r:id="rId25"/>
    <p:sldId id="464" r:id="rId26"/>
    <p:sldId id="841" r:id="rId27"/>
    <p:sldId id="842" r:id="rId28"/>
    <p:sldId id="315" r:id="rId29"/>
    <p:sldId id="474" r:id="rId30"/>
    <p:sldId id="286" r:id="rId31"/>
    <p:sldId id="287" r:id="rId32"/>
  </p:sldIdLst>
  <p:sldSz cx="12192000" cy="6858000"/>
  <p:notesSz cx="6858000" cy="9144000"/>
  <p:defaultTextStyle>
    <a:defPPr>
      <a:defRPr lang="en-L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F6575D55-D7A6-1D86-0EF0-A502F282BEE4}" name="Egidijus Braciška" initials="EB" userId="S::e.braciska@inovacijuagentura.lt::bde26b94-9573-4360-a558-f5fbc4472024" providerId="AD"/>
  <p188:author id="{77AB3D74-C26E-81AF-44D1-0CF4250941AC}" name="Lina Mačiūnienė" initials="LM" userId="S::l.maciuniene@inovacijuagentura.lt::89e009a9-e30e-4446-9789-43c52677d49d" providerId="AD"/>
  <p188:author id="{EF7896DE-92FA-C06E-14F9-D9BCA33AF2AE}" name="Kristina Sakalauskienė" initials="KS" userId="S::k.sakalauskiene@inovacijuagentura.lt::62ade4eb-6bf9-475a-a12a-fdd37f1a4053" providerId="AD"/>
  <p188:author id="{A0B606ED-22A8-5B6E-9C63-0C939F035DCB}" name="Jūratė Jakaitienė" initials="JJ" userId="S::J.Jakaitiene@inovacijuagentura.lt::4181e9e4-24fb-47f8-8950-eaa19e1f47c8"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02957"/>
    <a:srgbClr val="EEE730"/>
    <a:srgbClr val="EDE731"/>
    <a:srgbClr val="7E9CE9"/>
    <a:srgbClr val="0B0D32"/>
    <a:srgbClr val="302757"/>
    <a:srgbClr val="8C5FBE"/>
    <a:srgbClr val="302857"/>
    <a:srgbClr val="0E103D"/>
    <a:srgbClr val="041B3D"/>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44753755-B487-40B4-A223-FA7BF6ADBCDD}" v="4" dt="2025-02-18T20:59:06.198"/>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660B408-B3CF-4A94-85FC-2B1E0A45F4A2}" styleName="Dark Style 2 - Accent 1/Accent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 styleId="{00A15C55-8517-42AA-B614-E9B94910E393}" styleName="Vidutinis stilius 2 – paryškinimas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86571" autoAdjust="0"/>
  </p:normalViewPr>
  <p:slideViewPr>
    <p:cSldViewPr snapToGrid="0">
      <p:cViewPr varScale="1">
        <p:scale>
          <a:sx n="69" d="100"/>
          <a:sy n="69" d="100"/>
        </p:scale>
        <p:origin x="1128" y="6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microsoft.com/office/2015/10/relationships/revisionInfo" Target="revisionInfo.xml"/><Relationship Id="rId21" Type="http://schemas.openxmlformats.org/officeDocument/2006/relationships/slide" Target="slides/slide17.xml"/><Relationship Id="rId34" Type="http://schemas.openxmlformats.org/officeDocument/2006/relationships/presProps" Target="pres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notesMaster" Target="notesMasters/notesMaster1.xml"/><Relationship Id="rId38" Type="http://schemas.microsoft.com/office/2016/11/relationships/changesInfo" Target="changesInfos/changesInfo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tableStyles" Target="tableStyles.xml"/><Relationship Id="rId40" Type="http://schemas.microsoft.com/office/2018/10/relationships/authors" Target="author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viewProps" Target="viewProps.xml"/><Relationship Id="rId8" Type="http://schemas.openxmlformats.org/officeDocument/2006/relationships/slide" Target="slides/slide4.xml"/><Relationship Id="rId3" Type="http://schemas.openxmlformats.org/officeDocument/2006/relationships/customXml" Target="../customXml/item3.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Valdas Maksvytis" userId="18e02499-5d27-436b-9361-c35818fbe385" providerId="ADAL" clId="{50FD00FE-6512-40AF-8387-FB66C87F94DB}"/>
    <pc:docChg chg="undo custSel addSld delSld modSld sldOrd">
      <pc:chgData name="Valdas Maksvytis" userId="18e02499-5d27-436b-9361-c35818fbe385" providerId="ADAL" clId="{50FD00FE-6512-40AF-8387-FB66C87F94DB}" dt="2025-02-17T09:49:38.226" v="4791" actId="1076"/>
      <pc:docMkLst>
        <pc:docMk/>
      </pc:docMkLst>
      <pc:sldChg chg="addSp delSp modSp mod">
        <pc:chgData name="Valdas Maksvytis" userId="18e02499-5d27-436b-9361-c35818fbe385" providerId="ADAL" clId="{50FD00FE-6512-40AF-8387-FB66C87F94DB}" dt="2025-02-13T20:11:39.055" v="1489" actId="207"/>
        <pc:sldMkLst>
          <pc:docMk/>
          <pc:sldMk cId="475835960" sldId="267"/>
        </pc:sldMkLst>
        <pc:spChg chg="add mod">
          <ac:chgData name="Valdas Maksvytis" userId="18e02499-5d27-436b-9361-c35818fbe385" providerId="ADAL" clId="{50FD00FE-6512-40AF-8387-FB66C87F94DB}" dt="2025-02-12T21:51:19.323" v="1" actId="14100"/>
          <ac:spMkLst>
            <pc:docMk/>
            <pc:sldMk cId="475835960" sldId="267"/>
            <ac:spMk id="2" creationId="{A628F05A-E148-B76B-5324-C566ABA5A942}"/>
          </ac:spMkLst>
        </pc:spChg>
        <pc:spChg chg="mod">
          <ac:chgData name="Valdas Maksvytis" userId="18e02499-5d27-436b-9361-c35818fbe385" providerId="ADAL" clId="{50FD00FE-6512-40AF-8387-FB66C87F94DB}" dt="2025-02-12T21:58:53.641" v="195" actId="1076"/>
          <ac:spMkLst>
            <pc:docMk/>
            <pc:sldMk cId="475835960" sldId="267"/>
            <ac:spMk id="3" creationId="{84B2C114-E3D8-1543-B0BF-27BA73BF30D6}"/>
          </ac:spMkLst>
        </pc:spChg>
        <pc:spChg chg="mod">
          <ac:chgData name="Valdas Maksvytis" userId="18e02499-5d27-436b-9361-c35818fbe385" providerId="ADAL" clId="{50FD00FE-6512-40AF-8387-FB66C87F94DB}" dt="2025-02-13T20:11:03.494" v="1481"/>
          <ac:spMkLst>
            <pc:docMk/>
            <pc:sldMk cId="475835960" sldId="267"/>
            <ac:spMk id="4" creationId="{E7EFE9F2-DC89-B743-7931-26DAE64E1238}"/>
          </ac:spMkLst>
        </pc:spChg>
        <pc:spChg chg="add">
          <ac:chgData name="Valdas Maksvytis" userId="18e02499-5d27-436b-9361-c35818fbe385" providerId="ADAL" clId="{50FD00FE-6512-40AF-8387-FB66C87F94DB}" dt="2025-02-12T21:51:46.715" v="2"/>
          <ac:spMkLst>
            <pc:docMk/>
            <pc:sldMk cId="475835960" sldId="267"/>
            <ac:spMk id="5" creationId="{DE0DE3CC-0D27-1933-7C01-C295DA762D67}"/>
          </ac:spMkLst>
        </pc:spChg>
        <pc:spChg chg="add mod">
          <ac:chgData name="Valdas Maksvytis" userId="18e02499-5d27-436b-9361-c35818fbe385" providerId="ADAL" clId="{50FD00FE-6512-40AF-8387-FB66C87F94DB}" dt="2025-02-13T20:11:39.055" v="1489" actId="207"/>
          <ac:spMkLst>
            <pc:docMk/>
            <pc:sldMk cId="475835960" sldId="267"/>
            <ac:spMk id="7" creationId="{F16D6D0D-4D04-49DF-5E0F-D312DD569DDB}"/>
          </ac:spMkLst>
        </pc:spChg>
        <pc:spChg chg="add mod">
          <ac:chgData name="Valdas Maksvytis" userId="18e02499-5d27-436b-9361-c35818fbe385" providerId="ADAL" clId="{50FD00FE-6512-40AF-8387-FB66C87F94DB}" dt="2025-02-12T21:58:57.808" v="196" actId="1076"/>
          <ac:spMkLst>
            <pc:docMk/>
            <pc:sldMk cId="475835960" sldId="267"/>
            <ac:spMk id="10" creationId="{ACFF17DF-DEEC-BA8C-4580-E323302154E4}"/>
          </ac:spMkLst>
        </pc:spChg>
        <pc:picChg chg="add mod">
          <ac:chgData name="Valdas Maksvytis" userId="18e02499-5d27-436b-9361-c35818fbe385" providerId="ADAL" clId="{50FD00FE-6512-40AF-8387-FB66C87F94DB}" dt="2025-02-12T21:57:13.065" v="148" actId="14100"/>
          <ac:picMkLst>
            <pc:docMk/>
            <pc:sldMk cId="475835960" sldId="267"/>
            <ac:picMk id="9" creationId="{607F8D6C-E587-16B4-0CDE-E6CEC199B959}"/>
          </ac:picMkLst>
        </pc:picChg>
      </pc:sldChg>
      <pc:sldChg chg="modSp mod modNotesTx">
        <pc:chgData name="Valdas Maksvytis" userId="18e02499-5d27-436b-9361-c35818fbe385" providerId="ADAL" clId="{50FD00FE-6512-40AF-8387-FB66C87F94DB}" dt="2025-02-13T23:59:42.814" v="2399"/>
        <pc:sldMkLst>
          <pc:docMk/>
          <pc:sldMk cId="715233054" sldId="276"/>
        </pc:sldMkLst>
        <pc:spChg chg="mod">
          <ac:chgData name="Valdas Maksvytis" userId="18e02499-5d27-436b-9361-c35818fbe385" providerId="ADAL" clId="{50FD00FE-6512-40AF-8387-FB66C87F94DB}" dt="2025-02-13T19:46:33.079" v="1268" actId="1076"/>
          <ac:spMkLst>
            <pc:docMk/>
            <pc:sldMk cId="715233054" sldId="276"/>
            <ac:spMk id="2" creationId="{CEF3B627-684C-B14B-9CE6-97F0BF27F72C}"/>
          </ac:spMkLst>
        </pc:spChg>
        <pc:spChg chg="mod">
          <ac:chgData name="Valdas Maksvytis" userId="18e02499-5d27-436b-9361-c35818fbe385" providerId="ADAL" clId="{50FD00FE-6512-40AF-8387-FB66C87F94DB}" dt="2025-02-13T19:47:07.067" v="1274" actId="1076"/>
          <ac:spMkLst>
            <pc:docMk/>
            <pc:sldMk cId="715233054" sldId="276"/>
            <ac:spMk id="3" creationId="{C0A9AA9E-74AD-B04F-AAE3-569ACD199E3A}"/>
          </ac:spMkLst>
        </pc:spChg>
        <pc:spChg chg="mod">
          <ac:chgData name="Valdas Maksvytis" userId="18e02499-5d27-436b-9361-c35818fbe385" providerId="ADAL" clId="{50FD00FE-6512-40AF-8387-FB66C87F94DB}" dt="2025-02-13T19:47:09.476" v="1275" actId="1076"/>
          <ac:spMkLst>
            <pc:docMk/>
            <pc:sldMk cId="715233054" sldId="276"/>
            <ac:spMk id="9" creationId="{EF5D7466-2AB2-3ADE-B875-FCB5ABFE5688}"/>
          </ac:spMkLst>
        </pc:spChg>
      </pc:sldChg>
      <pc:sldChg chg="addSp delSp modSp mod">
        <pc:chgData name="Valdas Maksvytis" userId="18e02499-5d27-436b-9361-c35818fbe385" providerId="ADAL" clId="{50FD00FE-6512-40AF-8387-FB66C87F94DB}" dt="2025-02-17T09:30:23.229" v="4409" actId="1076"/>
        <pc:sldMkLst>
          <pc:docMk/>
          <pc:sldMk cId="973845837" sldId="278"/>
        </pc:sldMkLst>
        <pc:spChg chg="add mod">
          <ac:chgData name="Valdas Maksvytis" userId="18e02499-5d27-436b-9361-c35818fbe385" providerId="ADAL" clId="{50FD00FE-6512-40AF-8387-FB66C87F94DB}" dt="2025-02-17T09:30:23.229" v="4409" actId="1076"/>
          <ac:spMkLst>
            <pc:docMk/>
            <pc:sldMk cId="973845837" sldId="278"/>
            <ac:spMk id="3" creationId="{76C7B4EC-858D-6CBE-9652-9982C5C3A726}"/>
          </ac:spMkLst>
        </pc:spChg>
        <pc:spChg chg="mod">
          <ac:chgData name="Valdas Maksvytis" userId="18e02499-5d27-436b-9361-c35818fbe385" providerId="ADAL" clId="{50FD00FE-6512-40AF-8387-FB66C87F94DB}" dt="2025-02-13T11:10:58.487" v="835" actId="1076"/>
          <ac:spMkLst>
            <pc:docMk/>
            <pc:sldMk cId="973845837" sldId="278"/>
            <ac:spMk id="5" creationId="{3CA03146-E394-F9B2-6FCD-872FAD5BBEA2}"/>
          </ac:spMkLst>
        </pc:spChg>
        <pc:spChg chg="mod">
          <ac:chgData name="Valdas Maksvytis" userId="18e02499-5d27-436b-9361-c35818fbe385" providerId="ADAL" clId="{50FD00FE-6512-40AF-8387-FB66C87F94DB}" dt="2025-02-14T00:03:55.912" v="2471" actId="20577"/>
          <ac:spMkLst>
            <pc:docMk/>
            <pc:sldMk cId="973845837" sldId="278"/>
            <ac:spMk id="13" creationId="{B9E882FB-F505-FE29-79D5-03DF48A283FF}"/>
          </ac:spMkLst>
        </pc:spChg>
      </pc:sldChg>
      <pc:sldChg chg="addSp modSp add mod ord">
        <pc:chgData name="Valdas Maksvytis" userId="18e02499-5d27-436b-9361-c35818fbe385" providerId="ADAL" clId="{50FD00FE-6512-40AF-8387-FB66C87F94DB}" dt="2025-02-17T09:39:28.450" v="4712"/>
        <pc:sldMkLst>
          <pc:docMk/>
          <pc:sldMk cId="2353778706" sldId="286"/>
        </pc:sldMkLst>
        <pc:spChg chg="add mod">
          <ac:chgData name="Valdas Maksvytis" userId="18e02499-5d27-436b-9361-c35818fbe385" providerId="ADAL" clId="{50FD00FE-6512-40AF-8387-FB66C87F94DB}" dt="2025-02-17T09:39:12.556" v="4708" actId="20577"/>
          <ac:spMkLst>
            <pc:docMk/>
            <pc:sldMk cId="2353778706" sldId="286"/>
            <ac:spMk id="3" creationId="{7046445E-8438-DB83-84DA-D50078738D2D}"/>
          </ac:spMkLst>
        </pc:spChg>
        <pc:spChg chg="mod">
          <ac:chgData name="Valdas Maksvytis" userId="18e02499-5d27-436b-9361-c35818fbe385" providerId="ADAL" clId="{50FD00FE-6512-40AF-8387-FB66C87F94DB}" dt="2025-02-17T08:20:32.992" v="4318" actId="1038"/>
          <ac:spMkLst>
            <pc:docMk/>
            <pc:sldMk cId="2353778706" sldId="286"/>
            <ac:spMk id="9" creationId="{42304454-6A2B-C714-DD48-CC8139FB0580}"/>
          </ac:spMkLst>
        </pc:spChg>
        <pc:picChg chg="mod">
          <ac:chgData name="Valdas Maksvytis" userId="18e02499-5d27-436b-9361-c35818fbe385" providerId="ADAL" clId="{50FD00FE-6512-40AF-8387-FB66C87F94DB}" dt="2025-02-17T08:20:32.992" v="4318" actId="1038"/>
          <ac:picMkLst>
            <pc:docMk/>
            <pc:sldMk cId="2353778706" sldId="286"/>
            <ac:picMk id="13" creationId="{3E60AB7D-E8FA-AFDA-1A1F-92501590A281}"/>
          </ac:picMkLst>
        </pc:picChg>
      </pc:sldChg>
      <pc:sldChg chg="addSp modSp mod">
        <pc:chgData name="Valdas Maksvytis" userId="18e02499-5d27-436b-9361-c35818fbe385" providerId="ADAL" clId="{50FD00FE-6512-40AF-8387-FB66C87F94DB}" dt="2025-02-17T09:49:38.226" v="4791" actId="1076"/>
        <pc:sldMkLst>
          <pc:docMk/>
          <pc:sldMk cId="1717741642" sldId="287"/>
        </pc:sldMkLst>
        <pc:picChg chg="add mod">
          <ac:chgData name="Valdas Maksvytis" userId="18e02499-5d27-436b-9361-c35818fbe385" providerId="ADAL" clId="{50FD00FE-6512-40AF-8387-FB66C87F94DB}" dt="2025-02-17T09:49:38.226" v="4791" actId="1076"/>
          <ac:picMkLst>
            <pc:docMk/>
            <pc:sldMk cId="1717741642" sldId="287"/>
            <ac:picMk id="4" creationId="{14E9E6B6-F3A6-E061-D73D-33F366D811D1}"/>
          </ac:picMkLst>
        </pc:picChg>
        <pc:picChg chg="add mod">
          <ac:chgData name="Valdas Maksvytis" userId="18e02499-5d27-436b-9361-c35818fbe385" providerId="ADAL" clId="{50FD00FE-6512-40AF-8387-FB66C87F94DB}" dt="2025-02-17T09:49:24.962" v="4788" actId="1076"/>
          <ac:picMkLst>
            <pc:docMk/>
            <pc:sldMk cId="1717741642" sldId="287"/>
            <ac:picMk id="6" creationId="{5D37CFB9-DF4E-7FEE-2024-DEB79B1BFCA3}"/>
          </ac:picMkLst>
        </pc:picChg>
      </pc:sldChg>
      <pc:sldChg chg="addSp delSp modSp mod">
        <pc:chgData name="Valdas Maksvytis" userId="18e02499-5d27-436b-9361-c35818fbe385" providerId="ADAL" clId="{50FD00FE-6512-40AF-8387-FB66C87F94DB}" dt="2025-02-16T22:05:46.966" v="4108" actId="1076"/>
        <pc:sldMkLst>
          <pc:docMk/>
          <pc:sldMk cId="2795343564" sldId="291"/>
        </pc:sldMkLst>
        <pc:spChg chg="mod">
          <ac:chgData name="Valdas Maksvytis" userId="18e02499-5d27-436b-9361-c35818fbe385" providerId="ADAL" clId="{50FD00FE-6512-40AF-8387-FB66C87F94DB}" dt="2025-02-13T23:19:52.259" v="2012" actId="108"/>
          <ac:spMkLst>
            <pc:docMk/>
            <pc:sldMk cId="2795343564" sldId="291"/>
            <ac:spMk id="3" creationId="{B25B95C9-2D78-B534-D734-033E18F9859C}"/>
          </ac:spMkLst>
        </pc:spChg>
        <pc:spChg chg="add mod">
          <ac:chgData name="Valdas Maksvytis" userId="18e02499-5d27-436b-9361-c35818fbe385" providerId="ADAL" clId="{50FD00FE-6512-40AF-8387-FB66C87F94DB}" dt="2025-02-13T23:32:15.467" v="2136" actId="1076"/>
          <ac:spMkLst>
            <pc:docMk/>
            <pc:sldMk cId="2795343564" sldId="291"/>
            <ac:spMk id="7" creationId="{23209687-3C7B-0F81-B487-79BF1CA74767}"/>
          </ac:spMkLst>
        </pc:spChg>
        <pc:spChg chg="add mod">
          <ac:chgData name="Valdas Maksvytis" userId="18e02499-5d27-436b-9361-c35818fbe385" providerId="ADAL" clId="{50FD00FE-6512-40AF-8387-FB66C87F94DB}" dt="2025-02-16T22:05:46.966" v="4108" actId="1076"/>
          <ac:spMkLst>
            <pc:docMk/>
            <pc:sldMk cId="2795343564" sldId="291"/>
            <ac:spMk id="8" creationId="{3AA2D941-3A6D-D6AA-C5BE-098D967705D5}"/>
          </ac:spMkLst>
        </pc:spChg>
      </pc:sldChg>
      <pc:sldChg chg="add">
        <pc:chgData name="Valdas Maksvytis" userId="18e02499-5d27-436b-9361-c35818fbe385" providerId="ADAL" clId="{50FD00FE-6512-40AF-8387-FB66C87F94DB}" dt="2025-02-14T00:03:08.274" v="2412"/>
        <pc:sldMkLst>
          <pc:docMk/>
          <pc:sldMk cId="1434283301" sldId="292"/>
        </pc:sldMkLst>
      </pc:sldChg>
      <pc:sldChg chg="modSp mod">
        <pc:chgData name="Valdas Maksvytis" userId="18e02499-5d27-436b-9361-c35818fbe385" providerId="ADAL" clId="{50FD00FE-6512-40AF-8387-FB66C87F94DB}" dt="2025-02-13T20:02:18.225" v="1357" actId="1076"/>
        <pc:sldMkLst>
          <pc:docMk/>
          <pc:sldMk cId="1390522562" sldId="311"/>
        </pc:sldMkLst>
        <pc:spChg chg="mod">
          <ac:chgData name="Valdas Maksvytis" userId="18e02499-5d27-436b-9361-c35818fbe385" providerId="ADAL" clId="{50FD00FE-6512-40AF-8387-FB66C87F94DB}" dt="2025-02-13T20:02:18.225" v="1357" actId="1076"/>
          <ac:spMkLst>
            <pc:docMk/>
            <pc:sldMk cId="1390522562" sldId="311"/>
            <ac:spMk id="39" creationId="{AC257CDC-2799-F4E2-74CE-CAF4918B2FDE}"/>
          </ac:spMkLst>
        </pc:spChg>
      </pc:sldChg>
      <pc:sldChg chg="del">
        <pc:chgData name="Valdas Maksvytis" userId="18e02499-5d27-436b-9361-c35818fbe385" providerId="ADAL" clId="{50FD00FE-6512-40AF-8387-FB66C87F94DB}" dt="2025-02-13T20:16:41.809" v="1509" actId="47"/>
        <pc:sldMkLst>
          <pc:docMk/>
          <pc:sldMk cId="4216134404" sldId="313"/>
        </pc:sldMkLst>
      </pc:sldChg>
      <pc:sldChg chg="addSp delSp modSp mod modNotesTx">
        <pc:chgData name="Valdas Maksvytis" userId="18e02499-5d27-436b-9361-c35818fbe385" providerId="ADAL" clId="{50FD00FE-6512-40AF-8387-FB66C87F94DB}" dt="2025-02-17T09:33:41.366" v="4554" actId="1076"/>
        <pc:sldMkLst>
          <pc:docMk/>
          <pc:sldMk cId="985030853" sldId="314"/>
        </pc:sldMkLst>
        <pc:spChg chg="mod">
          <ac:chgData name="Valdas Maksvytis" userId="18e02499-5d27-436b-9361-c35818fbe385" providerId="ADAL" clId="{50FD00FE-6512-40AF-8387-FB66C87F94DB}" dt="2025-02-17T09:33:03.845" v="4506" actId="1036"/>
          <ac:spMkLst>
            <pc:docMk/>
            <pc:sldMk cId="985030853" sldId="314"/>
            <ac:spMk id="3" creationId="{6E4568FC-5AAC-29BD-637A-B9D68727E0B6}"/>
          </ac:spMkLst>
        </pc:spChg>
        <pc:spChg chg="mod">
          <ac:chgData name="Valdas Maksvytis" userId="18e02499-5d27-436b-9361-c35818fbe385" providerId="ADAL" clId="{50FD00FE-6512-40AF-8387-FB66C87F94DB}" dt="2025-02-17T09:33:08.188" v="4512" actId="1036"/>
          <ac:spMkLst>
            <pc:docMk/>
            <pc:sldMk cId="985030853" sldId="314"/>
            <ac:spMk id="4" creationId="{7F96BDCA-D7AE-444A-73DA-0757E2BC16B0}"/>
          </ac:spMkLst>
        </pc:spChg>
        <pc:spChg chg="add mod">
          <ac:chgData name="Valdas Maksvytis" userId="18e02499-5d27-436b-9361-c35818fbe385" providerId="ADAL" clId="{50FD00FE-6512-40AF-8387-FB66C87F94DB}" dt="2025-02-17T09:33:33.797" v="4552" actId="20577"/>
          <ac:spMkLst>
            <pc:docMk/>
            <pc:sldMk cId="985030853" sldId="314"/>
            <ac:spMk id="6" creationId="{898C3E40-9861-216C-CF10-0B0C6B939383}"/>
          </ac:spMkLst>
        </pc:spChg>
        <pc:spChg chg="add mod">
          <ac:chgData name="Valdas Maksvytis" userId="18e02499-5d27-436b-9361-c35818fbe385" providerId="ADAL" clId="{50FD00FE-6512-40AF-8387-FB66C87F94DB}" dt="2025-02-17T09:33:12.828" v="4516" actId="1036"/>
          <ac:spMkLst>
            <pc:docMk/>
            <pc:sldMk cId="985030853" sldId="314"/>
            <ac:spMk id="7" creationId="{BED21935-90F0-BF95-981D-292439A819EB}"/>
          </ac:spMkLst>
        </pc:spChg>
        <pc:spChg chg="add mod">
          <ac:chgData name="Valdas Maksvytis" userId="18e02499-5d27-436b-9361-c35818fbe385" providerId="ADAL" clId="{50FD00FE-6512-40AF-8387-FB66C87F94DB}" dt="2025-02-17T09:33:12.828" v="4516" actId="1036"/>
          <ac:spMkLst>
            <pc:docMk/>
            <pc:sldMk cId="985030853" sldId="314"/>
            <ac:spMk id="8" creationId="{D0440ABD-4B8F-0EF4-E859-A517892A3D97}"/>
          </ac:spMkLst>
        </pc:spChg>
        <pc:spChg chg="add mod">
          <ac:chgData name="Valdas Maksvytis" userId="18e02499-5d27-436b-9361-c35818fbe385" providerId="ADAL" clId="{50FD00FE-6512-40AF-8387-FB66C87F94DB}" dt="2025-02-17T09:33:41.366" v="4554" actId="1076"/>
          <ac:spMkLst>
            <pc:docMk/>
            <pc:sldMk cId="985030853" sldId="314"/>
            <ac:spMk id="9" creationId="{CB24DCB7-9C4A-181C-71FF-AAE1706B3E33}"/>
          </ac:spMkLst>
        </pc:spChg>
        <pc:spChg chg="mod">
          <ac:chgData name="Valdas Maksvytis" userId="18e02499-5d27-436b-9361-c35818fbe385" providerId="ADAL" clId="{50FD00FE-6512-40AF-8387-FB66C87F94DB}" dt="2025-02-17T09:33:12.828" v="4516" actId="1036"/>
          <ac:spMkLst>
            <pc:docMk/>
            <pc:sldMk cId="985030853" sldId="314"/>
            <ac:spMk id="46" creationId="{E4A6468D-6DC3-F459-EF4F-4248FC0EE5E6}"/>
          </ac:spMkLst>
        </pc:spChg>
        <pc:spChg chg="mod">
          <ac:chgData name="Valdas Maksvytis" userId="18e02499-5d27-436b-9361-c35818fbe385" providerId="ADAL" clId="{50FD00FE-6512-40AF-8387-FB66C87F94DB}" dt="2025-02-17T09:33:12.828" v="4516" actId="1036"/>
          <ac:spMkLst>
            <pc:docMk/>
            <pc:sldMk cId="985030853" sldId="314"/>
            <ac:spMk id="49" creationId="{B5925FB3-A391-CF39-21FF-474BF11F8519}"/>
          </ac:spMkLst>
        </pc:spChg>
        <pc:spChg chg="mod">
          <ac:chgData name="Valdas Maksvytis" userId="18e02499-5d27-436b-9361-c35818fbe385" providerId="ADAL" clId="{50FD00FE-6512-40AF-8387-FB66C87F94DB}" dt="2025-02-17T09:33:12.828" v="4516" actId="1036"/>
          <ac:spMkLst>
            <pc:docMk/>
            <pc:sldMk cId="985030853" sldId="314"/>
            <ac:spMk id="73" creationId="{4A5B5418-430C-C3D2-3CBC-94AD6C9B33B8}"/>
          </ac:spMkLst>
        </pc:spChg>
        <pc:spChg chg="mod">
          <ac:chgData name="Valdas Maksvytis" userId="18e02499-5d27-436b-9361-c35818fbe385" providerId="ADAL" clId="{50FD00FE-6512-40AF-8387-FB66C87F94DB}" dt="2025-02-17T09:33:12.828" v="4516" actId="1036"/>
          <ac:spMkLst>
            <pc:docMk/>
            <pc:sldMk cId="985030853" sldId="314"/>
            <ac:spMk id="74" creationId="{356923BA-0879-BA2A-87FF-E4CC98E67435}"/>
          </ac:spMkLst>
        </pc:spChg>
        <pc:spChg chg="mod">
          <ac:chgData name="Valdas Maksvytis" userId="18e02499-5d27-436b-9361-c35818fbe385" providerId="ADAL" clId="{50FD00FE-6512-40AF-8387-FB66C87F94DB}" dt="2025-02-17T09:33:08.188" v="4512" actId="1036"/>
          <ac:spMkLst>
            <pc:docMk/>
            <pc:sldMk cId="985030853" sldId="314"/>
            <ac:spMk id="76" creationId="{98D5EB9A-EAF4-4E06-A4CD-2E36A0B07E69}"/>
          </ac:spMkLst>
        </pc:spChg>
        <pc:spChg chg="mod">
          <ac:chgData name="Valdas Maksvytis" userId="18e02499-5d27-436b-9361-c35818fbe385" providerId="ADAL" clId="{50FD00FE-6512-40AF-8387-FB66C87F94DB}" dt="2025-02-17T09:33:08.188" v="4512" actId="1036"/>
          <ac:spMkLst>
            <pc:docMk/>
            <pc:sldMk cId="985030853" sldId="314"/>
            <ac:spMk id="77" creationId="{35954ED2-A051-220E-020B-3122142E7B2D}"/>
          </ac:spMkLst>
        </pc:spChg>
        <pc:spChg chg="mod">
          <ac:chgData name="Valdas Maksvytis" userId="18e02499-5d27-436b-9361-c35818fbe385" providerId="ADAL" clId="{50FD00FE-6512-40AF-8387-FB66C87F94DB}" dt="2025-02-17T09:33:08.188" v="4512" actId="1036"/>
          <ac:spMkLst>
            <pc:docMk/>
            <pc:sldMk cId="985030853" sldId="314"/>
            <ac:spMk id="78" creationId="{91969D24-665A-0365-D818-286C829C830F}"/>
          </ac:spMkLst>
        </pc:spChg>
        <pc:spChg chg="mod">
          <ac:chgData name="Valdas Maksvytis" userId="18e02499-5d27-436b-9361-c35818fbe385" providerId="ADAL" clId="{50FD00FE-6512-40AF-8387-FB66C87F94DB}" dt="2025-02-17T09:33:08.188" v="4512" actId="1036"/>
          <ac:spMkLst>
            <pc:docMk/>
            <pc:sldMk cId="985030853" sldId="314"/>
            <ac:spMk id="81" creationId="{FC52D8EF-1CFE-5BB6-A5FE-637BA4741CEC}"/>
          </ac:spMkLst>
        </pc:spChg>
        <pc:spChg chg="mod">
          <ac:chgData name="Valdas Maksvytis" userId="18e02499-5d27-436b-9361-c35818fbe385" providerId="ADAL" clId="{50FD00FE-6512-40AF-8387-FB66C87F94DB}" dt="2025-02-17T09:33:12.828" v="4516" actId="1036"/>
          <ac:spMkLst>
            <pc:docMk/>
            <pc:sldMk cId="985030853" sldId="314"/>
            <ac:spMk id="89" creationId="{14417455-FE99-7C75-DD30-2F10276FC39B}"/>
          </ac:spMkLst>
        </pc:spChg>
        <pc:spChg chg="mod">
          <ac:chgData name="Valdas Maksvytis" userId="18e02499-5d27-436b-9361-c35818fbe385" providerId="ADAL" clId="{50FD00FE-6512-40AF-8387-FB66C87F94DB}" dt="2025-02-17T09:33:08.188" v="4512" actId="1036"/>
          <ac:spMkLst>
            <pc:docMk/>
            <pc:sldMk cId="985030853" sldId="314"/>
            <ac:spMk id="91" creationId="{63907C99-F78A-F19C-BE9F-6AABB89378D1}"/>
          </ac:spMkLst>
        </pc:spChg>
      </pc:sldChg>
      <pc:sldChg chg="delSp modSp add mod modNotesTx">
        <pc:chgData name="Valdas Maksvytis" userId="18e02499-5d27-436b-9361-c35818fbe385" providerId="ADAL" clId="{50FD00FE-6512-40AF-8387-FB66C87F94DB}" dt="2025-02-14T22:00:34.185" v="3497" actId="20577"/>
        <pc:sldMkLst>
          <pc:docMk/>
          <pc:sldMk cId="1765461848" sldId="315"/>
        </pc:sldMkLst>
        <pc:spChg chg="mod">
          <ac:chgData name="Valdas Maksvytis" userId="18e02499-5d27-436b-9361-c35818fbe385" providerId="ADAL" clId="{50FD00FE-6512-40AF-8387-FB66C87F94DB}" dt="2025-02-13T20:23:22.085" v="1601" actId="1076"/>
          <ac:spMkLst>
            <pc:docMk/>
            <pc:sldMk cId="1765461848" sldId="315"/>
            <ac:spMk id="4" creationId="{8D1A2567-F48F-8B7E-7DC0-B3D147A53399}"/>
          </ac:spMkLst>
        </pc:spChg>
        <pc:spChg chg="mod">
          <ac:chgData name="Valdas Maksvytis" userId="18e02499-5d27-436b-9361-c35818fbe385" providerId="ADAL" clId="{50FD00FE-6512-40AF-8387-FB66C87F94DB}" dt="2025-02-13T22:51:27.059" v="1613" actId="20577"/>
          <ac:spMkLst>
            <pc:docMk/>
            <pc:sldMk cId="1765461848" sldId="315"/>
            <ac:spMk id="17" creationId="{A5FB7ED0-BC72-BD34-FA1B-F9247ECC7AC4}"/>
          </ac:spMkLst>
        </pc:spChg>
        <pc:spChg chg="mod">
          <ac:chgData name="Valdas Maksvytis" userId="18e02499-5d27-436b-9361-c35818fbe385" providerId="ADAL" clId="{50FD00FE-6512-40AF-8387-FB66C87F94DB}" dt="2025-02-13T20:16:56.030" v="1514" actId="20577"/>
          <ac:spMkLst>
            <pc:docMk/>
            <pc:sldMk cId="1765461848" sldId="315"/>
            <ac:spMk id="22" creationId="{7AC17562-F4BC-694F-896F-49818BF55CB2}"/>
          </ac:spMkLst>
        </pc:spChg>
        <pc:spChg chg="mod">
          <ac:chgData name="Valdas Maksvytis" userId="18e02499-5d27-436b-9361-c35818fbe385" providerId="ADAL" clId="{50FD00FE-6512-40AF-8387-FB66C87F94DB}" dt="2025-02-14T22:00:22.167" v="3495" actId="207"/>
          <ac:spMkLst>
            <pc:docMk/>
            <pc:sldMk cId="1765461848" sldId="315"/>
            <ac:spMk id="27" creationId="{BF62297A-BDE6-993C-5944-AF891A2B9E59}"/>
          </ac:spMkLst>
        </pc:spChg>
        <pc:spChg chg="mod">
          <ac:chgData name="Valdas Maksvytis" userId="18e02499-5d27-436b-9361-c35818fbe385" providerId="ADAL" clId="{50FD00FE-6512-40AF-8387-FB66C87F94DB}" dt="2025-02-13T22:50:55.577" v="1603" actId="13926"/>
          <ac:spMkLst>
            <pc:docMk/>
            <pc:sldMk cId="1765461848" sldId="315"/>
            <ac:spMk id="58" creationId="{10FA87E9-BE81-E131-DFAB-00EF63B4D0F6}"/>
          </ac:spMkLst>
        </pc:spChg>
        <pc:spChg chg="mod">
          <ac:chgData name="Valdas Maksvytis" userId="18e02499-5d27-436b-9361-c35818fbe385" providerId="ADAL" clId="{50FD00FE-6512-40AF-8387-FB66C87F94DB}" dt="2025-02-14T22:00:34.185" v="3497" actId="20577"/>
          <ac:spMkLst>
            <pc:docMk/>
            <pc:sldMk cId="1765461848" sldId="315"/>
            <ac:spMk id="65" creationId="{C9EC7EE9-66C5-D96E-366A-281D05DBF57F}"/>
          </ac:spMkLst>
        </pc:spChg>
        <pc:spChg chg="mod">
          <ac:chgData name="Valdas Maksvytis" userId="18e02499-5d27-436b-9361-c35818fbe385" providerId="ADAL" clId="{50FD00FE-6512-40AF-8387-FB66C87F94DB}" dt="2025-02-13T20:17:09.688" v="1518" actId="20577"/>
          <ac:spMkLst>
            <pc:docMk/>
            <pc:sldMk cId="1765461848" sldId="315"/>
            <ac:spMk id="73" creationId="{FD7CCE41-97FC-4A64-EA30-99CA4703C9A0}"/>
          </ac:spMkLst>
        </pc:spChg>
      </pc:sldChg>
      <pc:sldChg chg="modSp mod">
        <pc:chgData name="Valdas Maksvytis" userId="18e02499-5d27-436b-9361-c35818fbe385" providerId="ADAL" clId="{50FD00FE-6512-40AF-8387-FB66C87F94DB}" dt="2025-02-17T09:43:42.186" v="4772" actId="404"/>
        <pc:sldMkLst>
          <pc:docMk/>
          <pc:sldMk cId="4291948799" sldId="316"/>
        </pc:sldMkLst>
        <pc:graphicFrameChg chg="modGraphic">
          <ac:chgData name="Valdas Maksvytis" userId="18e02499-5d27-436b-9361-c35818fbe385" providerId="ADAL" clId="{50FD00FE-6512-40AF-8387-FB66C87F94DB}" dt="2025-02-17T09:43:42.186" v="4772" actId="404"/>
          <ac:graphicFrameMkLst>
            <pc:docMk/>
            <pc:sldMk cId="4291948799" sldId="316"/>
            <ac:graphicFrameMk id="6" creationId="{1E8E3FC4-738E-6842-B58F-3ECDF39B6613}"/>
          </ac:graphicFrameMkLst>
        </pc:graphicFrameChg>
      </pc:sldChg>
      <pc:sldChg chg="del">
        <pc:chgData name="Valdas Maksvytis" userId="18e02499-5d27-436b-9361-c35818fbe385" providerId="ADAL" clId="{50FD00FE-6512-40AF-8387-FB66C87F94DB}" dt="2025-02-13T20:03:40.839" v="1359" actId="47"/>
        <pc:sldMkLst>
          <pc:docMk/>
          <pc:sldMk cId="2380595526" sldId="317"/>
        </pc:sldMkLst>
      </pc:sldChg>
      <pc:sldChg chg="modSp mod">
        <pc:chgData name="Valdas Maksvytis" userId="18e02499-5d27-436b-9361-c35818fbe385" providerId="ADAL" clId="{50FD00FE-6512-40AF-8387-FB66C87F94DB}" dt="2025-02-17T09:31:03.726" v="4413" actId="108"/>
        <pc:sldMkLst>
          <pc:docMk/>
          <pc:sldMk cId="1192485908" sldId="319"/>
        </pc:sldMkLst>
        <pc:spChg chg="mod">
          <ac:chgData name="Valdas Maksvytis" userId="18e02499-5d27-436b-9361-c35818fbe385" providerId="ADAL" clId="{50FD00FE-6512-40AF-8387-FB66C87F94DB}" dt="2025-02-17T09:31:03.726" v="4413" actId="108"/>
          <ac:spMkLst>
            <pc:docMk/>
            <pc:sldMk cId="1192485908" sldId="319"/>
            <ac:spMk id="10" creationId="{39DAA5F0-3509-5596-F506-505EEC2FB8B0}"/>
          </ac:spMkLst>
        </pc:spChg>
        <pc:spChg chg="mod">
          <ac:chgData name="Valdas Maksvytis" userId="18e02499-5d27-436b-9361-c35818fbe385" providerId="ADAL" clId="{50FD00FE-6512-40AF-8387-FB66C87F94DB}" dt="2025-02-17T09:30:59.659" v="4412" actId="108"/>
          <ac:spMkLst>
            <pc:docMk/>
            <pc:sldMk cId="1192485908" sldId="319"/>
            <ac:spMk id="19" creationId="{188A3134-4325-43B6-9AF0-1023B206B02E}"/>
          </ac:spMkLst>
        </pc:spChg>
        <pc:spChg chg="mod">
          <ac:chgData name="Valdas Maksvytis" userId="18e02499-5d27-436b-9361-c35818fbe385" providerId="ADAL" clId="{50FD00FE-6512-40AF-8387-FB66C87F94DB}" dt="2025-02-13T23:36:40.394" v="2244" actId="20577"/>
          <ac:spMkLst>
            <pc:docMk/>
            <pc:sldMk cId="1192485908" sldId="319"/>
            <ac:spMk id="25" creationId="{D5E66A24-9C92-3522-658B-E58865DD8653}"/>
          </ac:spMkLst>
        </pc:spChg>
      </pc:sldChg>
      <pc:sldChg chg="addSp modSp mod modNotesTx">
        <pc:chgData name="Valdas Maksvytis" userId="18e02499-5d27-436b-9361-c35818fbe385" providerId="ADAL" clId="{50FD00FE-6512-40AF-8387-FB66C87F94DB}" dt="2025-02-17T09:30:34.895" v="4411" actId="404"/>
        <pc:sldMkLst>
          <pc:docMk/>
          <pc:sldMk cId="1975617766" sldId="322"/>
        </pc:sldMkLst>
        <pc:spChg chg="mod">
          <ac:chgData name="Valdas Maksvytis" userId="18e02499-5d27-436b-9361-c35818fbe385" providerId="ADAL" clId="{50FD00FE-6512-40AF-8387-FB66C87F94DB}" dt="2025-02-16T22:06:30.692" v="4109" actId="108"/>
          <ac:spMkLst>
            <pc:docMk/>
            <pc:sldMk cId="1975617766" sldId="322"/>
            <ac:spMk id="2" creationId="{2DE476C0-E122-3C03-674C-9685B490C989}"/>
          </ac:spMkLst>
        </pc:spChg>
        <pc:spChg chg="add mod">
          <ac:chgData name="Valdas Maksvytis" userId="18e02499-5d27-436b-9361-c35818fbe385" providerId="ADAL" clId="{50FD00FE-6512-40AF-8387-FB66C87F94DB}" dt="2025-02-17T09:30:34.895" v="4411" actId="404"/>
          <ac:spMkLst>
            <pc:docMk/>
            <pc:sldMk cId="1975617766" sldId="322"/>
            <ac:spMk id="3" creationId="{92F66FD9-251B-8260-48F5-4482E7BE057C}"/>
          </ac:spMkLst>
        </pc:spChg>
        <pc:spChg chg="mod">
          <ac:chgData name="Valdas Maksvytis" userId="18e02499-5d27-436b-9361-c35818fbe385" providerId="ADAL" clId="{50FD00FE-6512-40AF-8387-FB66C87F94DB}" dt="2025-02-13T20:07:43.687" v="1404" actId="20577"/>
          <ac:spMkLst>
            <pc:docMk/>
            <pc:sldMk cId="1975617766" sldId="322"/>
            <ac:spMk id="6" creationId="{1AC47C25-93AC-E35B-6D1E-233F67C0607D}"/>
          </ac:spMkLst>
        </pc:spChg>
        <pc:spChg chg="mod">
          <ac:chgData name="Valdas Maksvytis" userId="18e02499-5d27-436b-9361-c35818fbe385" providerId="ADAL" clId="{50FD00FE-6512-40AF-8387-FB66C87F94DB}" dt="2025-02-13T20:08:01.909" v="1410" actId="1076"/>
          <ac:spMkLst>
            <pc:docMk/>
            <pc:sldMk cId="1975617766" sldId="322"/>
            <ac:spMk id="8" creationId="{F5FC6655-0C2E-D594-9CB4-6E5A4A5A8099}"/>
          </ac:spMkLst>
        </pc:spChg>
        <pc:spChg chg="mod">
          <ac:chgData name="Valdas Maksvytis" userId="18e02499-5d27-436b-9361-c35818fbe385" providerId="ADAL" clId="{50FD00FE-6512-40AF-8387-FB66C87F94DB}" dt="2025-02-13T20:07:56.184" v="1407" actId="1076"/>
          <ac:spMkLst>
            <pc:docMk/>
            <pc:sldMk cId="1975617766" sldId="322"/>
            <ac:spMk id="9" creationId="{0CFEA413-A3AB-D046-4076-427FE72B2495}"/>
          </ac:spMkLst>
        </pc:spChg>
      </pc:sldChg>
      <pc:sldChg chg="addSp delSp modSp add mod modNotesTx">
        <pc:chgData name="Valdas Maksvytis" userId="18e02499-5d27-436b-9361-c35818fbe385" providerId="ADAL" clId="{50FD00FE-6512-40AF-8387-FB66C87F94DB}" dt="2025-02-14T21:40:19.667" v="2579" actId="207"/>
        <pc:sldMkLst>
          <pc:docMk/>
          <pc:sldMk cId="1243137359" sldId="449"/>
        </pc:sldMkLst>
        <pc:spChg chg="add mod">
          <ac:chgData name="Valdas Maksvytis" userId="18e02499-5d27-436b-9361-c35818fbe385" providerId="ADAL" clId="{50FD00FE-6512-40AF-8387-FB66C87F94DB}" dt="2025-02-13T23:12:39.013" v="1866" actId="27636"/>
          <ac:spMkLst>
            <pc:docMk/>
            <pc:sldMk cId="1243137359" sldId="449"/>
            <ac:spMk id="4" creationId="{C73CCE86-8A2B-5B69-CFEB-9EFDDC0DAC18}"/>
          </ac:spMkLst>
        </pc:spChg>
        <pc:spChg chg="add mod">
          <ac:chgData name="Valdas Maksvytis" userId="18e02499-5d27-436b-9361-c35818fbe385" providerId="ADAL" clId="{50FD00FE-6512-40AF-8387-FB66C87F94DB}" dt="2025-02-14T21:40:19.667" v="2579" actId="207"/>
          <ac:spMkLst>
            <pc:docMk/>
            <pc:sldMk cId="1243137359" sldId="449"/>
            <ac:spMk id="5" creationId="{9F1A8AF7-C49E-01F2-E958-341F27CABDF6}"/>
          </ac:spMkLst>
        </pc:spChg>
        <pc:spChg chg="add mod">
          <ac:chgData name="Valdas Maksvytis" userId="18e02499-5d27-436b-9361-c35818fbe385" providerId="ADAL" clId="{50FD00FE-6512-40AF-8387-FB66C87F94DB}" dt="2025-02-13T23:17:04.376" v="1952" actId="1076"/>
          <ac:spMkLst>
            <pc:docMk/>
            <pc:sldMk cId="1243137359" sldId="449"/>
            <ac:spMk id="6" creationId="{EE3FC935-F228-70E1-2510-DA92470B6791}"/>
          </ac:spMkLst>
        </pc:spChg>
        <pc:spChg chg="mod">
          <ac:chgData name="Valdas Maksvytis" userId="18e02499-5d27-436b-9361-c35818fbe385" providerId="ADAL" clId="{50FD00FE-6512-40AF-8387-FB66C87F94DB}" dt="2025-02-13T23:19:36.585" v="2011" actId="1038"/>
          <ac:spMkLst>
            <pc:docMk/>
            <pc:sldMk cId="1243137359" sldId="449"/>
            <ac:spMk id="18" creationId="{9F27955A-B26F-69E1-AC7B-F1F4C477CA05}"/>
          </ac:spMkLst>
        </pc:spChg>
        <pc:graphicFrameChg chg="mod ord modGraphic">
          <ac:chgData name="Valdas Maksvytis" userId="18e02499-5d27-436b-9361-c35818fbe385" providerId="ADAL" clId="{50FD00FE-6512-40AF-8387-FB66C87F94DB}" dt="2025-02-13T23:19:36.585" v="2011" actId="1038"/>
          <ac:graphicFrameMkLst>
            <pc:docMk/>
            <pc:sldMk cId="1243137359" sldId="449"/>
            <ac:graphicFrameMk id="23" creationId="{EF9FD93D-7BF7-4AEC-4C5E-59CEA22EDCD0}"/>
          </ac:graphicFrameMkLst>
        </pc:graphicFrameChg>
        <pc:picChg chg="add mod">
          <ac:chgData name="Valdas Maksvytis" userId="18e02499-5d27-436b-9361-c35818fbe385" providerId="ADAL" clId="{50FD00FE-6512-40AF-8387-FB66C87F94DB}" dt="2025-02-13T23:19:36.585" v="2011" actId="1038"/>
          <ac:picMkLst>
            <pc:docMk/>
            <pc:sldMk cId="1243137359" sldId="449"/>
            <ac:picMk id="7" creationId="{C91A46D6-BCAF-94D5-7F8B-D68058497AD3}"/>
          </ac:picMkLst>
        </pc:picChg>
        <pc:picChg chg="mod">
          <ac:chgData name="Valdas Maksvytis" userId="18e02499-5d27-436b-9361-c35818fbe385" providerId="ADAL" clId="{50FD00FE-6512-40AF-8387-FB66C87F94DB}" dt="2025-02-13T23:19:36.585" v="2011" actId="1038"/>
          <ac:picMkLst>
            <pc:docMk/>
            <pc:sldMk cId="1243137359" sldId="449"/>
            <ac:picMk id="9" creationId="{94E0E1DA-C212-7699-B434-C8C1776F1CDA}"/>
          </ac:picMkLst>
        </pc:picChg>
        <pc:picChg chg="mod">
          <ac:chgData name="Valdas Maksvytis" userId="18e02499-5d27-436b-9361-c35818fbe385" providerId="ADAL" clId="{50FD00FE-6512-40AF-8387-FB66C87F94DB}" dt="2025-02-13T23:19:36.585" v="2011" actId="1038"/>
          <ac:picMkLst>
            <pc:docMk/>
            <pc:sldMk cId="1243137359" sldId="449"/>
            <ac:picMk id="13" creationId="{3A65BE23-CA75-F4AB-5A64-6F74B8EBA5E3}"/>
          </ac:picMkLst>
        </pc:picChg>
        <pc:picChg chg="mod">
          <ac:chgData name="Valdas Maksvytis" userId="18e02499-5d27-436b-9361-c35818fbe385" providerId="ADAL" clId="{50FD00FE-6512-40AF-8387-FB66C87F94DB}" dt="2025-02-13T23:19:36.585" v="2011" actId="1038"/>
          <ac:picMkLst>
            <pc:docMk/>
            <pc:sldMk cId="1243137359" sldId="449"/>
            <ac:picMk id="17" creationId="{40A688D3-BC0E-D3B4-1F6F-830A9B5FE110}"/>
          </ac:picMkLst>
        </pc:picChg>
        <pc:picChg chg="mod">
          <ac:chgData name="Valdas Maksvytis" userId="18e02499-5d27-436b-9361-c35818fbe385" providerId="ADAL" clId="{50FD00FE-6512-40AF-8387-FB66C87F94DB}" dt="2025-02-13T23:19:36.585" v="2011" actId="1038"/>
          <ac:picMkLst>
            <pc:docMk/>
            <pc:sldMk cId="1243137359" sldId="449"/>
            <ac:picMk id="27" creationId="{68E4D985-1EFD-95E0-DC0B-C0070B167878}"/>
          </ac:picMkLst>
        </pc:picChg>
      </pc:sldChg>
      <pc:sldChg chg="modSp add mod">
        <pc:chgData name="Valdas Maksvytis" userId="18e02499-5d27-436b-9361-c35818fbe385" providerId="ADAL" clId="{50FD00FE-6512-40AF-8387-FB66C87F94DB}" dt="2025-02-17T09:43:05.246" v="4769" actId="14100"/>
        <pc:sldMkLst>
          <pc:docMk/>
          <pc:sldMk cId="3621445127" sldId="464"/>
        </pc:sldMkLst>
        <pc:spChg chg="mod">
          <ac:chgData name="Valdas Maksvytis" userId="18e02499-5d27-436b-9361-c35818fbe385" providerId="ADAL" clId="{50FD00FE-6512-40AF-8387-FB66C87F94DB}" dt="2025-02-17T09:43:05.246" v="4769" actId="14100"/>
          <ac:spMkLst>
            <pc:docMk/>
            <pc:sldMk cId="3621445127" sldId="464"/>
            <ac:spMk id="7" creationId="{47563670-594F-58D5-29C1-BBC458205A94}"/>
          </ac:spMkLst>
        </pc:spChg>
        <pc:graphicFrameChg chg="mod modGraphic">
          <ac:chgData name="Valdas Maksvytis" userId="18e02499-5d27-436b-9361-c35818fbe385" providerId="ADAL" clId="{50FD00FE-6512-40AF-8387-FB66C87F94DB}" dt="2025-02-17T09:34:31.773" v="4561" actId="1076"/>
          <ac:graphicFrameMkLst>
            <pc:docMk/>
            <pc:sldMk cId="3621445127" sldId="464"/>
            <ac:graphicFrameMk id="3" creationId="{2E767FBF-EBBC-C56E-A8BC-8EA8B4538483}"/>
          </ac:graphicFrameMkLst>
        </pc:graphicFrameChg>
      </pc:sldChg>
      <pc:sldChg chg="addSp delSp modSp mod">
        <pc:chgData name="Valdas Maksvytis" userId="18e02499-5d27-436b-9361-c35818fbe385" providerId="ADAL" clId="{50FD00FE-6512-40AF-8387-FB66C87F94DB}" dt="2025-02-16T22:18:53.235" v="4174" actId="478"/>
        <pc:sldMkLst>
          <pc:docMk/>
          <pc:sldMk cId="2938134198" sldId="469"/>
        </pc:sldMkLst>
        <pc:spChg chg="mod">
          <ac:chgData name="Valdas Maksvytis" userId="18e02499-5d27-436b-9361-c35818fbe385" providerId="ADAL" clId="{50FD00FE-6512-40AF-8387-FB66C87F94DB}" dt="2025-02-13T20:01:34.582" v="1352" actId="1076"/>
          <ac:spMkLst>
            <pc:docMk/>
            <pc:sldMk cId="2938134198" sldId="469"/>
            <ac:spMk id="2" creationId="{2DE476C0-E122-3C03-674C-9685B490C989}"/>
          </ac:spMkLst>
        </pc:spChg>
        <pc:spChg chg="mod">
          <ac:chgData name="Valdas Maksvytis" userId="18e02499-5d27-436b-9361-c35818fbe385" providerId="ADAL" clId="{50FD00FE-6512-40AF-8387-FB66C87F94DB}" dt="2025-02-16T22:18:49.984" v="4173" actId="1076"/>
          <ac:spMkLst>
            <pc:docMk/>
            <pc:sldMk cId="2938134198" sldId="469"/>
            <ac:spMk id="6" creationId="{1AC47C25-93AC-E35B-6D1E-233F67C0607D}"/>
          </ac:spMkLst>
        </pc:spChg>
        <pc:spChg chg="mod">
          <ac:chgData name="Valdas Maksvytis" userId="18e02499-5d27-436b-9361-c35818fbe385" providerId="ADAL" clId="{50FD00FE-6512-40AF-8387-FB66C87F94DB}" dt="2025-02-14T21:40:56.181" v="2584" actId="1076"/>
          <ac:spMkLst>
            <pc:docMk/>
            <pc:sldMk cId="2938134198" sldId="469"/>
            <ac:spMk id="8" creationId="{F5FC6655-0C2E-D594-9CB4-6E5A4A5A8099}"/>
          </ac:spMkLst>
        </pc:spChg>
        <pc:spChg chg="mod">
          <ac:chgData name="Valdas Maksvytis" userId="18e02499-5d27-436b-9361-c35818fbe385" providerId="ADAL" clId="{50FD00FE-6512-40AF-8387-FB66C87F94DB}" dt="2025-02-16T22:08:19.243" v="4122" actId="14100"/>
          <ac:spMkLst>
            <pc:docMk/>
            <pc:sldMk cId="2938134198" sldId="469"/>
            <ac:spMk id="9" creationId="{0CFEA413-A3AB-D046-4076-427FE72B2495}"/>
          </ac:spMkLst>
        </pc:spChg>
      </pc:sldChg>
      <pc:sldChg chg="addSp delSp modSp mod modNotesTx">
        <pc:chgData name="Valdas Maksvytis" userId="18e02499-5d27-436b-9361-c35818fbe385" providerId="ADAL" clId="{50FD00FE-6512-40AF-8387-FB66C87F94DB}" dt="2025-02-14T22:03:28.742" v="3498"/>
        <pc:sldMkLst>
          <pc:docMk/>
          <pc:sldMk cId="1394011762" sldId="470"/>
        </pc:sldMkLst>
        <pc:spChg chg="add mod">
          <ac:chgData name="Valdas Maksvytis" userId="18e02499-5d27-436b-9361-c35818fbe385" providerId="ADAL" clId="{50FD00FE-6512-40AF-8387-FB66C87F94DB}" dt="2025-02-13T23:42:42.224" v="2383" actId="1076"/>
          <ac:spMkLst>
            <pc:docMk/>
            <pc:sldMk cId="1394011762" sldId="470"/>
            <ac:spMk id="2" creationId="{B0257FC8-0798-44D9-5F51-98E01C839B4A}"/>
          </ac:spMkLst>
        </pc:spChg>
        <pc:spChg chg="add mod">
          <ac:chgData name="Valdas Maksvytis" userId="18e02499-5d27-436b-9361-c35818fbe385" providerId="ADAL" clId="{50FD00FE-6512-40AF-8387-FB66C87F94DB}" dt="2025-02-13T23:22:32.315" v="2035" actId="1076"/>
          <ac:spMkLst>
            <pc:docMk/>
            <pc:sldMk cId="1394011762" sldId="470"/>
            <ac:spMk id="3" creationId="{BBDAA4D9-C386-8F98-E3BA-EA347B451696}"/>
          </ac:spMkLst>
        </pc:spChg>
        <pc:spChg chg="add mod">
          <ac:chgData name="Valdas Maksvytis" userId="18e02499-5d27-436b-9361-c35818fbe385" providerId="ADAL" clId="{50FD00FE-6512-40AF-8387-FB66C87F94DB}" dt="2025-02-13T23:22:42.359" v="2037" actId="571"/>
          <ac:spMkLst>
            <pc:docMk/>
            <pc:sldMk cId="1394011762" sldId="470"/>
            <ac:spMk id="5" creationId="{33CBDEC6-405F-C786-EFE2-7EE82FB887D3}"/>
          </ac:spMkLst>
        </pc:spChg>
        <pc:spChg chg="mod">
          <ac:chgData name="Valdas Maksvytis" userId="18e02499-5d27-436b-9361-c35818fbe385" providerId="ADAL" clId="{50FD00FE-6512-40AF-8387-FB66C87F94DB}" dt="2025-02-13T23:20:55.694" v="2018" actId="1076"/>
          <ac:spMkLst>
            <pc:docMk/>
            <pc:sldMk cId="1394011762" sldId="470"/>
            <ac:spMk id="6" creationId="{548F2DFB-5E7D-F340-5592-B2E18C882F04}"/>
          </ac:spMkLst>
        </pc:spChg>
        <pc:spChg chg="add mod">
          <ac:chgData name="Valdas Maksvytis" userId="18e02499-5d27-436b-9361-c35818fbe385" providerId="ADAL" clId="{50FD00FE-6512-40AF-8387-FB66C87F94DB}" dt="2025-02-13T23:20:43.242" v="2016" actId="207"/>
          <ac:spMkLst>
            <pc:docMk/>
            <pc:sldMk cId="1394011762" sldId="470"/>
            <ac:spMk id="7" creationId="{A492CFC0-A5B3-3970-71C1-0F89A34C50F9}"/>
          </ac:spMkLst>
        </pc:spChg>
        <pc:spChg chg="add mod">
          <ac:chgData name="Valdas Maksvytis" userId="18e02499-5d27-436b-9361-c35818fbe385" providerId="ADAL" clId="{50FD00FE-6512-40AF-8387-FB66C87F94DB}" dt="2025-02-13T23:22:46.634" v="2038" actId="571"/>
          <ac:spMkLst>
            <pc:docMk/>
            <pc:sldMk cId="1394011762" sldId="470"/>
            <ac:spMk id="9" creationId="{A95FEAA3-3D49-813E-0221-99281434D349}"/>
          </ac:spMkLst>
        </pc:spChg>
      </pc:sldChg>
      <pc:sldChg chg="addSp delSp modSp new del mod modClrScheme chgLayout">
        <pc:chgData name="Valdas Maksvytis" userId="18e02499-5d27-436b-9361-c35818fbe385" providerId="ADAL" clId="{50FD00FE-6512-40AF-8387-FB66C87F94DB}" dt="2025-02-13T11:11:10.346" v="836" actId="2696"/>
        <pc:sldMkLst>
          <pc:docMk/>
          <pc:sldMk cId="2449202711" sldId="471"/>
        </pc:sldMkLst>
      </pc:sldChg>
      <pc:sldChg chg="addSp delSp modSp add mod">
        <pc:chgData name="Valdas Maksvytis" userId="18e02499-5d27-436b-9361-c35818fbe385" providerId="ADAL" clId="{50FD00FE-6512-40AF-8387-FB66C87F94DB}" dt="2025-02-13T23:43:46.125" v="2396" actId="1076"/>
        <pc:sldMkLst>
          <pc:docMk/>
          <pc:sldMk cId="595654880" sldId="472"/>
        </pc:sldMkLst>
        <pc:spChg chg="add mod">
          <ac:chgData name="Valdas Maksvytis" userId="18e02499-5d27-436b-9361-c35818fbe385" providerId="ADAL" clId="{50FD00FE-6512-40AF-8387-FB66C87F94DB}" dt="2025-02-13T08:38:08.758" v="427" actId="1076"/>
          <ac:spMkLst>
            <pc:docMk/>
            <pc:sldMk cId="595654880" sldId="472"/>
            <ac:spMk id="3" creationId="{7CCF14E9-43EA-3BF5-9BA3-3B0E906A577E}"/>
          </ac:spMkLst>
        </pc:spChg>
        <pc:spChg chg="mod">
          <ac:chgData name="Valdas Maksvytis" userId="18e02499-5d27-436b-9361-c35818fbe385" providerId="ADAL" clId="{50FD00FE-6512-40AF-8387-FB66C87F94DB}" dt="2025-02-13T08:37:02.979" v="413" actId="20577"/>
          <ac:spMkLst>
            <pc:docMk/>
            <pc:sldMk cId="595654880" sldId="472"/>
            <ac:spMk id="7" creationId="{DD611DB3-1499-5352-C54E-5531352FBBD4}"/>
          </ac:spMkLst>
        </pc:spChg>
        <pc:spChg chg="add mod">
          <ac:chgData name="Valdas Maksvytis" userId="18e02499-5d27-436b-9361-c35818fbe385" providerId="ADAL" clId="{50FD00FE-6512-40AF-8387-FB66C87F94DB}" dt="2025-02-13T23:43:46.125" v="2396" actId="1076"/>
          <ac:spMkLst>
            <pc:docMk/>
            <pc:sldMk cId="595654880" sldId="472"/>
            <ac:spMk id="9" creationId="{2DBB47AD-8B0E-770B-E743-D007666BA595}"/>
          </ac:spMkLst>
        </pc:spChg>
        <pc:picChg chg="mod">
          <ac:chgData name="Valdas Maksvytis" userId="18e02499-5d27-436b-9361-c35818fbe385" providerId="ADAL" clId="{50FD00FE-6512-40AF-8387-FB66C87F94DB}" dt="2025-02-13T13:12:12.516" v="1091" actId="1076"/>
          <ac:picMkLst>
            <pc:docMk/>
            <pc:sldMk cId="595654880" sldId="472"/>
            <ac:picMk id="4" creationId="{4E92F467-98AD-3EFE-E99C-CA5B438C8FC1}"/>
          </ac:picMkLst>
        </pc:picChg>
      </pc:sldChg>
      <pc:sldChg chg="addSp delSp modSp add mod modNotesTx">
        <pc:chgData name="Valdas Maksvytis" userId="18e02499-5d27-436b-9361-c35818fbe385" providerId="ADAL" clId="{50FD00FE-6512-40AF-8387-FB66C87F94DB}" dt="2025-02-14T21:24:04.281" v="2512" actId="1076"/>
        <pc:sldMkLst>
          <pc:docMk/>
          <pc:sldMk cId="1360581874" sldId="473"/>
        </pc:sldMkLst>
        <pc:spChg chg="add mod">
          <ac:chgData name="Valdas Maksvytis" userId="18e02499-5d27-436b-9361-c35818fbe385" providerId="ADAL" clId="{50FD00FE-6512-40AF-8387-FB66C87F94DB}" dt="2025-02-14T21:23:48.111" v="2510" actId="1076"/>
          <ac:spMkLst>
            <pc:docMk/>
            <pc:sldMk cId="1360581874" sldId="473"/>
            <ac:spMk id="4" creationId="{1C7589D3-EA19-14C3-88DF-EC8450D639D9}"/>
          </ac:spMkLst>
        </pc:spChg>
        <pc:spChg chg="mod">
          <ac:chgData name="Valdas Maksvytis" userId="18e02499-5d27-436b-9361-c35818fbe385" providerId="ADAL" clId="{50FD00FE-6512-40AF-8387-FB66C87F94DB}" dt="2025-02-13T11:09:52.024" v="818" actId="14100"/>
          <ac:spMkLst>
            <pc:docMk/>
            <pc:sldMk cId="1360581874" sldId="473"/>
            <ac:spMk id="6" creationId="{988A214A-DC38-7639-C9D3-E97647198C7D}"/>
          </ac:spMkLst>
        </pc:spChg>
        <pc:spChg chg="mod">
          <ac:chgData name="Valdas Maksvytis" userId="18e02499-5d27-436b-9361-c35818fbe385" providerId="ADAL" clId="{50FD00FE-6512-40AF-8387-FB66C87F94DB}" dt="2025-02-13T11:08:01.237" v="630" actId="1076"/>
          <ac:spMkLst>
            <pc:docMk/>
            <pc:sldMk cId="1360581874" sldId="473"/>
            <ac:spMk id="7" creationId="{23303751-9B0C-E677-F803-2AFC4437A707}"/>
          </ac:spMkLst>
        </pc:spChg>
        <pc:spChg chg="mod">
          <ac:chgData name="Valdas Maksvytis" userId="18e02499-5d27-436b-9361-c35818fbe385" providerId="ADAL" clId="{50FD00FE-6512-40AF-8387-FB66C87F94DB}" dt="2025-02-14T21:24:04.281" v="2512" actId="1076"/>
          <ac:spMkLst>
            <pc:docMk/>
            <pc:sldMk cId="1360581874" sldId="473"/>
            <ac:spMk id="8" creationId="{51EFA1F2-67C1-B778-0451-E2C6CB9F12F5}"/>
          </ac:spMkLst>
        </pc:spChg>
        <pc:spChg chg="add mod">
          <ac:chgData name="Valdas Maksvytis" userId="18e02499-5d27-436b-9361-c35818fbe385" providerId="ADAL" clId="{50FD00FE-6512-40AF-8387-FB66C87F94DB}" dt="2025-02-13T20:16:15.421" v="1508" actId="207"/>
          <ac:spMkLst>
            <pc:docMk/>
            <pc:sldMk cId="1360581874" sldId="473"/>
            <ac:spMk id="9" creationId="{C06E5A74-23B4-CDCA-7524-800901CFCFB5}"/>
          </ac:spMkLst>
        </pc:spChg>
        <pc:spChg chg="mod">
          <ac:chgData name="Valdas Maksvytis" userId="18e02499-5d27-436b-9361-c35818fbe385" providerId="ADAL" clId="{50FD00FE-6512-40AF-8387-FB66C87F94DB}" dt="2025-02-14T21:22:50.068" v="2492" actId="1076"/>
          <ac:spMkLst>
            <pc:docMk/>
            <pc:sldMk cId="1360581874" sldId="473"/>
            <ac:spMk id="17" creationId="{4C437889-895D-9D80-6532-116DC5B26B1E}"/>
          </ac:spMkLst>
        </pc:spChg>
        <pc:spChg chg="mod">
          <ac:chgData name="Valdas Maksvytis" userId="18e02499-5d27-436b-9361-c35818fbe385" providerId="ADAL" clId="{50FD00FE-6512-40AF-8387-FB66C87F94DB}" dt="2025-02-14T21:22:50.068" v="2492" actId="1076"/>
          <ac:spMkLst>
            <pc:docMk/>
            <pc:sldMk cId="1360581874" sldId="473"/>
            <ac:spMk id="20" creationId="{DE4C3FC7-97CA-2864-3B2B-F86BB5B489C4}"/>
          </ac:spMkLst>
        </pc:spChg>
        <pc:spChg chg="mod">
          <ac:chgData name="Valdas Maksvytis" userId="18e02499-5d27-436b-9361-c35818fbe385" providerId="ADAL" clId="{50FD00FE-6512-40AF-8387-FB66C87F94DB}" dt="2025-02-14T21:22:50.068" v="2492" actId="1076"/>
          <ac:spMkLst>
            <pc:docMk/>
            <pc:sldMk cId="1360581874" sldId="473"/>
            <ac:spMk id="22" creationId="{EE3E1ED2-46FE-9227-7B71-1D409918D1BF}"/>
          </ac:spMkLst>
        </pc:spChg>
        <pc:spChg chg="mod">
          <ac:chgData name="Valdas Maksvytis" userId="18e02499-5d27-436b-9361-c35818fbe385" providerId="ADAL" clId="{50FD00FE-6512-40AF-8387-FB66C87F94DB}" dt="2025-02-14T21:22:50.068" v="2492" actId="1076"/>
          <ac:spMkLst>
            <pc:docMk/>
            <pc:sldMk cId="1360581874" sldId="473"/>
            <ac:spMk id="24" creationId="{ABF7144D-B553-5091-33F2-DB3FC9663AC1}"/>
          </ac:spMkLst>
        </pc:spChg>
        <pc:spChg chg="mod">
          <ac:chgData name="Valdas Maksvytis" userId="18e02499-5d27-436b-9361-c35818fbe385" providerId="ADAL" clId="{50FD00FE-6512-40AF-8387-FB66C87F94DB}" dt="2025-02-14T21:22:50.068" v="2492" actId="1076"/>
          <ac:spMkLst>
            <pc:docMk/>
            <pc:sldMk cId="1360581874" sldId="473"/>
            <ac:spMk id="34" creationId="{65A4751A-66B9-1AC6-22E1-0D5A7CEE3956}"/>
          </ac:spMkLst>
        </pc:spChg>
        <pc:spChg chg="mod">
          <ac:chgData name="Valdas Maksvytis" userId="18e02499-5d27-436b-9361-c35818fbe385" providerId="ADAL" clId="{50FD00FE-6512-40AF-8387-FB66C87F94DB}" dt="2025-02-14T21:22:50.068" v="2492" actId="1076"/>
          <ac:spMkLst>
            <pc:docMk/>
            <pc:sldMk cId="1360581874" sldId="473"/>
            <ac:spMk id="35" creationId="{2082260D-3763-9A20-C3EF-4B636621A48F}"/>
          </ac:spMkLst>
        </pc:spChg>
        <pc:spChg chg="mod">
          <ac:chgData name="Valdas Maksvytis" userId="18e02499-5d27-436b-9361-c35818fbe385" providerId="ADAL" clId="{50FD00FE-6512-40AF-8387-FB66C87F94DB}" dt="2025-02-14T21:22:50.068" v="2492" actId="1076"/>
          <ac:spMkLst>
            <pc:docMk/>
            <pc:sldMk cId="1360581874" sldId="473"/>
            <ac:spMk id="44" creationId="{20AD6247-3F26-F447-EEDD-54F4CA283039}"/>
          </ac:spMkLst>
        </pc:spChg>
        <pc:spChg chg="mod">
          <ac:chgData name="Valdas Maksvytis" userId="18e02499-5d27-436b-9361-c35818fbe385" providerId="ADAL" clId="{50FD00FE-6512-40AF-8387-FB66C87F94DB}" dt="2025-02-14T21:22:50.068" v="2492" actId="1076"/>
          <ac:spMkLst>
            <pc:docMk/>
            <pc:sldMk cId="1360581874" sldId="473"/>
            <ac:spMk id="45" creationId="{89E3A66E-518B-5BAA-E496-64FA6C6F57E7}"/>
          </ac:spMkLst>
        </pc:spChg>
        <pc:spChg chg="mod">
          <ac:chgData name="Valdas Maksvytis" userId="18e02499-5d27-436b-9361-c35818fbe385" providerId="ADAL" clId="{50FD00FE-6512-40AF-8387-FB66C87F94DB}" dt="2025-02-14T21:22:50.068" v="2492" actId="1076"/>
          <ac:spMkLst>
            <pc:docMk/>
            <pc:sldMk cId="1360581874" sldId="473"/>
            <ac:spMk id="55" creationId="{20FBC5FC-9B0A-F588-EA11-C8F76E83E8F5}"/>
          </ac:spMkLst>
        </pc:spChg>
        <pc:spChg chg="mod">
          <ac:chgData name="Valdas Maksvytis" userId="18e02499-5d27-436b-9361-c35818fbe385" providerId="ADAL" clId="{50FD00FE-6512-40AF-8387-FB66C87F94DB}" dt="2025-02-14T21:22:50.068" v="2492" actId="1076"/>
          <ac:spMkLst>
            <pc:docMk/>
            <pc:sldMk cId="1360581874" sldId="473"/>
            <ac:spMk id="56" creationId="{91C60B94-C982-EEC6-C21A-11D65F9BB065}"/>
          </ac:spMkLst>
        </pc:spChg>
        <pc:spChg chg="add mod">
          <ac:chgData name="Valdas Maksvytis" userId="18e02499-5d27-436b-9361-c35818fbe385" providerId="ADAL" clId="{50FD00FE-6512-40AF-8387-FB66C87F94DB}" dt="2025-02-14T21:23:41.743" v="2509" actId="14100"/>
          <ac:spMkLst>
            <pc:docMk/>
            <pc:sldMk cId="1360581874" sldId="473"/>
            <ac:spMk id="59" creationId="{9E5E695C-C578-6580-8DE7-4194CC946F66}"/>
          </ac:spMkLst>
        </pc:spChg>
      </pc:sldChg>
      <pc:sldChg chg="modSp add mod">
        <pc:chgData name="Valdas Maksvytis" userId="18e02499-5d27-436b-9361-c35818fbe385" providerId="ADAL" clId="{50FD00FE-6512-40AF-8387-FB66C87F94DB}" dt="2025-02-16T22:25:05.161" v="4207" actId="14100"/>
        <pc:sldMkLst>
          <pc:docMk/>
          <pc:sldMk cId="2245577561" sldId="474"/>
        </pc:sldMkLst>
        <pc:spChg chg="mod">
          <ac:chgData name="Valdas Maksvytis" userId="18e02499-5d27-436b-9361-c35818fbe385" providerId="ADAL" clId="{50FD00FE-6512-40AF-8387-FB66C87F94DB}" dt="2025-02-16T22:25:05.161" v="4207" actId="14100"/>
          <ac:spMkLst>
            <pc:docMk/>
            <pc:sldMk cId="2245577561" sldId="474"/>
            <ac:spMk id="4" creationId="{7DA21397-6FFF-D1CC-2517-BA66C2580C66}"/>
          </ac:spMkLst>
        </pc:spChg>
        <pc:spChg chg="mod">
          <ac:chgData name="Valdas Maksvytis" userId="18e02499-5d27-436b-9361-c35818fbe385" providerId="ADAL" clId="{50FD00FE-6512-40AF-8387-FB66C87F94DB}" dt="2025-02-16T22:24:38.883" v="4203" actId="404"/>
          <ac:spMkLst>
            <pc:docMk/>
            <pc:sldMk cId="2245577561" sldId="474"/>
            <ac:spMk id="11" creationId="{FE978268-D363-D0CD-BAA2-5E7DC533492C}"/>
          </ac:spMkLst>
        </pc:spChg>
        <pc:spChg chg="mod">
          <ac:chgData name="Valdas Maksvytis" userId="18e02499-5d27-436b-9361-c35818fbe385" providerId="ADAL" clId="{50FD00FE-6512-40AF-8387-FB66C87F94DB}" dt="2025-02-16T22:25:01.200" v="4206" actId="14100"/>
          <ac:spMkLst>
            <pc:docMk/>
            <pc:sldMk cId="2245577561" sldId="474"/>
            <ac:spMk id="16" creationId="{57436B56-3E6D-4661-3640-6CD20AC26634}"/>
          </ac:spMkLst>
        </pc:spChg>
      </pc:sldChg>
      <pc:sldChg chg="addSp delSp modSp new del mod">
        <pc:chgData name="Valdas Maksvytis" userId="18e02499-5d27-436b-9361-c35818fbe385" providerId="ADAL" clId="{50FD00FE-6512-40AF-8387-FB66C87F94DB}" dt="2025-02-13T23:17:40.666" v="1956" actId="2696"/>
        <pc:sldMkLst>
          <pc:docMk/>
          <pc:sldMk cId="4217181374" sldId="474"/>
        </pc:sldMkLst>
      </pc:sldChg>
      <pc:sldChg chg="addSp delSp modSp new mod ord setBg modClrScheme chgLayout">
        <pc:chgData name="Valdas Maksvytis" userId="18e02499-5d27-436b-9361-c35818fbe385" providerId="ADAL" clId="{50FD00FE-6512-40AF-8387-FB66C87F94DB}" dt="2025-02-17T09:41:31.576" v="4723"/>
        <pc:sldMkLst>
          <pc:docMk/>
          <pc:sldMk cId="1956264640" sldId="475"/>
        </pc:sldMkLst>
        <pc:spChg chg="add del mod">
          <ac:chgData name="Valdas Maksvytis" userId="18e02499-5d27-436b-9361-c35818fbe385" providerId="ADAL" clId="{50FD00FE-6512-40AF-8387-FB66C87F94DB}" dt="2025-02-17T09:37:48.944" v="4622" actId="26606"/>
          <ac:spMkLst>
            <pc:docMk/>
            <pc:sldMk cId="1956264640" sldId="475"/>
            <ac:spMk id="2" creationId="{A79768CA-62A3-DAC4-A70A-6F8B2CDC3020}"/>
          </ac:spMkLst>
        </pc:spChg>
        <pc:spChg chg="add mod">
          <ac:chgData name="Valdas Maksvytis" userId="18e02499-5d27-436b-9361-c35818fbe385" providerId="ADAL" clId="{50FD00FE-6512-40AF-8387-FB66C87F94DB}" dt="2025-02-17T09:37:48.944" v="4622" actId="26606"/>
          <ac:spMkLst>
            <pc:docMk/>
            <pc:sldMk cId="1956264640" sldId="475"/>
            <ac:spMk id="3" creationId="{87EBB92D-A2C2-126C-367D-42640475AFF6}"/>
          </ac:spMkLst>
        </pc:spChg>
        <pc:spChg chg="add del mod">
          <ac:chgData name="Valdas Maksvytis" userId="18e02499-5d27-436b-9361-c35818fbe385" providerId="ADAL" clId="{50FD00FE-6512-40AF-8387-FB66C87F94DB}" dt="2025-02-17T09:37:48.944" v="4622" actId="26606"/>
          <ac:spMkLst>
            <pc:docMk/>
            <pc:sldMk cId="1956264640" sldId="475"/>
            <ac:spMk id="9" creationId="{D564009F-9881-D485-2087-7F0D05AE7DBF}"/>
          </ac:spMkLst>
        </pc:spChg>
        <pc:spChg chg="add del mod">
          <ac:chgData name="Valdas Maksvytis" userId="18e02499-5d27-436b-9361-c35818fbe385" providerId="ADAL" clId="{50FD00FE-6512-40AF-8387-FB66C87F94DB}" dt="2025-02-17T09:37:48.944" v="4622" actId="26606"/>
          <ac:spMkLst>
            <pc:docMk/>
            <pc:sldMk cId="1956264640" sldId="475"/>
            <ac:spMk id="11" creationId="{FC254C56-05AC-7962-1E0E-2104563CD3E3}"/>
          </ac:spMkLst>
        </pc:spChg>
        <pc:spChg chg="add del mod">
          <ac:chgData name="Valdas Maksvytis" userId="18e02499-5d27-436b-9361-c35818fbe385" providerId="ADAL" clId="{50FD00FE-6512-40AF-8387-FB66C87F94DB}" dt="2025-02-17T09:37:48.944" v="4622" actId="26606"/>
          <ac:spMkLst>
            <pc:docMk/>
            <pc:sldMk cId="1956264640" sldId="475"/>
            <ac:spMk id="13" creationId="{014CB447-6A02-E27C-7F4A-19F0F9548B43}"/>
          </ac:spMkLst>
        </pc:spChg>
        <pc:graphicFrameChg chg="add del mod modGraphic">
          <ac:chgData name="Valdas Maksvytis" userId="18e02499-5d27-436b-9361-c35818fbe385" providerId="ADAL" clId="{50FD00FE-6512-40AF-8387-FB66C87F94DB}" dt="2025-02-17T09:37:48.944" v="4622" actId="26606"/>
          <ac:graphicFrameMkLst>
            <pc:docMk/>
            <pc:sldMk cId="1956264640" sldId="475"/>
            <ac:graphicFrameMk id="5" creationId="{D4012822-313D-C7EB-C8BC-22AB3AF5868B}"/>
          </ac:graphicFrameMkLst>
        </pc:graphicFrameChg>
      </pc:sldChg>
      <pc:sldChg chg="addSp delSp modSp new mod modNotesTx">
        <pc:chgData name="Valdas Maksvytis" userId="18e02499-5d27-436b-9361-c35818fbe385" providerId="ADAL" clId="{50FD00FE-6512-40AF-8387-FB66C87F94DB}" dt="2025-02-14T21:38:29.178" v="2572" actId="1076"/>
        <pc:sldMkLst>
          <pc:docMk/>
          <pc:sldMk cId="573079961" sldId="476"/>
        </pc:sldMkLst>
        <pc:spChg chg="mod">
          <ac:chgData name="Valdas Maksvytis" userId="18e02499-5d27-436b-9361-c35818fbe385" providerId="ADAL" clId="{50FD00FE-6512-40AF-8387-FB66C87F94DB}" dt="2025-02-14T21:37:55.038" v="2563" actId="1076"/>
          <ac:spMkLst>
            <pc:docMk/>
            <pc:sldMk cId="573079961" sldId="476"/>
            <ac:spMk id="2" creationId="{A637F309-51C5-B63D-6490-32AA441EB5C7}"/>
          </ac:spMkLst>
        </pc:spChg>
        <pc:spChg chg="add mod">
          <ac:chgData name="Valdas Maksvytis" userId="18e02499-5d27-436b-9361-c35818fbe385" providerId="ADAL" clId="{50FD00FE-6512-40AF-8387-FB66C87F94DB}" dt="2025-02-14T21:38:29.178" v="2572" actId="1076"/>
          <ac:spMkLst>
            <pc:docMk/>
            <pc:sldMk cId="573079961" sldId="476"/>
            <ac:spMk id="3" creationId="{8A95F418-8B10-7086-2E9C-0BB71D0C7A16}"/>
          </ac:spMkLst>
        </pc:spChg>
        <pc:spChg chg="add mod">
          <ac:chgData name="Valdas Maksvytis" userId="18e02499-5d27-436b-9361-c35818fbe385" providerId="ADAL" clId="{50FD00FE-6512-40AF-8387-FB66C87F94DB}" dt="2025-02-13T23:24:24.093" v="2063" actId="108"/>
          <ac:spMkLst>
            <pc:docMk/>
            <pc:sldMk cId="573079961" sldId="476"/>
            <ac:spMk id="4" creationId="{63D47CEA-EBE7-E021-44FF-AE2BC74928EB}"/>
          </ac:spMkLst>
        </pc:spChg>
        <pc:spChg chg="add mod">
          <ac:chgData name="Valdas Maksvytis" userId="18e02499-5d27-436b-9361-c35818fbe385" providerId="ADAL" clId="{50FD00FE-6512-40AF-8387-FB66C87F94DB}" dt="2025-02-14T21:38:11.679" v="2568" actId="1076"/>
          <ac:spMkLst>
            <pc:docMk/>
            <pc:sldMk cId="573079961" sldId="476"/>
            <ac:spMk id="5" creationId="{F569E43F-7A10-ED52-7FCE-F4D3FDA99657}"/>
          </ac:spMkLst>
        </pc:spChg>
        <pc:spChg chg="add mod">
          <ac:chgData name="Valdas Maksvytis" userId="18e02499-5d27-436b-9361-c35818fbe385" providerId="ADAL" clId="{50FD00FE-6512-40AF-8387-FB66C87F94DB}" dt="2025-02-14T21:38:21.730" v="2570" actId="1076"/>
          <ac:spMkLst>
            <pc:docMk/>
            <pc:sldMk cId="573079961" sldId="476"/>
            <ac:spMk id="6" creationId="{D0F5C246-E8A7-706D-4C93-FC9369EF6853}"/>
          </ac:spMkLst>
        </pc:spChg>
      </pc:sldChg>
      <pc:sldChg chg="add del">
        <pc:chgData name="Valdas Maksvytis" userId="18e02499-5d27-436b-9361-c35818fbe385" providerId="ADAL" clId="{50FD00FE-6512-40AF-8387-FB66C87F94DB}" dt="2025-02-17T09:39:22.425" v="4710" actId="47"/>
        <pc:sldMkLst>
          <pc:docMk/>
          <pc:sldMk cId="3678379577" sldId="820"/>
        </pc:sldMkLst>
      </pc:sldChg>
      <pc:sldChg chg="add del">
        <pc:chgData name="Valdas Maksvytis" userId="18e02499-5d27-436b-9361-c35818fbe385" providerId="ADAL" clId="{50FD00FE-6512-40AF-8387-FB66C87F94DB}" dt="2025-02-17T09:39:19.612" v="4709" actId="47"/>
        <pc:sldMkLst>
          <pc:docMk/>
          <pc:sldMk cId="3893660596" sldId="838"/>
        </pc:sldMkLst>
      </pc:sldChg>
      <pc:sldChg chg="add">
        <pc:chgData name="Valdas Maksvytis" userId="18e02499-5d27-436b-9361-c35818fbe385" providerId="ADAL" clId="{50FD00FE-6512-40AF-8387-FB66C87F94DB}" dt="2025-02-13T20:03:35.474" v="1358"/>
        <pc:sldMkLst>
          <pc:docMk/>
          <pc:sldMk cId="2595241348" sldId="839"/>
        </pc:sldMkLst>
      </pc:sldChg>
      <pc:sldChg chg="delSp modSp add mod">
        <pc:chgData name="Valdas Maksvytis" userId="18e02499-5d27-436b-9361-c35818fbe385" providerId="ADAL" clId="{50FD00FE-6512-40AF-8387-FB66C87F94DB}" dt="2025-02-17T09:30:02.997" v="4404" actId="404"/>
        <pc:sldMkLst>
          <pc:docMk/>
          <pc:sldMk cId="4152147775" sldId="840"/>
        </pc:sldMkLst>
        <pc:spChg chg="mod">
          <ac:chgData name="Valdas Maksvytis" userId="18e02499-5d27-436b-9361-c35818fbe385" providerId="ADAL" clId="{50FD00FE-6512-40AF-8387-FB66C87F94DB}" dt="2025-02-16T21:59:30.047" v="3513" actId="1076"/>
          <ac:spMkLst>
            <pc:docMk/>
            <pc:sldMk cId="4152147775" sldId="840"/>
            <ac:spMk id="11" creationId="{587E3006-91E7-4DC7-3B8E-4FC23041ADB7}"/>
          </ac:spMkLst>
        </pc:spChg>
        <pc:spChg chg="mod">
          <ac:chgData name="Valdas Maksvytis" userId="18e02499-5d27-436b-9361-c35818fbe385" providerId="ADAL" clId="{50FD00FE-6512-40AF-8387-FB66C87F94DB}" dt="2025-02-17T09:30:02.997" v="4404" actId="404"/>
          <ac:spMkLst>
            <pc:docMk/>
            <pc:sldMk cId="4152147775" sldId="840"/>
            <ac:spMk id="19" creationId="{F9ABB5A9-B826-6FE4-D9C1-E1713CB8CB9E}"/>
          </ac:spMkLst>
        </pc:spChg>
        <pc:grpChg chg="mod">
          <ac:chgData name="Valdas Maksvytis" userId="18e02499-5d27-436b-9361-c35818fbe385" providerId="ADAL" clId="{50FD00FE-6512-40AF-8387-FB66C87F94DB}" dt="2025-02-16T21:59:32.838" v="3514" actId="1076"/>
          <ac:grpSpMkLst>
            <pc:docMk/>
            <pc:sldMk cId="4152147775" sldId="840"/>
            <ac:grpSpMk id="6" creationId="{07BC846C-5A66-6E90-1BC3-DF63FE92E0B0}"/>
          </ac:grpSpMkLst>
        </pc:grpChg>
      </pc:sldChg>
      <pc:sldChg chg="addSp delSp modSp new mod setBg">
        <pc:chgData name="Valdas Maksvytis" userId="18e02499-5d27-436b-9361-c35818fbe385" providerId="ADAL" clId="{50FD00FE-6512-40AF-8387-FB66C87F94DB}" dt="2025-02-17T09:42:57.890" v="4768"/>
        <pc:sldMkLst>
          <pc:docMk/>
          <pc:sldMk cId="2583821429" sldId="841"/>
        </pc:sldMkLst>
        <pc:spChg chg="add mod">
          <ac:chgData name="Valdas Maksvytis" userId="18e02499-5d27-436b-9361-c35818fbe385" providerId="ADAL" clId="{50FD00FE-6512-40AF-8387-FB66C87F94DB}" dt="2025-02-13T23:38:02.398" v="2265" actId="20577"/>
          <ac:spMkLst>
            <pc:docMk/>
            <pc:sldMk cId="2583821429" sldId="841"/>
            <ac:spMk id="2" creationId="{87D2A6EB-D821-7D9D-C681-7A1D1B381855}"/>
          </ac:spMkLst>
        </pc:spChg>
        <pc:spChg chg="add del mod">
          <ac:chgData name="Valdas Maksvytis" userId="18e02499-5d27-436b-9361-c35818fbe385" providerId="ADAL" clId="{50FD00FE-6512-40AF-8387-FB66C87F94DB}" dt="2025-02-17T09:35:10.965" v="4577" actId="478"/>
          <ac:spMkLst>
            <pc:docMk/>
            <pc:sldMk cId="2583821429" sldId="841"/>
            <ac:spMk id="4" creationId="{CEF6B1E6-2C07-3ABE-E933-42924F0EB7AA}"/>
          </ac:spMkLst>
        </pc:spChg>
        <pc:graphicFrameChg chg="add mod modGraphic">
          <ac:chgData name="Valdas Maksvytis" userId="18e02499-5d27-436b-9361-c35818fbe385" providerId="ADAL" clId="{50FD00FE-6512-40AF-8387-FB66C87F94DB}" dt="2025-02-17T09:40:30.244" v="4717" actId="207"/>
          <ac:graphicFrameMkLst>
            <pc:docMk/>
            <pc:sldMk cId="2583821429" sldId="841"/>
            <ac:graphicFrameMk id="3" creationId="{D1770467-58A5-ADA7-46D1-C415BCEDEFCB}"/>
          </ac:graphicFrameMkLst>
        </pc:graphicFrameChg>
      </pc:sldChg>
      <pc:sldChg chg="addSp delSp modSp mod setBg">
        <pc:chgData name="Valdas Maksvytis" userId="18e02499-5d27-436b-9361-c35818fbe385" providerId="ADAL" clId="{50FD00FE-6512-40AF-8387-FB66C87F94DB}" dt="2025-02-17T09:43:16.639" v="4771" actId="1076"/>
        <pc:sldMkLst>
          <pc:docMk/>
          <pc:sldMk cId="1662886242" sldId="842"/>
        </pc:sldMkLst>
        <pc:spChg chg="mod">
          <ac:chgData name="Valdas Maksvytis" userId="18e02499-5d27-436b-9361-c35818fbe385" providerId="ADAL" clId="{50FD00FE-6512-40AF-8387-FB66C87F94DB}" dt="2025-02-17T09:36:02.724" v="4601" actId="20577"/>
          <ac:spMkLst>
            <pc:docMk/>
            <pc:sldMk cId="1662886242" sldId="842"/>
            <ac:spMk id="2" creationId="{7A7DCDCC-CEE8-85DE-8B1E-397431821985}"/>
          </ac:spMkLst>
        </pc:spChg>
        <pc:graphicFrameChg chg="add mod modGraphic">
          <ac:chgData name="Valdas Maksvytis" userId="18e02499-5d27-436b-9361-c35818fbe385" providerId="ADAL" clId="{50FD00FE-6512-40AF-8387-FB66C87F94DB}" dt="2025-02-17T09:43:16.639" v="4771" actId="1076"/>
          <ac:graphicFrameMkLst>
            <pc:docMk/>
            <pc:sldMk cId="1662886242" sldId="842"/>
            <ac:graphicFrameMk id="3" creationId="{5DB898A0-9AA9-EB51-61AB-B61507FDD798}"/>
          </ac:graphicFrameMkLst>
        </pc:graphicFrameChg>
      </pc:sldChg>
      <pc:sldChg chg="new del">
        <pc:chgData name="Valdas Maksvytis" userId="18e02499-5d27-436b-9361-c35818fbe385" providerId="ADAL" clId="{50FD00FE-6512-40AF-8387-FB66C87F94DB}" dt="2025-02-17T09:49:29.494" v="4790" actId="47"/>
        <pc:sldMkLst>
          <pc:docMk/>
          <pc:sldMk cId="235708382" sldId="843"/>
        </pc:sldMkLst>
      </pc:sldChg>
      <pc:sldChg chg="new del">
        <pc:chgData name="Valdas Maksvytis" userId="18e02499-5d27-436b-9361-c35818fbe385" providerId="ADAL" clId="{50FD00FE-6512-40AF-8387-FB66C87F94DB}" dt="2025-02-14T00:03:31.068" v="2414" actId="680"/>
        <pc:sldMkLst>
          <pc:docMk/>
          <pc:sldMk cId="3333770709" sldId="843"/>
        </pc:sldMkLst>
      </pc:sldChg>
    </pc:docChg>
  </pc:docChgLst>
  <pc:docChgLst>
    <pc:chgData name="Valdas Maksvytis" userId="18e02499-5d27-436b-9361-c35818fbe385" providerId="ADAL" clId="{44753755-B487-40B4-A223-FA7BF6ADBCDD}"/>
    <pc:docChg chg="undo custSel modSld">
      <pc:chgData name="Valdas Maksvytis" userId="18e02499-5d27-436b-9361-c35818fbe385" providerId="ADAL" clId="{44753755-B487-40B4-A223-FA7BF6ADBCDD}" dt="2025-02-18T21:16:42.551" v="93" actId="403"/>
      <pc:docMkLst>
        <pc:docMk/>
      </pc:docMkLst>
      <pc:sldChg chg="delSp mod">
        <pc:chgData name="Valdas Maksvytis" userId="18e02499-5d27-436b-9361-c35818fbe385" providerId="ADAL" clId="{44753755-B487-40B4-A223-FA7BF6ADBCDD}" dt="2025-02-18T21:15:11.523" v="43" actId="478"/>
        <pc:sldMkLst>
          <pc:docMk/>
          <pc:sldMk cId="973845837" sldId="278"/>
        </pc:sldMkLst>
        <pc:spChg chg="del">
          <ac:chgData name="Valdas Maksvytis" userId="18e02499-5d27-436b-9361-c35818fbe385" providerId="ADAL" clId="{44753755-B487-40B4-A223-FA7BF6ADBCDD}" dt="2025-02-18T21:15:11.523" v="43" actId="478"/>
          <ac:spMkLst>
            <pc:docMk/>
            <pc:sldMk cId="973845837" sldId="278"/>
            <ac:spMk id="3" creationId="{76C7B4EC-858D-6CBE-9652-9982C5C3A726}"/>
          </ac:spMkLst>
        </pc:spChg>
      </pc:sldChg>
      <pc:sldChg chg="modSp mod">
        <pc:chgData name="Valdas Maksvytis" userId="18e02499-5d27-436b-9361-c35818fbe385" providerId="ADAL" clId="{44753755-B487-40B4-A223-FA7BF6ADBCDD}" dt="2025-02-18T20:59:14.634" v="41" actId="207"/>
        <pc:sldMkLst>
          <pc:docMk/>
          <pc:sldMk cId="2353778706" sldId="286"/>
        </pc:sldMkLst>
        <pc:spChg chg="mod">
          <ac:chgData name="Valdas Maksvytis" userId="18e02499-5d27-436b-9361-c35818fbe385" providerId="ADAL" clId="{44753755-B487-40B4-A223-FA7BF6ADBCDD}" dt="2025-02-18T20:59:14.634" v="41" actId="207"/>
          <ac:spMkLst>
            <pc:docMk/>
            <pc:sldMk cId="2353778706" sldId="286"/>
            <ac:spMk id="2" creationId="{D9C25ACE-473E-781D-D548-1C473C6F6917}"/>
          </ac:spMkLst>
        </pc:spChg>
        <pc:spChg chg="mod">
          <ac:chgData name="Valdas Maksvytis" userId="18e02499-5d27-436b-9361-c35818fbe385" providerId="ADAL" clId="{44753755-B487-40B4-A223-FA7BF6ADBCDD}" dt="2025-02-18T20:59:14.634" v="41" actId="207"/>
          <ac:spMkLst>
            <pc:docMk/>
            <pc:sldMk cId="2353778706" sldId="286"/>
            <ac:spMk id="3" creationId="{7046445E-8438-DB83-84DA-D50078738D2D}"/>
          </ac:spMkLst>
        </pc:spChg>
        <pc:spChg chg="mod">
          <ac:chgData name="Valdas Maksvytis" userId="18e02499-5d27-436b-9361-c35818fbe385" providerId="ADAL" clId="{44753755-B487-40B4-A223-FA7BF6ADBCDD}" dt="2025-02-18T20:59:14.634" v="41" actId="207"/>
          <ac:spMkLst>
            <pc:docMk/>
            <pc:sldMk cId="2353778706" sldId="286"/>
            <ac:spMk id="9" creationId="{42304454-6A2B-C714-DD48-CC8139FB0580}"/>
          </ac:spMkLst>
        </pc:spChg>
      </pc:sldChg>
      <pc:sldChg chg="modSp mod">
        <pc:chgData name="Valdas Maksvytis" userId="18e02499-5d27-436b-9361-c35818fbe385" providerId="ADAL" clId="{44753755-B487-40B4-A223-FA7BF6ADBCDD}" dt="2025-02-18T20:58:55.871" v="38" actId="1076"/>
        <pc:sldMkLst>
          <pc:docMk/>
          <pc:sldMk cId="1717741642" sldId="287"/>
        </pc:sldMkLst>
        <pc:picChg chg="mod">
          <ac:chgData name="Valdas Maksvytis" userId="18e02499-5d27-436b-9361-c35818fbe385" providerId="ADAL" clId="{44753755-B487-40B4-A223-FA7BF6ADBCDD}" dt="2025-02-18T20:58:55.871" v="38" actId="1076"/>
          <ac:picMkLst>
            <pc:docMk/>
            <pc:sldMk cId="1717741642" sldId="287"/>
            <ac:picMk id="4" creationId="{14E9E6B6-F3A6-E061-D73D-33F366D811D1}"/>
          </ac:picMkLst>
        </pc:picChg>
      </pc:sldChg>
      <pc:sldChg chg="modSp mod">
        <pc:chgData name="Valdas Maksvytis" userId="18e02499-5d27-436b-9361-c35818fbe385" providerId="ADAL" clId="{44753755-B487-40B4-A223-FA7BF6ADBCDD}" dt="2025-02-18T20:56:33.689" v="30" actId="20577"/>
        <pc:sldMkLst>
          <pc:docMk/>
          <pc:sldMk cId="985030853" sldId="314"/>
        </pc:sldMkLst>
        <pc:spChg chg="mod">
          <ac:chgData name="Valdas Maksvytis" userId="18e02499-5d27-436b-9361-c35818fbe385" providerId="ADAL" clId="{44753755-B487-40B4-A223-FA7BF6ADBCDD}" dt="2025-02-18T20:56:33.689" v="30" actId="20577"/>
          <ac:spMkLst>
            <pc:docMk/>
            <pc:sldMk cId="985030853" sldId="314"/>
            <ac:spMk id="3" creationId="{6E4568FC-5AAC-29BD-637A-B9D68727E0B6}"/>
          </ac:spMkLst>
        </pc:spChg>
      </pc:sldChg>
      <pc:sldChg chg="modSp mod">
        <pc:chgData name="Valdas Maksvytis" userId="18e02499-5d27-436b-9361-c35818fbe385" providerId="ADAL" clId="{44753755-B487-40B4-A223-FA7BF6ADBCDD}" dt="2025-02-17T09:55:49.225" v="4" actId="20577"/>
        <pc:sldMkLst>
          <pc:docMk/>
          <pc:sldMk cId="1765461848" sldId="315"/>
        </pc:sldMkLst>
        <pc:spChg chg="mod">
          <ac:chgData name="Valdas Maksvytis" userId="18e02499-5d27-436b-9361-c35818fbe385" providerId="ADAL" clId="{44753755-B487-40B4-A223-FA7BF6ADBCDD}" dt="2025-02-17T09:55:46.712" v="2" actId="20577"/>
          <ac:spMkLst>
            <pc:docMk/>
            <pc:sldMk cId="1765461848" sldId="315"/>
            <ac:spMk id="69" creationId="{3163D0E9-09AF-C04E-601E-398860B6D46C}"/>
          </ac:spMkLst>
        </pc:spChg>
        <pc:spChg chg="mod">
          <ac:chgData name="Valdas Maksvytis" userId="18e02499-5d27-436b-9361-c35818fbe385" providerId="ADAL" clId="{44753755-B487-40B4-A223-FA7BF6ADBCDD}" dt="2025-02-17T09:55:49.225" v="4" actId="20577"/>
          <ac:spMkLst>
            <pc:docMk/>
            <pc:sldMk cId="1765461848" sldId="315"/>
            <ac:spMk id="73" creationId="{FD7CCE41-97FC-4A64-EA30-99CA4703C9A0}"/>
          </ac:spMkLst>
        </pc:spChg>
      </pc:sldChg>
      <pc:sldChg chg="modSp mod">
        <pc:chgData name="Valdas Maksvytis" userId="18e02499-5d27-436b-9361-c35818fbe385" providerId="ADAL" clId="{44753755-B487-40B4-A223-FA7BF6ADBCDD}" dt="2025-02-18T21:15:35.083" v="85" actId="1036"/>
        <pc:sldMkLst>
          <pc:docMk/>
          <pc:sldMk cId="1192485908" sldId="319"/>
        </pc:sldMkLst>
        <pc:spChg chg="mod">
          <ac:chgData name="Valdas Maksvytis" userId="18e02499-5d27-436b-9361-c35818fbe385" providerId="ADAL" clId="{44753755-B487-40B4-A223-FA7BF6ADBCDD}" dt="2025-02-18T21:15:35.083" v="85" actId="1036"/>
          <ac:spMkLst>
            <pc:docMk/>
            <pc:sldMk cId="1192485908" sldId="319"/>
            <ac:spMk id="2" creationId="{61A9A20E-E689-848D-BA95-85A3E4463590}"/>
          </ac:spMkLst>
        </pc:spChg>
        <pc:spChg chg="mod">
          <ac:chgData name="Valdas Maksvytis" userId="18e02499-5d27-436b-9361-c35818fbe385" providerId="ADAL" clId="{44753755-B487-40B4-A223-FA7BF6ADBCDD}" dt="2025-02-18T21:15:35.083" v="85" actId="1036"/>
          <ac:spMkLst>
            <pc:docMk/>
            <pc:sldMk cId="1192485908" sldId="319"/>
            <ac:spMk id="8" creationId="{E5DB319D-B965-5DA7-FC96-3861E5991389}"/>
          </ac:spMkLst>
        </pc:spChg>
        <pc:spChg chg="mod">
          <ac:chgData name="Valdas Maksvytis" userId="18e02499-5d27-436b-9361-c35818fbe385" providerId="ADAL" clId="{44753755-B487-40B4-A223-FA7BF6ADBCDD}" dt="2025-02-18T21:15:35.083" v="85" actId="1036"/>
          <ac:spMkLst>
            <pc:docMk/>
            <pc:sldMk cId="1192485908" sldId="319"/>
            <ac:spMk id="10" creationId="{39DAA5F0-3509-5596-F506-505EEC2FB8B0}"/>
          </ac:spMkLst>
        </pc:spChg>
        <pc:spChg chg="mod">
          <ac:chgData name="Valdas Maksvytis" userId="18e02499-5d27-436b-9361-c35818fbe385" providerId="ADAL" clId="{44753755-B487-40B4-A223-FA7BF6ADBCDD}" dt="2025-02-18T21:15:35.083" v="85" actId="1036"/>
          <ac:spMkLst>
            <pc:docMk/>
            <pc:sldMk cId="1192485908" sldId="319"/>
            <ac:spMk id="18" creationId="{92360D48-0A7D-E4CB-7791-B6B99517CBD7}"/>
          </ac:spMkLst>
        </pc:spChg>
        <pc:spChg chg="mod">
          <ac:chgData name="Valdas Maksvytis" userId="18e02499-5d27-436b-9361-c35818fbe385" providerId="ADAL" clId="{44753755-B487-40B4-A223-FA7BF6ADBCDD}" dt="2025-02-18T21:15:35.083" v="85" actId="1036"/>
          <ac:spMkLst>
            <pc:docMk/>
            <pc:sldMk cId="1192485908" sldId="319"/>
            <ac:spMk id="19" creationId="{188A3134-4325-43B6-9AF0-1023B206B02E}"/>
          </ac:spMkLst>
        </pc:spChg>
        <pc:spChg chg="mod">
          <ac:chgData name="Valdas Maksvytis" userId="18e02499-5d27-436b-9361-c35818fbe385" providerId="ADAL" clId="{44753755-B487-40B4-A223-FA7BF6ADBCDD}" dt="2025-02-18T21:15:35.083" v="85" actId="1036"/>
          <ac:spMkLst>
            <pc:docMk/>
            <pc:sldMk cId="1192485908" sldId="319"/>
            <ac:spMk id="20" creationId="{F1D162C8-E614-B60D-3B73-153A69266C08}"/>
          </ac:spMkLst>
        </pc:spChg>
        <pc:spChg chg="mod">
          <ac:chgData name="Valdas Maksvytis" userId="18e02499-5d27-436b-9361-c35818fbe385" providerId="ADAL" clId="{44753755-B487-40B4-A223-FA7BF6ADBCDD}" dt="2025-02-18T21:15:35.083" v="85" actId="1036"/>
          <ac:spMkLst>
            <pc:docMk/>
            <pc:sldMk cId="1192485908" sldId="319"/>
            <ac:spMk id="23" creationId="{586183CF-19CF-CE38-C54D-98145B4B5261}"/>
          </ac:spMkLst>
        </pc:spChg>
        <pc:spChg chg="mod">
          <ac:chgData name="Valdas Maksvytis" userId="18e02499-5d27-436b-9361-c35818fbe385" providerId="ADAL" clId="{44753755-B487-40B4-A223-FA7BF6ADBCDD}" dt="2025-02-18T21:15:35.083" v="85" actId="1036"/>
          <ac:spMkLst>
            <pc:docMk/>
            <pc:sldMk cId="1192485908" sldId="319"/>
            <ac:spMk id="24" creationId="{F0D8B233-32B4-1ED7-A6D5-36809D562DB4}"/>
          </ac:spMkLst>
        </pc:spChg>
        <pc:spChg chg="mod">
          <ac:chgData name="Valdas Maksvytis" userId="18e02499-5d27-436b-9361-c35818fbe385" providerId="ADAL" clId="{44753755-B487-40B4-A223-FA7BF6ADBCDD}" dt="2025-02-18T21:15:35.083" v="85" actId="1036"/>
          <ac:spMkLst>
            <pc:docMk/>
            <pc:sldMk cId="1192485908" sldId="319"/>
            <ac:spMk id="25" creationId="{D5E66A24-9C92-3522-658B-E58865DD8653}"/>
          </ac:spMkLst>
        </pc:spChg>
        <pc:picChg chg="mod">
          <ac:chgData name="Valdas Maksvytis" userId="18e02499-5d27-436b-9361-c35818fbe385" providerId="ADAL" clId="{44753755-B487-40B4-A223-FA7BF6ADBCDD}" dt="2025-02-18T21:15:35.083" v="85" actId="1036"/>
          <ac:picMkLst>
            <pc:docMk/>
            <pc:sldMk cId="1192485908" sldId="319"/>
            <ac:picMk id="11" creationId="{A20735BD-18AC-C8E1-9A68-C53C01721F6C}"/>
          </ac:picMkLst>
        </pc:picChg>
      </pc:sldChg>
      <pc:sldChg chg="addSp delSp modSp mod">
        <pc:chgData name="Valdas Maksvytis" userId="18e02499-5d27-436b-9361-c35818fbe385" providerId="ADAL" clId="{44753755-B487-40B4-A223-FA7BF6ADBCDD}" dt="2025-02-18T20:55:27.425" v="28" actId="404"/>
        <pc:sldMkLst>
          <pc:docMk/>
          <pc:sldMk cId="1360581874" sldId="473"/>
        </pc:sldMkLst>
        <pc:spChg chg="mod">
          <ac:chgData name="Valdas Maksvytis" userId="18e02499-5d27-436b-9361-c35818fbe385" providerId="ADAL" clId="{44753755-B487-40B4-A223-FA7BF6ADBCDD}" dt="2025-02-18T20:55:27.425" v="28" actId="404"/>
          <ac:spMkLst>
            <pc:docMk/>
            <pc:sldMk cId="1360581874" sldId="473"/>
            <ac:spMk id="4" creationId="{1C7589D3-EA19-14C3-88DF-EC8450D639D9}"/>
          </ac:spMkLst>
        </pc:spChg>
        <pc:spChg chg="mod">
          <ac:chgData name="Valdas Maksvytis" userId="18e02499-5d27-436b-9361-c35818fbe385" providerId="ADAL" clId="{44753755-B487-40B4-A223-FA7BF6ADBCDD}" dt="2025-02-18T20:55:21.419" v="25" actId="1076"/>
          <ac:spMkLst>
            <pc:docMk/>
            <pc:sldMk cId="1360581874" sldId="473"/>
            <ac:spMk id="9" creationId="{C06E5A74-23B4-CDCA-7524-800901CFCFB5}"/>
          </ac:spMkLst>
        </pc:spChg>
        <pc:spChg chg="add del mod">
          <ac:chgData name="Valdas Maksvytis" userId="18e02499-5d27-436b-9361-c35818fbe385" providerId="ADAL" clId="{44753755-B487-40B4-A223-FA7BF6ADBCDD}" dt="2025-02-18T20:54:38.663" v="16" actId="478"/>
          <ac:spMkLst>
            <pc:docMk/>
            <pc:sldMk cId="1360581874" sldId="473"/>
            <ac:spMk id="58" creationId="{969B522B-6449-E8AE-B207-7987DA94E5A4}"/>
          </ac:spMkLst>
        </pc:spChg>
        <pc:spChg chg="add mod">
          <ac:chgData name="Valdas Maksvytis" userId="18e02499-5d27-436b-9361-c35818fbe385" providerId="ADAL" clId="{44753755-B487-40B4-A223-FA7BF6ADBCDD}" dt="2025-02-18T20:55:15.880" v="24" actId="207"/>
          <ac:spMkLst>
            <pc:docMk/>
            <pc:sldMk cId="1360581874" sldId="473"/>
            <ac:spMk id="60" creationId="{93F9F209-0ADF-03D8-F3F6-F18154A9E0A1}"/>
          </ac:spMkLst>
        </pc:spChg>
      </pc:sldChg>
      <pc:sldChg chg="addSp modSp mod modNotesTx">
        <pc:chgData name="Valdas Maksvytis" userId="18e02499-5d27-436b-9361-c35818fbe385" providerId="ADAL" clId="{44753755-B487-40B4-A223-FA7BF6ADBCDD}" dt="2025-02-18T20:58:31.795" v="37" actId="1076"/>
        <pc:sldMkLst>
          <pc:docMk/>
          <pc:sldMk cId="1956264640" sldId="475"/>
        </pc:sldMkLst>
        <pc:spChg chg="add mod">
          <ac:chgData name="Valdas Maksvytis" userId="18e02499-5d27-436b-9361-c35818fbe385" providerId="ADAL" clId="{44753755-B487-40B4-A223-FA7BF6ADBCDD}" dt="2025-02-18T20:58:31.795" v="37" actId="1076"/>
          <ac:spMkLst>
            <pc:docMk/>
            <pc:sldMk cId="1956264640" sldId="475"/>
            <ac:spMk id="4" creationId="{13B026D0-600D-461B-3D66-B4FDCE21C2B0}"/>
          </ac:spMkLst>
        </pc:spChg>
      </pc:sldChg>
      <pc:sldChg chg="modSp mod">
        <pc:chgData name="Valdas Maksvytis" userId="18e02499-5d27-436b-9361-c35818fbe385" providerId="ADAL" clId="{44753755-B487-40B4-A223-FA7BF6ADBCDD}" dt="2025-02-18T21:14:40.897" v="42" actId="20577"/>
        <pc:sldMkLst>
          <pc:docMk/>
          <pc:sldMk cId="4152147775" sldId="840"/>
        </pc:sldMkLst>
        <pc:spChg chg="mod">
          <ac:chgData name="Valdas Maksvytis" userId="18e02499-5d27-436b-9361-c35818fbe385" providerId="ADAL" clId="{44753755-B487-40B4-A223-FA7BF6ADBCDD}" dt="2025-02-18T21:14:40.897" v="42" actId="20577"/>
          <ac:spMkLst>
            <pc:docMk/>
            <pc:sldMk cId="4152147775" sldId="840"/>
            <ac:spMk id="19" creationId="{F9ABB5A9-B826-6FE4-D9C1-E1713CB8CB9E}"/>
          </ac:spMkLst>
        </pc:spChg>
      </pc:sldChg>
      <pc:sldChg chg="modSp mod">
        <pc:chgData name="Valdas Maksvytis" userId="18e02499-5d27-436b-9361-c35818fbe385" providerId="ADAL" clId="{44753755-B487-40B4-A223-FA7BF6ADBCDD}" dt="2025-02-18T21:16:18" v="89" actId="20577"/>
        <pc:sldMkLst>
          <pc:docMk/>
          <pc:sldMk cId="2583821429" sldId="841"/>
        </pc:sldMkLst>
        <pc:graphicFrameChg chg="modGraphic">
          <ac:chgData name="Valdas Maksvytis" userId="18e02499-5d27-436b-9361-c35818fbe385" providerId="ADAL" clId="{44753755-B487-40B4-A223-FA7BF6ADBCDD}" dt="2025-02-18T21:16:18" v="89" actId="20577"/>
          <ac:graphicFrameMkLst>
            <pc:docMk/>
            <pc:sldMk cId="2583821429" sldId="841"/>
            <ac:graphicFrameMk id="3" creationId="{D1770467-58A5-ADA7-46D1-C415BCEDEFCB}"/>
          </ac:graphicFrameMkLst>
        </pc:graphicFrameChg>
      </pc:sldChg>
      <pc:sldChg chg="modSp mod">
        <pc:chgData name="Valdas Maksvytis" userId="18e02499-5d27-436b-9361-c35818fbe385" providerId="ADAL" clId="{44753755-B487-40B4-A223-FA7BF6ADBCDD}" dt="2025-02-18T21:16:42.551" v="93" actId="403"/>
        <pc:sldMkLst>
          <pc:docMk/>
          <pc:sldMk cId="1662886242" sldId="842"/>
        </pc:sldMkLst>
        <pc:graphicFrameChg chg="modGraphic">
          <ac:chgData name="Valdas Maksvytis" userId="18e02499-5d27-436b-9361-c35818fbe385" providerId="ADAL" clId="{44753755-B487-40B4-A223-FA7BF6ADBCDD}" dt="2025-02-18T21:16:42.551" v="93" actId="403"/>
          <ac:graphicFrameMkLst>
            <pc:docMk/>
            <pc:sldMk cId="1662886242" sldId="842"/>
            <ac:graphicFrameMk id="3" creationId="{5DB898A0-9AA9-EB51-61AB-B61507FDD798}"/>
          </ac:graphicFrameMkLst>
        </pc:graphicFrameChg>
      </pc:sldChg>
    </pc:docChg>
  </pc:docChgLst>
</pc:chgInfo>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package" Target="../embeddings/Microsoft_Excel_Worksheet3.xlsx"/><Relationship Id="rId2" Type="http://schemas.microsoft.com/office/2011/relationships/chartColorStyle" Target="colors4.xml"/><Relationship Id="rId1" Type="http://schemas.microsoft.com/office/2011/relationships/chartStyle" Target="style4.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lt-LT"/>
  <c:roundedCorners val="0"/>
  <mc:AlternateContent xmlns:mc="http://schemas.openxmlformats.org/markup-compatibility/2006">
    <mc:Choice xmlns:c14="http://schemas.microsoft.com/office/drawing/2007/8/2/chart" Requires="c14">
      <c14:style val="102"/>
    </mc:Choice>
    <mc:Fallback>
      <c:style val="2"/>
    </mc:Fallback>
  </mc:AlternateContent>
  <c:chart>
    <c:title>
      <c:overlay val="0"/>
      <c:spPr>
        <a:noFill/>
        <a:ln>
          <a:noFill/>
        </a:ln>
        <a:effectLst/>
      </c:spPr>
      <c:txPr>
        <a:bodyPr rot="0" spcFirstLastPara="1" vertOverflow="ellipsis" vert="horz" wrap="square" anchor="ctr" anchorCtr="1"/>
        <a:lstStyle/>
        <a:p>
          <a:pPr>
            <a:defRPr sz="1862" b="0" i="0" u="none" strike="noStrike" kern="1200" spc="0" baseline="0">
              <a:solidFill>
                <a:schemeClr val="bg1"/>
              </a:solidFill>
              <a:latin typeface="Verdana" panose="020B0604030504040204" pitchFamily="34" charset="0"/>
              <a:ea typeface="Verdana" panose="020B0604030504040204" pitchFamily="34" charset="0"/>
              <a:cs typeface="Verdana" panose="020B0604030504040204" pitchFamily="34" charset="0"/>
            </a:defRPr>
          </a:pPr>
          <a:endParaRPr lang="lt-LT"/>
        </a:p>
      </c:txPr>
    </c:title>
    <c:autoTitleDeleted val="0"/>
    <c:plotArea>
      <c:layout/>
      <c:pieChart>
        <c:varyColors val="1"/>
        <c:ser>
          <c:idx val="0"/>
          <c:order val="0"/>
          <c:tx>
            <c:strRef>
              <c:f>Sheet1!$B$1</c:f>
              <c:strCache>
                <c:ptCount val="1"/>
                <c:pt idx="0">
                  <c:v>Sales</c:v>
                </c:pt>
              </c:strCache>
            </c:strRef>
          </c:tx>
          <c:dPt>
            <c:idx val="0"/>
            <c:bubble3D val="0"/>
            <c:spPr>
              <a:solidFill>
                <a:schemeClr val="accent1"/>
              </a:solidFill>
              <a:ln w="19050">
                <a:solidFill>
                  <a:schemeClr val="lt1"/>
                </a:solidFill>
              </a:ln>
              <a:effectLst/>
            </c:spPr>
            <c:extLst>
              <c:ext xmlns:c16="http://schemas.microsoft.com/office/drawing/2014/chart" uri="{C3380CC4-5D6E-409C-BE32-E72D297353CC}">
                <c16:uniqueId val="{00000001-B87A-6D49-932F-13EE1A167B89}"/>
              </c:ext>
            </c:extLst>
          </c:dPt>
          <c:dPt>
            <c:idx val="1"/>
            <c:bubble3D val="0"/>
            <c:spPr>
              <a:solidFill>
                <a:schemeClr val="accent2"/>
              </a:solidFill>
              <a:ln w="19050">
                <a:solidFill>
                  <a:schemeClr val="lt1"/>
                </a:solidFill>
              </a:ln>
              <a:effectLst/>
            </c:spPr>
            <c:extLst>
              <c:ext xmlns:c16="http://schemas.microsoft.com/office/drawing/2014/chart" uri="{C3380CC4-5D6E-409C-BE32-E72D297353CC}">
                <c16:uniqueId val="{00000002-39E2-A64C-B91D-1E48A1A9BC90}"/>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B87A-6D49-932F-13EE1A167B89}"/>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7-B87A-6D49-932F-13EE1A167B89}"/>
              </c:ext>
            </c:extLst>
          </c:dPt>
          <c:cat>
            <c:strRef>
              <c:f>Sheet1!$A$2:$A$5</c:f>
              <c:strCache>
                <c:ptCount val="4"/>
                <c:pt idx="0">
                  <c:v>Teksas1</c:v>
                </c:pt>
                <c:pt idx="1">
                  <c:v>Teksas2</c:v>
                </c:pt>
                <c:pt idx="2">
                  <c:v>Teksas3</c:v>
                </c:pt>
                <c:pt idx="3">
                  <c:v>Teksas14</c:v>
                </c:pt>
              </c:strCache>
            </c:strRef>
          </c:cat>
          <c:val>
            <c:numRef>
              <c:f>Sheet1!$B$2:$B$5</c:f>
              <c:numCache>
                <c:formatCode>0%</c:formatCode>
                <c:ptCount val="4"/>
                <c:pt idx="0">
                  <c:v>0.1</c:v>
                </c:pt>
                <c:pt idx="1">
                  <c:v>0.4</c:v>
                </c:pt>
                <c:pt idx="2">
                  <c:v>0.25</c:v>
                </c:pt>
                <c:pt idx="3">
                  <c:v>0.25</c:v>
                </c:pt>
              </c:numCache>
            </c:numRef>
          </c:val>
          <c:extLst>
            <c:ext xmlns:c16="http://schemas.microsoft.com/office/drawing/2014/chart" uri="{C3380CC4-5D6E-409C-BE32-E72D297353CC}">
              <c16:uniqueId val="{00000000-39E2-A64C-B91D-1E48A1A9BC90}"/>
            </c:ext>
          </c:extLst>
        </c:ser>
        <c:dLbls>
          <c:showLegendKey val="0"/>
          <c:showVal val="0"/>
          <c:showCatName val="0"/>
          <c:showSerName val="0"/>
          <c:showPercent val="0"/>
          <c:showBubbleSize val="0"/>
          <c:showLeaderLines val="1"/>
        </c:dLbls>
        <c:firstSliceAng val="0"/>
      </c:pieChart>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bg1"/>
              </a:solidFill>
              <a:latin typeface="Verdana" panose="020B0604030504040204" pitchFamily="34" charset="0"/>
              <a:ea typeface="Verdana" panose="020B0604030504040204" pitchFamily="34" charset="0"/>
              <a:cs typeface="Verdana" panose="020B0604030504040204" pitchFamily="34" charset="0"/>
            </a:defRPr>
          </a:pPr>
          <a:endParaRPr lang="lt-LT"/>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lt-LT"/>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lt-LT"/>
  <c:roundedCorners val="0"/>
  <mc:AlternateContent xmlns:mc="http://schemas.openxmlformats.org/markup-compatibility/2006">
    <mc:Choice xmlns:c14="http://schemas.microsoft.com/office/drawing/2007/8/2/chart" Requires="c14">
      <c14:style val="102"/>
    </mc:Choice>
    <mc:Fallback>
      <c:style val="2"/>
    </mc:Fallback>
  </mc:AlternateContent>
  <c:chart>
    <c:title>
      <c:overlay val="0"/>
      <c:spPr>
        <a:noFill/>
        <a:ln>
          <a:noFill/>
        </a:ln>
        <a:effectLst/>
      </c:spPr>
      <c:txPr>
        <a:bodyPr rot="0" spcFirstLastPara="1" vertOverflow="ellipsis" vert="horz" wrap="square" anchor="ctr" anchorCtr="1"/>
        <a:lstStyle/>
        <a:p>
          <a:pPr>
            <a:defRPr sz="1862" b="0" i="0" u="none" strike="noStrike" kern="1200" spc="0" baseline="0">
              <a:solidFill>
                <a:srgbClr val="302757"/>
              </a:solidFill>
              <a:latin typeface="Verdana" panose="020B0604030504040204" pitchFamily="34" charset="0"/>
              <a:ea typeface="Verdana" panose="020B0604030504040204" pitchFamily="34" charset="0"/>
              <a:cs typeface="Verdana" panose="020B0604030504040204" pitchFamily="34" charset="0"/>
            </a:defRPr>
          </a:pPr>
          <a:endParaRPr lang="lt-LT"/>
        </a:p>
      </c:txPr>
    </c:title>
    <c:autoTitleDeleted val="0"/>
    <c:plotArea>
      <c:layout/>
      <c:pieChart>
        <c:varyColors val="1"/>
        <c:ser>
          <c:idx val="0"/>
          <c:order val="0"/>
          <c:tx>
            <c:strRef>
              <c:f>Sheet1!$B$1</c:f>
              <c:strCache>
                <c:ptCount val="1"/>
                <c:pt idx="0">
                  <c:v>Sales</c:v>
                </c:pt>
              </c:strCache>
            </c:strRef>
          </c:tx>
          <c:dPt>
            <c:idx val="0"/>
            <c:bubble3D val="0"/>
            <c:spPr>
              <a:solidFill>
                <a:schemeClr val="accent1"/>
              </a:solidFill>
              <a:ln w="19050">
                <a:solidFill>
                  <a:schemeClr val="lt1"/>
                </a:solidFill>
              </a:ln>
              <a:effectLst/>
            </c:spPr>
            <c:extLst>
              <c:ext xmlns:c16="http://schemas.microsoft.com/office/drawing/2014/chart" uri="{C3380CC4-5D6E-409C-BE32-E72D297353CC}">
                <c16:uniqueId val="{00000001-B730-4B4A-90C5-3A0B578C8055}"/>
              </c:ext>
            </c:extLst>
          </c:dPt>
          <c:dPt>
            <c:idx val="1"/>
            <c:bubble3D val="0"/>
            <c:spPr>
              <a:solidFill>
                <a:schemeClr val="accent2"/>
              </a:solidFill>
              <a:ln w="19050">
                <a:solidFill>
                  <a:schemeClr val="lt1"/>
                </a:solidFill>
              </a:ln>
              <a:effectLst/>
            </c:spPr>
            <c:extLst>
              <c:ext xmlns:c16="http://schemas.microsoft.com/office/drawing/2014/chart" uri="{C3380CC4-5D6E-409C-BE32-E72D297353CC}">
                <c16:uniqueId val="{00000002-39E2-A64C-B91D-1E48A1A9BC90}"/>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B730-4B4A-90C5-3A0B578C8055}"/>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7-B730-4B4A-90C5-3A0B578C8055}"/>
              </c:ext>
            </c:extLst>
          </c:dPt>
          <c:cat>
            <c:strRef>
              <c:f>Sheet1!$A$2:$A$5</c:f>
              <c:strCache>
                <c:ptCount val="4"/>
                <c:pt idx="0">
                  <c:v>Teksas1</c:v>
                </c:pt>
                <c:pt idx="1">
                  <c:v>Teksas2</c:v>
                </c:pt>
                <c:pt idx="2">
                  <c:v>Teksas3</c:v>
                </c:pt>
                <c:pt idx="3">
                  <c:v>Teksas14</c:v>
                </c:pt>
              </c:strCache>
            </c:strRef>
          </c:cat>
          <c:val>
            <c:numRef>
              <c:f>Sheet1!$B$2:$B$5</c:f>
              <c:numCache>
                <c:formatCode>0%</c:formatCode>
                <c:ptCount val="4"/>
                <c:pt idx="0">
                  <c:v>0.1</c:v>
                </c:pt>
                <c:pt idx="1">
                  <c:v>0.4</c:v>
                </c:pt>
                <c:pt idx="2">
                  <c:v>0.25</c:v>
                </c:pt>
                <c:pt idx="3">
                  <c:v>0.25</c:v>
                </c:pt>
              </c:numCache>
            </c:numRef>
          </c:val>
          <c:extLst>
            <c:ext xmlns:c16="http://schemas.microsoft.com/office/drawing/2014/chart" uri="{C3380CC4-5D6E-409C-BE32-E72D297353CC}">
              <c16:uniqueId val="{00000000-39E2-A64C-B91D-1E48A1A9BC90}"/>
            </c:ext>
          </c:extLst>
        </c:ser>
        <c:dLbls>
          <c:showLegendKey val="0"/>
          <c:showVal val="0"/>
          <c:showCatName val="0"/>
          <c:showSerName val="0"/>
          <c:showPercent val="0"/>
          <c:showBubbleSize val="0"/>
          <c:showLeaderLines val="1"/>
        </c:dLbls>
        <c:firstSliceAng val="0"/>
      </c:pieChart>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rgbClr val="302757"/>
              </a:solidFill>
              <a:latin typeface="Verdana" panose="020B0604030504040204" pitchFamily="34" charset="0"/>
              <a:ea typeface="Verdana" panose="020B0604030504040204" pitchFamily="34" charset="0"/>
              <a:cs typeface="Verdana" panose="020B0604030504040204" pitchFamily="34" charset="0"/>
            </a:defRPr>
          </a:pPr>
          <a:endParaRPr lang="lt-LT"/>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lt-LT"/>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lt-LT"/>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Series 1</c:v>
                </c:pt>
              </c:strCache>
            </c:strRef>
          </c:tx>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bg1"/>
                    </a:solidFill>
                    <a:latin typeface="+mn-lt"/>
                    <a:ea typeface="+mn-ea"/>
                    <a:cs typeface="+mn-cs"/>
                  </a:defRPr>
                </a:pPr>
                <a:endParaRPr lang="lt-LT"/>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Tekstas 1</c:v>
                </c:pt>
                <c:pt idx="1">
                  <c:v>Tekstas 2</c:v>
                </c:pt>
                <c:pt idx="2">
                  <c:v>Tekstas 3</c:v>
                </c:pt>
                <c:pt idx="3">
                  <c:v>Tekstas 4</c:v>
                </c:pt>
              </c:strCache>
            </c:strRef>
          </c:cat>
          <c:val>
            <c:numRef>
              <c:f>Sheet1!$B$2:$B$5</c:f>
              <c:numCache>
                <c:formatCode>General</c:formatCode>
                <c:ptCount val="4"/>
                <c:pt idx="0" formatCode="0%">
                  <c:v>0.2</c:v>
                </c:pt>
              </c:numCache>
            </c:numRef>
          </c:val>
          <c:extLst>
            <c:ext xmlns:c16="http://schemas.microsoft.com/office/drawing/2014/chart" uri="{C3380CC4-5D6E-409C-BE32-E72D297353CC}">
              <c16:uniqueId val="{00000000-62C9-D348-83CA-2EB763199A70}"/>
            </c:ext>
          </c:extLst>
        </c:ser>
        <c:ser>
          <c:idx val="1"/>
          <c:order val="1"/>
          <c:tx>
            <c:strRef>
              <c:f>Sheet1!$C$1</c:f>
              <c:strCache>
                <c:ptCount val="1"/>
                <c:pt idx="0">
                  <c:v>Series 2</c:v>
                </c:pt>
              </c:strCache>
            </c:strRef>
          </c:tx>
          <c:spPr>
            <a:solidFill>
              <a:srgbClr val="8C5FBE"/>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bg1"/>
                    </a:solidFill>
                    <a:latin typeface="+mn-lt"/>
                    <a:ea typeface="+mn-ea"/>
                    <a:cs typeface="+mn-cs"/>
                  </a:defRPr>
                </a:pPr>
                <a:endParaRPr lang="lt-LT"/>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Tekstas 1</c:v>
                </c:pt>
                <c:pt idx="1">
                  <c:v>Tekstas 2</c:v>
                </c:pt>
                <c:pt idx="2">
                  <c:v>Tekstas 3</c:v>
                </c:pt>
                <c:pt idx="3">
                  <c:v>Tekstas 4</c:v>
                </c:pt>
              </c:strCache>
            </c:strRef>
          </c:cat>
          <c:val>
            <c:numRef>
              <c:f>Sheet1!$C$2:$C$5</c:f>
              <c:numCache>
                <c:formatCode>0%</c:formatCode>
                <c:ptCount val="4"/>
                <c:pt idx="1">
                  <c:v>0.3</c:v>
                </c:pt>
              </c:numCache>
            </c:numRef>
          </c:val>
          <c:extLst>
            <c:ext xmlns:c16="http://schemas.microsoft.com/office/drawing/2014/chart" uri="{C3380CC4-5D6E-409C-BE32-E72D297353CC}">
              <c16:uniqueId val="{00000001-62C9-D348-83CA-2EB763199A70}"/>
            </c:ext>
          </c:extLst>
        </c:ser>
        <c:ser>
          <c:idx val="2"/>
          <c:order val="2"/>
          <c:tx>
            <c:strRef>
              <c:f>Sheet1!$D$1</c:f>
              <c:strCache>
                <c:ptCount val="1"/>
                <c:pt idx="0">
                  <c:v>Series 3</c:v>
                </c:pt>
              </c:strCache>
            </c:strRef>
          </c:tx>
          <c:spPr>
            <a:solidFill>
              <a:schemeClr val="accent3"/>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bg1"/>
                    </a:solidFill>
                    <a:latin typeface="+mn-lt"/>
                    <a:ea typeface="+mn-ea"/>
                    <a:cs typeface="+mn-cs"/>
                  </a:defRPr>
                </a:pPr>
                <a:endParaRPr lang="lt-LT"/>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Tekstas 1</c:v>
                </c:pt>
                <c:pt idx="1">
                  <c:v>Tekstas 2</c:v>
                </c:pt>
                <c:pt idx="2">
                  <c:v>Tekstas 3</c:v>
                </c:pt>
                <c:pt idx="3">
                  <c:v>Tekstas 4</c:v>
                </c:pt>
              </c:strCache>
            </c:strRef>
          </c:cat>
          <c:val>
            <c:numRef>
              <c:f>Sheet1!$D$2:$D$5</c:f>
              <c:numCache>
                <c:formatCode>General</c:formatCode>
                <c:ptCount val="4"/>
                <c:pt idx="2" formatCode="0%">
                  <c:v>0.5</c:v>
                </c:pt>
              </c:numCache>
            </c:numRef>
          </c:val>
          <c:extLst>
            <c:ext xmlns:c16="http://schemas.microsoft.com/office/drawing/2014/chart" uri="{C3380CC4-5D6E-409C-BE32-E72D297353CC}">
              <c16:uniqueId val="{00000002-62C9-D348-83CA-2EB763199A70}"/>
            </c:ext>
          </c:extLst>
        </c:ser>
        <c:ser>
          <c:idx val="3"/>
          <c:order val="3"/>
          <c:tx>
            <c:strRef>
              <c:f>Sheet1!$E$1</c:f>
              <c:strCache>
                <c:ptCount val="1"/>
                <c:pt idx="0">
                  <c:v>Series 32</c:v>
                </c:pt>
              </c:strCache>
            </c:strRef>
          </c:tx>
          <c:spPr>
            <a:solidFill>
              <a:schemeClr val="accent4"/>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bg1"/>
                    </a:solidFill>
                    <a:latin typeface="+mn-lt"/>
                    <a:ea typeface="+mn-ea"/>
                    <a:cs typeface="+mn-cs"/>
                  </a:defRPr>
                </a:pPr>
                <a:endParaRPr lang="lt-LT"/>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Tekstas 1</c:v>
                </c:pt>
                <c:pt idx="1">
                  <c:v>Tekstas 2</c:v>
                </c:pt>
                <c:pt idx="2">
                  <c:v>Tekstas 3</c:v>
                </c:pt>
                <c:pt idx="3">
                  <c:v>Tekstas 4</c:v>
                </c:pt>
              </c:strCache>
            </c:strRef>
          </c:cat>
          <c:val>
            <c:numRef>
              <c:f>Sheet1!$E$2:$E$5</c:f>
              <c:numCache>
                <c:formatCode>General</c:formatCode>
                <c:ptCount val="4"/>
                <c:pt idx="3" formatCode="0%">
                  <c:v>0.5</c:v>
                </c:pt>
              </c:numCache>
            </c:numRef>
          </c:val>
          <c:extLst>
            <c:ext xmlns:c16="http://schemas.microsoft.com/office/drawing/2014/chart" uri="{C3380CC4-5D6E-409C-BE32-E72D297353CC}">
              <c16:uniqueId val="{00000005-62C9-D348-83CA-2EB763199A70}"/>
            </c:ext>
          </c:extLst>
        </c:ser>
        <c:dLbls>
          <c:showLegendKey val="0"/>
          <c:showVal val="0"/>
          <c:showCatName val="0"/>
          <c:showSerName val="0"/>
          <c:showPercent val="0"/>
          <c:showBubbleSize val="0"/>
        </c:dLbls>
        <c:gapWidth val="0"/>
        <c:overlap val="74"/>
        <c:axId val="661620096"/>
        <c:axId val="661473104"/>
      </c:barChart>
      <c:catAx>
        <c:axId val="661620096"/>
        <c:scaling>
          <c:orientation val="minMax"/>
        </c:scaling>
        <c:delete val="0"/>
        <c:axPos val="b"/>
        <c:numFmt formatCode="General" sourceLinked="0"/>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bg1"/>
                </a:solidFill>
                <a:latin typeface="+mn-lt"/>
                <a:ea typeface="+mn-ea"/>
                <a:cs typeface="+mn-cs"/>
              </a:defRPr>
            </a:pPr>
            <a:endParaRPr lang="lt-LT"/>
          </a:p>
        </c:txPr>
        <c:crossAx val="661473104"/>
        <c:crosses val="autoZero"/>
        <c:auto val="1"/>
        <c:lblAlgn val="ctr"/>
        <c:lblOffset val="100"/>
        <c:noMultiLvlLbl val="0"/>
      </c:catAx>
      <c:valAx>
        <c:axId val="661473104"/>
        <c:scaling>
          <c:orientation val="minMax"/>
        </c:scaling>
        <c:delete val="1"/>
        <c:axPos val="l"/>
        <c:numFmt formatCode="0%" sourceLinked="1"/>
        <c:majorTickMark val="out"/>
        <c:minorTickMark val="none"/>
        <c:tickLblPos val="nextTo"/>
        <c:crossAx val="661620096"/>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lt-LT"/>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lt-LT"/>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Series 1</c:v>
                </c:pt>
              </c:strCache>
            </c:strRef>
          </c:tx>
          <c:spPr>
            <a:solidFill>
              <a:schemeClr val="accent1"/>
            </a:solidFill>
            <a:ln>
              <a:noFill/>
            </a:ln>
            <a:effectLst/>
          </c:spPr>
          <c:invertIfNegative val="0"/>
          <c:dLbls>
            <c:spPr>
              <a:solidFill>
                <a:schemeClr val="bg1"/>
              </a:solid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rgbClr val="302757"/>
                    </a:solidFill>
                    <a:latin typeface="+mn-lt"/>
                    <a:ea typeface="+mn-ea"/>
                    <a:cs typeface="+mn-cs"/>
                  </a:defRPr>
                </a:pPr>
                <a:endParaRPr lang="lt-LT"/>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Tekstas 1</c:v>
                </c:pt>
                <c:pt idx="1">
                  <c:v>Tekstas 2</c:v>
                </c:pt>
                <c:pt idx="2">
                  <c:v>Tekstas 3</c:v>
                </c:pt>
                <c:pt idx="3">
                  <c:v>Tekstas 4</c:v>
                </c:pt>
              </c:strCache>
            </c:strRef>
          </c:cat>
          <c:val>
            <c:numRef>
              <c:f>Sheet1!$B$2:$B$5</c:f>
              <c:numCache>
                <c:formatCode>General</c:formatCode>
                <c:ptCount val="4"/>
                <c:pt idx="0" formatCode="0%">
                  <c:v>0.2</c:v>
                </c:pt>
              </c:numCache>
            </c:numRef>
          </c:val>
          <c:extLst>
            <c:ext xmlns:c16="http://schemas.microsoft.com/office/drawing/2014/chart" uri="{C3380CC4-5D6E-409C-BE32-E72D297353CC}">
              <c16:uniqueId val="{00000000-62C9-D348-83CA-2EB763199A70}"/>
            </c:ext>
          </c:extLst>
        </c:ser>
        <c:ser>
          <c:idx val="1"/>
          <c:order val="1"/>
          <c:tx>
            <c:strRef>
              <c:f>Sheet1!$C$1</c:f>
              <c:strCache>
                <c:ptCount val="1"/>
                <c:pt idx="0">
                  <c:v>Series 2</c:v>
                </c:pt>
              </c:strCache>
            </c:strRef>
          </c:tx>
          <c:spPr>
            <a:solidFill>
              <a:srgbClr val="8C5FBE"/>
            </a:solidFill>
            <a:ln>
              <a:noFill/>
            </a:ln>
            <a:effectLst/>
          </c:spPr>
          <c:invertIfNegative val="0"/>
          <c:dLbls>
            <c:spPr>
              <a:solidFill>
                <a:schemeClr val="bg1"/>
              </a:solid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rgbClr val="302757"/>
                    </a:solidFill>
                    <a:latin typeface="+mn-lt"/>
                    <a:ea typeface="+mn-ea"/>
                    <a:cs typeface="+mn-cs"/>
                  </a:defRPr>
                </a:pPr>
                <a:endParaRPr lang="lt-LT"/>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Tekstas 1</c:v>
                </c:pt>
                <c:pt idx="1">
                  <c:v>Tekstas 2</c:v>
                </c:pt>
                <c:pt idx="2">
                  <c:v>Tekstas 3</c:v>
                </c:pt>
                <c:pt idx="3">
                  <c:v>Tekstas 4</c:v>
                </c:pt>
              </c:strCache>
            </c:strRef>
          </c:cat>
          <c:val>
            <c:numRef>
              <c:f>Sheet1!$C$2:$C$5</c:f>
              <c:numCache>
                <c:formatCode>0%</c:formatCode>
                <c:ptCount val="4"/>
                <c:pt idx="1">
                  <c:v>0.3</c:v>
                </c:pt>
              </c:numCache>
            </c:numRef>
          </c:val>
          <c:extLst>
            <c:ext xmlns:c16="http://schemas.microsoft.com/office/drawing/2014/chart" uri="{C3380CC4-5D6E-409C-BE32-E72D297353CC}">
              <c16:uniqueId val="{00000001-62C9-D348-83CA-2EB763199A70}"/>
            </c:ext>
          </c:extLst>
        </c:ser>
        <c:ser>
          <c:idx val="2"/>
          <c:order val="2"/>
          <c:tx>
            <c:strRef>
              <c:f>Sheet1!$D$1</c:f>
              <c:strCache>
                <c:ptCount val="1"/>
                <c:pt idx="0">
                  <c:v>Series 3</c:v>
                </c:pt>
              </c:strCache>
            </c:strRef>
          </c:tx>
          <c:spPr>
            <a:solidFill>
              <a:schemeClr val="accent3"/>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rgbClr val="302757"/>
                    </a:solidFill>
                    <a:latin typeface="+mn-lt"/>
                    <a:ea typeface="+mn-ea"/>
                    <a:cs typeface="+mn-cs"/>
                  </a:defRPr>
                </a:pPr>
                <a:endParaRPr lang="lt-LT"/>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Tekstas 1</c:v>
                </c:pt>
                <c:pt idx="1">
                  <c:v>Tekstas 2</c:v>
                </c:pt>
                <c:pt idx="2">
                  <c:v>Tekstas 3</c:v>
                </c:pt>
                <c:pt idx="3">
                  <c:v>Tekstas 4</c:v>
                </c:pt>
              </c:strCache>
            </c:strRef>
          </c:cat>
          <c:val>
            <c:numRef>
              <c:f>Sheet1!$D$2:$D$5</c:f>
              <c:numCache>
                <c:formatCode>General</c:formatCode>
                <c:ptCount val="4"/>
                <c:pt idx="2" formatCode="0%">
                  <c:v>0.5</c:v>
                </c:pt>
              </c:numCache>
            </c:numRef>
          </c:val>
          <c:extLst>
            <c:ext xmlns:c16="http://schemas.microsoft.com/office/drawing/2014/chart" uri="{C3380CC4-5D6E-409C-BE32-E72D297353CC}">
              <c16:uniqueId val="{00000002-62C9-D348-83CA-2EB763199A70}"/>
            </c:ext>
          </c:extLst>
        </c:ser>
        <c:ser>
          <c:idx val="3"/>
          <c:order val="3"/>
          <c:tx>
            <c:strRef>
              <c:f>Sheet1!$E$1</c:f>
              <c:strCache>
                <c:ptCount val="1"/>
                <c:pt idx="0">
                  <c:v>Series 32</c:v>
                </c:pt>
              </c:strCache>
            </c:strRef>
          </c:tx>
          <c:spPr>
            <a:solidFill>
              <a:schemeClr val="accent4"/>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rgbClr val="302757"/>
                    </a:solidFill>
                    <a:latin typeface="+mn-lt"/>
                    <a:ea typeface="+mn-ea"/>
                    <a:cs typeface="+mn-cs"/>
                  </a:defRPr>
                </a:pPr>
                <a:endParaRPr lang="lt-LT"/>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Tekstas 1</c:v>
                </c:pt>
                <c:pt idx="1">
                  <c:v>Tekstas 2</c:v>
                </c:pt>
                <c:pt idx="2">
                  <c:v>Tekstas 3</c:v>
                </c:pt>
                <c:pt idx="3">
                  <c:v>Tekstas 4</c:v>
                </c:pt>
              </c:strCache>
            </c:strRef>
          </c:cat>
          <c:val>
            <c:numRef>
              <c:f>Sheet1!$E$2:$E$5</c:f>
              <c:numCache>
                <c:formatCode>General</c:formatCode>
                <c:ptCount val="4"/>
                <c:pt idx="3" formatCode="0%">
                  <c:v>0.5</c:v>
                </c:pt>
              </c:numCache>
            </c:numRef>
          </c:val>
          <c:extLst>
            <c:ext xmlns:c16="http://schemas.microsoft.com/office/drawing/2014/chart" uri="{C3380CC4-5D6E-409C-BE32-E72D297353CC}">
              <c16:uniqueId val="{00000005-62C9-D348-83CA-2EB763199A70}"/>
            </c:ext>
          </c:extLst>
        </c:ser>
        <c:dLbls>
          <c:showLegendKey val="0"/>
          <c:showVal val="0"/>
          <c:showCatName val="0"/>
          <c:showSerName val="0"/>
          <c:showPercent val="0"/>
          <c:showBubbleSize val="0"/>
        </c:dLbls>
        <c:gapWidth val="0"/>
        <c:overlap val="74"/>
        <c:axId val="661620096"/>
        <c:axId val="661473104"/>
      </c:barChart>
      <c:catAx>
        <c:axId val="661620096"/>
        <c:scaling>
          <c:orientation val="minMax"/>
        </c:scaling>
        <c:delete val="0"/>
        <c:axPos val="b"/>
        <c:numFmt formatCode="General" sourceLinked="0"/>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rgbClr val="302757"/>
                </a:solidFill>
                <a:latin typeface="+mn-lt"/>
                <a:ea typeface="+mn-ea"/>
                <a:cs typeface="+mn-cs"/>
              </a:defRPr>
            </a:pPr>
            <a:endParaRPr lang="lt-LT"/>
          </a:p>
        </c:txPr>
        <c:crossAx val="661473104"/>
        <c:crosses val="autoZero"/>
        <c:auto val="1"/>
        <c:lblAlgn val="ctr"/>
        <c:lblOffset val="100"/>
        <c:noMultiLvlLbl val="0"/>
      </c:catAx>
      <c:valAx>
        <c:axId val="661473104"/>
        <c:scaling>
          <c:orientation val="minMax"/>
        </c:scaling>
        <c:delete val="1"/>
        <c:axPos val="l"/>
        <c:numFmt formatCode="0%" sourceLinked="1"/>
        <c:majorTickMark val="out"/>
        <c:minorTickMark val="none"/>
        <c:tickLblPos val="nextTo"/>
        <c:crossAx val="661620096"/>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lt-LT"/>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diagrams/colors1.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D5D5DB7-94DF-4AB6-9852-9FC7FB8273C0}" type="doc">
      <dgm:prSet loTypeId="urn:microsoft.com/office/officeart/2008/layout/VerticalCurvedList" loCatId="list" qsTypeId="urn:microsoft.com/office/officeart/2005/8/quickstyle/simple1" qsCatId="simple" csTypeId="urn:microsoft.com/office/officeart/2005/8/colors/accent2_2" csCatId="accent2" phldr="1"/>
      <dgm:spPr/>
      <dgm:t>
        <a:bodyPr/>
        <a:lstStyle/>
        <a:p>
          <a:endParaRPr lang="en-US"/>
        </a:p>
      </dgm:t>
    </dgm:pt>
    <dgm:pt modelId="{766C2D2D-5FEE-44FB-969F-B3A7AF28CFDA}">
      <dgm:prSet phldrT="[Tekstas]" custT="1"/>
      <dgm:spPr/>
      <dgm:t>
        <a:bodyPr/>
        <a:lstStyle/>
        <a:p>
          <a:pPr>
            <a:buFont typeface="Wingdings" panose="05000000000000000000" pitchFamily="2" charset="2"/>
            <a:buChar char="ü"/>
          </a:pPr>
          <a:r>
            <a:rPr lang="lt-LT" sz="2000" b="0">
              <a:latin typeface="Verdana" panose="020B0604030504040204" pitchFamily="34" charset="0"/>
              <a:ea typeface="Verdana" panose="020B0604030504040204" pitchFamily="34" charset="0"/>
              <a:cs typeface="Calibri Light" panose="020F0302020204030204" pitchFamily="34" charset="0"/>
            </a:rPr>
            <a:t>Projekto aprašymas  pagrindinėje interneto svetainėje</a:t>
          </a:r>
          <a:endParaRPr lang="lt-LT" sz="2000" b="0" dirty="0">
            <a:latin typeface="Verdana" panose="020B0604030504040204" pitchFamily="34" charset="0"/>
            <a:ea typeface="Verdana" panose="020B0604030504040204" pitchFamily="34" charset="0"/>
            <a:cs typeface="Calibri Light" panose="020F0302020204030204" pitchFamily="34" charset="0"/>
          </a:endParaRPr>
        </a:p>
      </dgm:t>
    </dgm:pt>
    <dgm:pt modelId="{4615E7DD-1F08-4BAB-9551-70D2DB9EFC9B}" type="parTrans" cxnId="{F31249AA-601A-4756-AE5A-0C36DABEE869}">
      <dgm:prSet/>
      <dgm:spPr/>
      <dgm:t>
        <a:bodyPr/>
        <a:lstStyle/>
        <a:p>
          <a:endParaRPr lang="en-US"/>
        </a:p>
      </dgm:t>
    </dgm:pt>
    <dgm:pt modelId="{6DABC08D-AB07-41DC-8E48-B72BE21BDF5D}" type="sibTrans" cxnId="{F31249AA-601A-4756-AE5A-0C36DABEE869}">
      <dgm:prSet/>
      <dgm:spPr/>
      <dgm:t>
        <a:bodyPr/>
        <a:lstStyle/>
        <a:p>
          <a:endParaRPr lang="en-US"/>
        </a:p>
      </dgm:t>
    </dgm:pt>
    <dgm:pt modelId="{537DE56F-B842-4F0C-BA31-0A8AB72290C1}">
      <dgm:prSet phldrT="[Tekstas]" custT="1"/>
      <dgm:spPr/>
      <dgm:t>
        <a:bodyPr/>
        <a:lstStyle/>
        <a:p>
          <a:pPr>
            <a:buFont typeface="Wingdings" panose="05000000000000000000" pitchFamily="2" charset="2"/>
            <a:buChar char="ü"/>
          </a:pPr>
          <a:r>
            <a:rPr lang="lt-LT" sz="2000" b="0" kern="1200">
              <a:latin typeface="Verdana" panose="020B0604030504040204" pitchFamily="34" charset="0"/>
              <a:ea typeface="Verdana" panose="020B0604030504040204" pitchFamily="34" charset="0"/>
              <a:cs typeface="Calibri Light" panose="020F0302020204030204" pitchFamily="34" charset="0"/>
            </a:rPr>
            <a:t>Projekto viešinimas socialiniuose tinkluose</a:t>
          </a:r>
          <a:endParaRPr lang="en-US" sz="2000" b="0" kern="1200" dirty="0">
            <a:latin typeface="Verdana" panose="020B0604030504040204" pitchFamily="34" charset="0"/>
            <a:ea typeface="Verdana" panose="020B0604030504040204" pitchFamily="34" charset="0"/>
            <a:cs typeface="Calibri Light" panose="020F0302020204030204" pitchFamily="34" charset="0"/>
          </a:endParaRPr>
        </a:p>
      </dgm:t>
    </dgm:pt>
    <dgm:pt modelId="{8F1AACA4-3443-4911-90C8-38DDCF5307AB}" type="parTrans" cxnId="{D36BA040-48B2-4DAA-99FC-39D5FD5B4D8A}">
      <dgm:prSet/>
      <dgm:spPr/>
      <dgm:t>
        <a:bodyPr/>
        <a:lstStyle/>
        <a:p>
          <a:endParaRPr lang="en-US"/>
        </a:p>
      </dgm:t>
    </dgm:pt>
    <dgm:pt modelId="{E8D889C4-F322-4ACA-8D88-B4837B2DEF86}" type="sibTrans" cxnId="{D36BA040-48B2-4DAA-99FC-39D5FD5B4D8A}">
      <dgm:prSet/>
      <dgm:spPr/>
      <dgm:t>
        <a:bodyPr/>
        <a:lstStyle/>
        <a:p>
          <a:endParaRPr lang="en-US"/>
        </a:p>
      </dgm:t>
    </dgm:pt>
    <dgm:pt modelId="{C44AAC34-2381-4B1E-89C5-4EDB4CEC9B42}">
      <dgm:prSet custT="1"/>
      <dgm:spPr/>
      <dgm:t>
        <a:bodyPr/>
        <a:lstStyle/>
        <a:p>
          <a:r>
            <a:rPr lang="pl-PL" sz="2000" b="0" dirty="0" err="1">
              <a:latin typeface="Verdana" panose="020B0604030504040204" pitchFamily="34" charset="0"/>
              <a:ea typeface="Verdana" panose="020B0604030504040204" pitchFamily="34" charset="0"/>
              <a:cs typeface="Calibri Light" panose="020F0302020204030204" pitchFamily="34" charset="0"/>
            </a:rPr>
            <a:t>Projekto</a:t>
          </a:r>
          <a:r>
            <a:rPr lang="pl-PL" sz="2000" b="0" dirty="0">
              <a:latin typeface="Verdana" panose="020B0604030504040204" pitchFamily="34" charset="0"/>
              <a:ea typeface="Verdana" panose="020B0604030504040204" pitchFamily="34" charset="0"/>
              <a:cs typeface="Calibri Light" panose="020F0302020204030204" pitchFamily="34" charset="0"/>
            </a:rPr>
            <a:t> </a:t>
          </a:r>
          <a:r>
            <a:rPr lang="pl-PL" sz="2000" b="0" dirty="0" err="1">
              <a:latin typeface="Verdana" panose="020B0604030504040204" pitchFamily="34" charset="0"/>
              <a:ea typeface="Verdana" panose="020B0604030504040204" pitchFamily="34" charset="0"/>
              <a:cs typeface="Calibri Light" panose="020F0302020204030204" pitchFamily="34" charset="0"/>
            </a:rPr>
            <a:t>plakatas</a:t>
          </a:r>
          <a:r>
            <a:rPr lang="pl-PL" sz="2000" b="0" dirty="0">
              <a:latin typeface="Verdana" panose="020B0604030504040204" pitchFamily="34" charset="0"/>
              <a:ea typeface="Verdana" panose="020B0604030504040204" pitchFamily="34" charset="0"/>
              <a:cs typeface="Calibri Light" panose="020F0302020204030204" pitchFamily="34" charset="0"/>
            </a:rPr>
            <a:t> &gt;A3</a:t>
          </a:r>
          <a:r>
            <a:rPr lang="lt-LT" sz="2000" b="0" dirty="0">
              <a:latin typeface="Verdana" panose="020B0604030504040204" pitchFamily="34" charset="0"/>
              <a:ea typeface="Verdana" panose="020B0604030504040204" pitchFamily="34" charset="0"/>
              <a:cs typeface="Calibri Light" panose="020F0302020204030204" pitchFamily="34" charset="0"/>
            </a:rPr>
            <a:t> formato</a:t>
          </a:r>
          <a:r>
            <a:rPr lang="pl-PL" sz="2000" b="0" dirty="0">
              <a:latin typeface="Verdana" panose="020B0604030504040204" pitchFamily="34" charset="0"/>
              <a:ea typeface="Verdana" panose="020B0604030504040204" pitchFamily="34" charset="0"/>
              <a:cs typeface="Calibri Light" panose="020F0302020204030204" pitchFamily="34" charset="0"/>
            </a:rPr>
            <a:t> </a:t>
          </a:r>
          <a:r>
            <a:rPr lang="pl-PL" sz="2000" b="0" dirty="0" err="1">
              <a:latin typeface="Verdana" panose="020B0604030504040204" pitchFamily="34" charset="0"/>
              <a:ea typeface="Verdana" panose="020B0604030504040204" pitchFamily="34" charset="0"/>
              <a:cs typeface="Calibri Light" panose="020F0302020204030204" pitchFamily="34" charset="0"/>
            </a:rPr>
            <a:t>matomoje</a:t>
          </a:r>
          <a:r>
            <a:rPr lang="pl-PL" sz="2000" b="0" dirty="0">
              <a:latin typeface="Verdana" panose="020B0604030504040204" pitchFamily="34" charset="0"/>
              <a:ea typeface="Verdana" panose="020B0604030504040204" pitchFamily="34" charset="0"/>
              <a:cs typeface="Calibri Light" panose="020F0302020204030204" pitchFamily="34" charset="0"/>
            </a:rPr>
            <a:t> </a:t>
          </a:r>
          <a:r>
            <a:rPr lang="pl-PL" sz="2000" b="0" dirty="0" err="1">
              <a:latin typeface="Verdana" panose="020B0604030504040204" pitchFamily="34" charset="0"/>
              <a:ea typeface="Verdana" panose="020B0604030504040204" pitchFamily="34" charset="0"/>
              <a:cs typeface="Calibri Light" panose="020F0302020204030204" pitchFamily="34" charset="0"/>
            </a:rPr>
            <a:t>vietoje</a:t>
          </a:r>
          <a:endParaRPr lang="lt-LT" sz="2000" b="0" dirty="0">
            <a:latin typeface="Verdana" panose="020B0604030504040204" pitchFamily="34" charset="0"/>
            <a:ea typeface="Verdana" panose="020B0604030504040204" pitchFamily="34" charset="0"/>
            <a:cs typeface="Calibri Light" panose="020F0302020204030204" pitchFamily="34" charset="0"/>
          </a:endParaRPr>
        </a:p>
      </dgm:t>
    </dgm:pt>
    <dgm:pt modelId="{2C086008-EB3E-4EFE-951A-0EA0D9863343}" type="parTrans" cxnId="{16F2EC5A-D87F-46C5-881C-815C89C04DDD}">
      <dgm:prSet/>
      <dgm:spPr/>
      <dgm:t>
        <a:bodyPr/>
        <a:lstStyle/>
        <a:p>
          <a:endParaRPr lang="en-US"/>
        </a:p>
      </dgm:t>
    </dgm:pt>
    <dgm:pt modelId="{7068B844-56EC-4E9A-AE8B-D108CDB65786}" type="sibTrans" cxnId="{16F2EC5A-D87F-46C5-881C-815C89C04DDD}">
      <dgm:prSet/>
      <dgm:spPr/>
      <dgm:t>
        <a:bodyPr/>
        <a:lstStyle/>
        <a:p>
          <a:endParaRPr lang="en-US"/>
        </a:p>
      </dgm:t>
    </dgm:pt>
    <dgm:pt modelId="{49FF29DB-1CA4-41F6-A110-988759FB1A64}">
      <dgm:prSet custT="1"/>
      <dgm:spPr/>
      <dgm:t>
        <a:bodyPr/>
        <a:lstStyle/>
        <a:p>
          <a:pPr>
            <a:buNone/>
          </a:pPr>
          <a:r>
            <a:rPr lang="lt-LT" sz="2000" b="0" kern="1200" dirty="0">
              <a:latin typeface="Verdana" panose="020B0604030504040204" pitchFamily="34" charset="0"/>
              <a:ea typeface="Verdana" panose="020B0604030504040204" pitchFamily="34" charset="0"/>
              <a:cs typeface="Calibri Light" panose="020F0302020204030204" pitchFamily="34" charset="0"/>
            </a:rPr>
            <a:t>Projekto pristatymas skaitmeniniame ekrane &gt;A3 formato matomoje vietoje</a:t>
          </a:r>
        </a:p>
      </dgm:t>
    </dgm:pt>
    <dgm:pt modelId="{092222CE-C5FB-4089-BC02-695C0D4CF91A}" type="parTrans" cxnId="{92FDB192-F57E-4BC8-B384-1A6C4DE5A1E9}">
      <dgm:prSet/>
      <dgm:spPr/>
      <dgm:t>
        <a:bodyPr/>
        <a:lstStyle/>
        <a:p>
          <a:endParaRPr lang="lt-LT"/>
        </a:p>
      </dgm:t>
    </dgm:pt>
    <dgm:pt modelId="{BCD90142-7E32-4125-AE61-A63E5A2E05A5}" type="sibTrans" cxnId="{92FDB192-F57E-4BC8-B384-1A6C4DE5A1E9}">
      <dgm:prSet/>
      <dgm:spPr/>
      <dgm:t>
        <a:bodyPr/>
        <a:lstStyle/>
        <a:p>
          <a:endParaRPr lang="lt-LT"/>
        </a:p>
      </dgm:t>
    </dgm:pt>
    <dgm:pt modelId="{7FBD0328-2E1A-48D7-9145-56EFDE173524}">
      <dgm:prSet custT="1"/>
      <dgm:spPr>
        <a:solidFill>
          <a:srgbClr val="07215E">
            <a:hueOff val="0"/>
            <a:satOff val="0"/>
            <a:lumOff val="0"/>
            <a:alphaOff val="0"/>
          </a:srgbClr>
        </a:solidFill>
        <a:ln w="12700" cap="flat" cmpd="sng" algn="ctr">
          <a:solidFill>
            <a:srgbClr val="FFFFFF">
              <a:hueOff val="0"/>
              <a:satOff val="0"/>
              <a:lumOff val="0"/>
              <a:alphaOff val="0"/>
            </a:srgbClr>
          </a:solidFill>
          <a:prstDash val="solid"/>
          <a:miter lim="800000"/>
        </a:ln>
        <a:effectLst/>
      </dgm:spPr>
      <dgm:t>
        <a:bodyPr spcFirstLastPara="0" vert="horz" wrap="square" lIns="537805" tIns="50800" rIns="50800" bIns="50800" numCol="1" spcCol="1270" anchor="ctr" anchorCtr="0"/>
        <a:lstStyle/>
        <a:p>
          <a:pPr marL="0" lvl="0" indent="0" algn="l" defTabSz="889000">
            <a:lnSpc>
              <a:spcPct val="90000"/>
            </a:lnSpc>
            <a:spcBef>
              <a:spcPct val="0"/>
            </a:spcBef>
            <a:spcAft>
              <a:spcPct val="35000"/>
            </a:spcAft>
            <a:buNone/>
          </a:pPr>
          <a:r>
            <a:rPr lang="lt-LT" sz="1800" b="0" kern="1200" dirty="0">
              <a:solidFill>
                <a:srgbClr val="FFFFFF"/>
              </a:solidFill>
              <a:latin typeface="Verdana" panose="020B0604030504040204" pitchFamily="34" charset="0"/>
              <a:ea typeface="Verdana" panose="020B0604030504040204" pitchFamily="34" charset="0"/>
              <a:cs typeface="Calibri Light" panose="020F0302020204030204" pitchFamily="34" charset="0"/>
            </a:rPr>
            <a:t>visuomenei arba dalyviams skirtuose dokumentuose ir komunikacijos medžiagoje akcentuojama gaunama ES parama</a:t>
          </a:r>
        </a:p>
      </dgm:t>
    </dgm:pt>
    <dgm:pt modelId="{9A8B0122-8F58-4058-A5D4-E9F35251E42C}" type="parTrans" cxnId="{FC26EC73-ED53-4E70-82C5-0AB704E69F4C}">
      <dgm:prSet/>
      <dgm:spPr/>
      <dgm:t>
        <a:bodyPr/>
        <a:lstStyle/>
        <a:p>
          <a:endParaRPr lang="lt-LT"/>
        </a:p>
      </dgm:t>
    </dgm:pt>
    <dgm:pt modelId="{C5E23E13-25B4-42D1-A190-6D58AB101D4A}" type="sibTrans" cxnId="{FC26EC73-ED53-4E70-82C5-0AB704E69F4C}">
      <dgm:prSet/>
      <dgm:spPr/>
      <dgm:t>
        <a:bodyPr/>
        <a:lstStyle/>
        <a:p>
          <a:endParaRPr lang="lt-LT"/>
        </a:p>
      </dgm:t>
    </dgm:pt>
    <dgm:pt modelId="{0A7C95BD-628F-4C41-B158-7D9253AF2CE0}" type="pres">
      <dgm:prSet presAssocID="{2D5D5DB7-94DF-4AB6-9852-9FC7FB8273C0}" presName="Name0" presStyleCnt="0">
        <dgm:presLayoutVars>
          <dgm:chMax val="7"/>
          <dgm:chPref val="7"/>
          <dgm:dir/>
        </dgm:presLayoutVars>
      </dgm:prSet>
      <dgm:spPr/>
    </dgm:pt>
    <dgm:pt modelId="{8F4E5982-9DB7-4C48-890F-16EC2A2B4028}" type="pres">
      <dgm:prSet presAssocID="{2D5D5DB7-94DF-4AB6-9852-9FC7FB8273C0}" presName="Name1" presStyleCnt="0"/>
      <dgm:spPr/>
    </dgm:pt>
    <dgm:pt modelId="{8F51242A-4785-454F-A3DA-9DD8F1D62AFF}" type="pres">
      <dgm:prSet presAssocID="{2D5D5DB7-94DF-4AB6-9852-9FC7FB8273C0}" presName="cycle" presStyleCnt="0"/>
      <dgm:spPr/>
    </dgm:pt>
    <dgm:pt modelId="{8DC9E1D0-F00E-42AC-AB2B-26709DE81D92}" type="pres">
      <dgm:prSet presAssocID="{2D5D5DB7-94DF-4AB6-9852-9FC7FB8273C0}" presName="srcNode" presStyleLbl="node1" presStyleIdx="0" presStyleCnt="5"/>
      <dgm:spPr/>
    </dgm:pt>
    <dgm:pt modelId="{6B505D90-9164-4074-B7A7-34338B2F2701}" type="pres">
      <dgm:prSet presAssocID="{2D5D5DB7-94DF-4AB6-9852-9FC7FB8273C0}" presName="conn" presStyleLbl="parChTrans1D2" presStyleIdx="0" presStyleCnt="1"/>
      <dgm:spPr/>
    </dgm:pt>
    <dgm:pt modelId="{115D4B85-9CDB-4EC4-B746-C08BD27534D6}" type="pres">
      <dgm:prSet presAssocID="{2D5D5DB7-94DF-4AB6-9852-9FC7FB8273C0}" presName="extraNode" presStyleLbl="node1" presStyleIdx="0" presStyleCnt="5"/>
      <dgm:spPr/>
    </dgm:pt>
    <dgm:pt modelId="{59F38E58-3544-48F0-916E-96E963A63699}" type="pres">
      <dgm:prSet presAssocID="{2D5D5DB7-94DF-4AB6-9852-9FC7FB8273C0}" presName="dstNode" presStyleLbl="node1" presStyleIdx="0" presStyleCnt="5"/>
      <dgm:spPr/>
    </dgm:pt>
    <dgm:pt modelId="{3DBC2AC8-0775-45CC-9389-A595A508B616}" type="pres">
      <dgm:prSet presAssocID="{766C2D2D-5FEE-44FB-969F-B3A7AF28CFDA}" presName="text_1" presStyleLbl="node1" presStyleIdx="0" presStyleCnt="5" custLinFactNeighborX="343" custLinFactNeighborY="-4963">
        <dgm:presLayoutVars>
          <dgm:bulletEnabled val="1"/>
        </dgm:presLayoutVars>
      </dgm:prSet>
      <dgm:spPr/>
    </dgm:pt>
    <dgm:pt modelId="{EF3BCD43-51C2-40D4-A3AB-CF5AA261630B}" type="pres">
      <dgm:prSet presAssocID="{766C2D2D-5FEE-44FB-969F-B3A7AF28CFDA}" presName="accent_1" presStyleCnt="0"/>
      <dgm:spPr/>
    </dgm:pt>
    <dgm:pt modelId="{DA539E79-215F-4152-A462-E8B09280B10C}" type="pres">
      <dgm:prSet presAssocID="{766C2D2D-5FEE-44FB-969F-B3A7AF28CFDA}" presName="accentRepeatNode" presStyleLbl="solidFgAcc1" presStyleIdx="0" presStyleCnt="5"/>
      <dgm:spPr/>
    </dgm:pt>
    <dgm:pt modelId="{AE520D91-6A04-40BC-92C3-B973F9C21F1B}" type="pres">
      <dgm:prSet presAssocID="{537DE56F-B842-4F0C-BA31-0A8AB72290C1}" presName="text_2" presStyleLbl="node1" presStyleIdx="1" presStyleCnt="5">
        <dgm:presLayoutVars>
          <dgm:bulletEnabled val="1"/>
        </dgm:presLayoutVars>
      </dgm:prSet>
      <dgm:spPr/>
    </dgm:pt>
    <dgm:pt modelId="{3A9C6322-2B1B-4361-A265-55F0E5D29B34}" type="pres">
      <dgm:prSet presAssocID="{537DE56F-B842-4F0C-BA31-0A8AB72290C1}" presName="accent_2" presStyleCnt="0"/>
      <dgm:spPr/>
    </dgm:pt>
    <dgm:pt modelId="{3F08EC01-1AFF-4F20-8E23-5D8E1046E7CA}" type="pres">
      <dgm:prSet presAssocID="{537DE56F-B842-4F0C-BA31-0A8AB72290C1}" presName="accentRepeatNode" presStyleLbl="solidFgAcc1" presStyleIdx="1" presStyleCnt="5"/>
      <dgm:spPr/>
    </dgm:pt>
    <dgm:pt modelId="{60FFDB7D-2034-4C92-9FF7-2A6DA1254A22}" type="pres">
      <dgm:prSet presAssocID="{C44AAC34-2381-4B1E-89C5-4EDB4CEC9B42}" presName="text_3" presStyleLbl="node1" presStyleIdx="2" presStyleCnt="5">
        <dgm:presLayoutVars>
          <dgm:bulletEnabled val="1"/>
        </dgm:presLayoutVars>
      </dgm:prSet>
      <dgm:spPr/>
    </dgm:pt>
    <dgm:pt modelId="{1F3181B5-E3B6-4721-B633-CF45CF7449EA}" type="pres">
      <dgm:prSet presAssocID="{C44AAC34-2381-4B1E-89C5-4EDB4CEC9B42}" presName="accent_3" presStyleCnt="0"/>
      <dgm:spPr/>
    </dgm:pt>
    <dgm:pt modelId="{4CBE977E-DF2E-4F63-B066-39009885C219}" type="pres">
      <dgm:prSet presAssocID="{C44AAC34-2381-4B1E-89C5-4EDB4CEC9B42}" presName="accentRepeatNode" presStyleLbl="solidFgAcc1" presStyleIdx="2" presStyleCnt="5"/>
      <dgm:spPr/>
    </dgm:pt>
    <dgm:pt modelId="{E905DB68-9C30-45CB-9C9D-FF1EC7F96D23}" type="pres">
      <dgm:prSet presAssocID="{49FF29DB-1CA4-41F6-A110-988759FB1A64}" presName="text_4" presStyleLbl="node1" presStyleIdx="3" presStyleCnt="5">
        <dgm:presLayoutVars>
          <dgm:bulletEnabled val="1"/>
        </dgm:presLayoutVars>
      </dgm:prSet>
      <dgm:spPr/>
    </dgm:pt>
    <dgm:pt modelId="{EEECB92F-AD4E-43F0-ABA7-D6727F69AA73}" type="pres">
      <dgm:prSet presAssocID="{49FF29DB-1CA4-41F6-A110-988759FB1A64}" presName="accent_4" presStyleCnt="0"/>
      <dgm:spPr/>
    </dgm:pt>
    <dgm:pt modelId="{CB6F4A42-7E44-4467-B43D-533B7C996F2F}" type="pres">
      <dgm:prSet presAssocID="{49FF29DB-1CA4-41F6-A110-988759FB1A64}" presName="accentRepeatNode" presStyleLbl="solidFgAcc1" presStyleIdx="3" presStyleCnt="5"/>
      <dgm:spPr/>
    </dgm:pt>
    <dgm:pt modelId="{679EC78E-95D2-4F39-AB90-2DCA0C8E4BD8}" type="pres">
      <dgm:prSet presAssocID="{7FBD0328-2E1A-48D7-9145-56EFDE173524}" presName="text_5" presStyleLbl="node1" presStyleIdx="4" presStyleCnt="5">
        <dgm:presLayoutVars>
          <dgm:bulletEnabled val="1"/>
        </dgm:presLayoutVars>
      </dgm:prSet>
      <dgm:spPr>
        <a:xfrm>
          <a:off x="509717" y="4402558"/>
          <a:ext cx="9995768" cy="677550"/>
        </a:xfrm>
        <a:prstGeom prst="rect">
          <a:avLst/>
        </a:prstGeom>
      </dgm:spPr>
    </dgm:pt>
    <dgm:pt modelId="{4217A5D0-3543-4388-9E5B-2DE9AB1CC0B9}" type="pres">
      <dgm:prSet presAssocID="{7FBD0328-2E1A-48D7-9145-56EFDE173524}" presName="accent_5" presStyleCnt="0"/>
      <dgm:spPr/>
    </dgm:pt>
    <dgm:pt modelId="{8B5C1E1E-2FD4-4AB9-A777-C91271FBFF46}" type="pres">
      <dgm:prSet presAssocID="{7FBD0328-2E1A-48D7-9145-56EFDE173524}" presName="accentRepeatNode" presStyleLbl="solidFgAcc1" presStyleIdx="4" presStyleCnt="5"/>
      <dgm:spPr/>
    </dgm:pt>
  </dgm:ptLst>
  <dgm:cxnLst>
    <dgm:cxn modelId="{73119F08-7D91-44A7-B4AA-8716F13E8853}" type="presOf" srcId="{49FF29DB-1CA4-41F6-A110-988759FB1A64}" destId="{E905DB68-9C30-45CB-9C9D-FF1EC7F96D23}" srcOrd="0" destOrd="0" presId="urn:microsoft.com/office/officeart/2008/layout/VerticalCurvedList"/>
    <dgm:cxn modelId="{D36BA040-48B2-4DAA-99FC-39D5FD5B4D8A}" srcId="{2D5D5DB7-94DF-4AB6-9852-9FC7FB8273C0}" destId="{537DE56F-B842-4F0C-BA31-0A8AB72290C1}" srcOrd="1" destOrd="0" parTransId="{8F1AACA4-3443-4911-90C8-38DDCF5307AB}" sibTransId="{E8D889C4-F322-4ACA-8D88-B4837B2DEF86}"/>
    <dgm:cxn modelId="{83402661-A44A-42E0-A7EB-2D3B447156D5}" type="presOf" srcId="{2D5D5DB7-94DF-4AB6-9852-9FC7FB8273C0}" destId="{0A7C95BD-628F-4C41-B158-7D9253AF2CE0}" srcOrd="0" destOrd="0" presId="urn:microsoft.com/office/officeart/2008/layout/VerticalCurvedList"/>
    <dgm:cxn modelId="{FC26EC73-ED53-4E70-82C5-0AB704E69F4C}" srcId="{2D5D5DB7-94DF-4AB6-9852-9FC7FB8273C0}" destId="{7FBD0328-2E1A-48D7-9145-56EFDE173524}" srcOrd="4" destOrd="0" parTransId="{9A8B0122-8F58-4058-A5D4-E9F35251E42C}" sibTransId="{C5E23E13-25B4-42D1-A190-6D58AB101D4A}"/>
    <dgm:cxn modelId="{16F2EC5A-D87F-46C5-881C-815C89C04DDD}" srcId="{2D5D5DB7-94DF-4AB6-9852-9FC7FB8273C0}" destId="{C44AAC34-2381-4B1E-89C5-4EDB4CEC9B42}" srcOrd="2" destOrd="0" parTransId="{2C086008-EB3E-4EFE-951A-0EA0D9863343}" sibTransId="{7068B844-56EC-4E9A-AE8B-D108CDB65786}"/>
    <dgm:cxn modelId="{E4DB6982-23E8-46AF-AC32-CC5C0CA50F67}" type="presOf" srcId="{537DE56F-B842-4F0C-BA31-0A8AB72290C1}" destId="{AE520D91-6A04-40BC-92C3-B973F9C21F1B}" srcOrd="0" destOrd="0" presId="urn:microsoft.com/office/officeart/2008/layout/VerticalCurvedList"/>
    <dgm:cxn modelId="{7EA55287-C4D0-4EAE-A4AF-425BBBD06C86}" type="presOf" srcId="{7FBD0328-2E1A-48D7-9145-56EFDE173524}" destId="{679EC78E-95D2-4F39-AB90-2DCA0C8E4BD8}" srcOrd="0" destOrd="0" presId="urn:microsoft.com/office/officeart/2008/layout/VerticalCurvedList"/>
    <dgm:cxn modelId="{92FDB192-F57E-4BC8-B384-1A6C4DE5A1E9}" srcId="{2D5D5DB7-94DF-4AB6-9852-9FC7FB8273C0}" destId="{49FF29DB-1CA4-41F6-A110-988759FB1A64}" srcOrd="3" destOrd="0" parTransId="{092222CE-C5FB-4089-BC02-695C0D4CF91A}" sibTransId="{BCD90142-7E32-4125-AE61-A63E5A2E05A5}"/>
    <dgm:cxn modelId="{4E5FBC9D-72EF-4AA8-9B0D-857461804DA8}" type="presOf" srcId="{6DABC08D-AB07-41DC-8E48-B72BE21BDF5D}" destId="{6B505D90-9164-4074-B7A7-34338B2F2701}" srcOrd="0" destOrd="0" presId="urn:microsoft.com/office/officeart/2008/layout/VerticalCurvedList"/>
    <dgm:cxn modelId="{F31249AA-601A-4756-AE5A-0C36DABEE869}" srcId="{2D5D5DB7-94DF-4AB6-9852-9FC7FB8273C0}" destId="{766C2D2D-5FEE-44FB-969F-B3A7AF28CFDA}" srcOrd="0" destOrd="0" parTransId="{4615E7DD-1F08-4BAB-9551-70D2DB9EFC9B}" sibTransId="{6DABC08D-AB07-41DC-8E48-B72BE21BDF5D}"/>
    <dgm:cxn modelId="{4501D3AF-A130-4E78-8CCD-7DCDB59FEF93}" type="presOf" srcId="{766C2D2D-5FEE-44FB-969F-B3A7AF28CFDA}" destId="{3DBC2AC8-0775-45CC-9389-A595A508B616}" srcOrd="0" destOrd="0" presId="urn:microsoft.com/office/officeart/2008/layout/VerticalCurvedList"/>
    <dgm:cxn modelId="{C16AB2C1-E67F-4842-9FAA-3505707C0789}" type="presOf" srcId="{C44AAC34-2381-4B1E-89C5-4EDB4CEC9B42}" destId="{60FFDB7D-2034-4C92-9FF7-2A6DA1254A22}" srcOrd="0" destOrd="0" presId="urn:microsoft.com/office/officeart/2008/layout/VerticalCurvedList"/>
    <dgm:cxn modelId="{5351DCEF-B2E2-47C6-99D7-F61752990432}" type="presParOf" srcId="{0A7C95BD-628F-4C41-B158-7D9253AF2CE0}" destId="{8F4E5982-9DB7-4C48-890F-16EC2A2B4028}" srcOrd="0" destOrd="0" presId="urn:microsoft.com/office/officeart/2008/layout/VerticalCurvedList"/>
    <dgm:cxn modelId="{9372C029-FF69-43D2-AE99-D59685333545}" type="presParOf" srcId="{8F4E5982-9DB7-4C48-890F-16EC2A2B4028}" destId="{8F51242A-4785-454F-A3DA-9DD8F1D62AFF}" srcOrd="0" destOrd="0" presId="urn:microsoft.com/office/officeart/2008/layout/VerticalCurvedList"/>
    <dgm:cxn modelId="{D53EA5E0-FBB7-415B-AFBD-46EB38307688}" type="presParOf" srcId="{8F51242A-4785-454F-A3DA-9DD8F1D62AFF}" destId="{8DC9E1D0-F00E-42AC-AB2B-26709DE81D92}" srcOrd="0" destOrd="0" presId="urn:microsoft.com/office/officeart/2008/layout/VerticalCurvedList"/>
    <dgm:cxn modelId="{336156CD-10AD-4762-9D2E-557D27F64D91}" type="presParOf" srcId="{8F51242A-4785-454F-A3DA-9DD8F1D62AFF}" destId="{6B505D90-9164-4074-B7A7-34338B2F2701}" srcOrd="1" destOrd="0" presId="urn:microsoft.com/office/officeart/2008/layout/VerticalCurvedList"/>
    <dgm:cxn modelId="{5FEDD046-1A8F-4938-AD84-9129A23CF318}" type="presParOf" srcId="{8F51242A-4785-454F-A3DA-9DD8F1D62AFF}" destId="{115D4B85-9CDB-4EC4-B746-C08BD27534D6}" srcOrd="2" destOrd="0" presId="urn:microsoft.com/office/officeart/2008/layout/VerticalCurvedList"/>
    <dgm:cxn modelId="{E68F2B93-29AF-46BB-AC49-7B31521024BF}" type="presParOf" srcId="{8F51242A-4785-454F-A3DA-9DD8F1D62AFF}" destId="{59F38E58-3544-48F0-916E-96E963A63699}" srcOrd="3" destOrd="0" presId="urn:microsoft.com/office/officeart/2008/layout/VerticalCurvedList"/>
    <dgm:cxn modelId="{FAFBB063-0B71-416E-BB84-BA24B0595A31}" type="presParOf" srcId="{8F4E5982-9DB7-4C48-890F-16EC2A2B4028}" destId="{3DBC2AC8-0775-45CC-9389-A595A508B616}" srcOrd="1" destOrd="0" presId="urn:microsoft.com/office/officeart/2008/layout/VerticalCurvedList"/>
    <dgm:cxn modelId="{BD9177FC-05F8-4DFB-9CB5-D9847D6F7CC1}" type="presParOf" srcId="{8F4E5982-9DB7-4C48-890F-16EC2A2B4028}" destId="{EF3BCD43-51C2-40D4-A3AB-CF5AA261630B}" srcOrd="2" destOrd="0" presId="urn:microsoft.com/office/officeart/2008/layout/VerticalCurvedList"/>
    <dgm:cxn modelId="{F6A82A76-36FD-456A-A843-49F2A55CB78D}" type="presParOf" srcId="{EF3BCD43-51C2-40D4-A3AB-CF5AA261630B}" destId="{DA539E79-215F-4152-A462-E8B09280B10C}" srcOrd="0" destOrd="0" presId="urn:microsoft.com/office/officeart/2008/layout/VerticalCurvedList"/>
    <dgm:cxn modelId="{20366415-EE20-44D5-B0F9-64CCF016DDB7}" type="presParOf" srcId="{8F4E5982-9DB7-4C48-890F-16EC2A2B4028}" destId="{AE520D91-6A04-40BC-92C3-B973F9C21F1B}" srcOrd="3" destOrd="0" presId="urn:microsoft.com/office/officeart/2008/layout/VerticalCurvedList"/>
    <dgm:cxn modelId="{7B267B32-5AD6-4B98-A24A-5376340586F0}" type="presParOf" srcId="{8F4E5982-9DB7-4C48-890F-16EC2A2B4028}" destId="{3A9C6322-2B1B-4361-A265-55F0E5D29B34}" srcOrd="4" destOrd="0" presId="urn:microsoft.com/office/officeart/2008/layout/VerticalCurvedList"/>
    <dgm:cxn modelId="{BA3F4B59-7874-460E-A1C6-5796A72C7E72}" type="presParOf" srcId="{3A9C6322-2B1B-4361-A265-55F0E5D29B34}" destId="{3F08EC01-1AFF-4F20-8E23-5D8E1046E7CA}" srcOrd="0" destOrd="0" presId="urn:microsoft.com/office/officeart/2008/layout/VerticalCurvedList"/>
    <dgm:cxn modelId="{8F9AA36B-C585-41CC-B8BE-F78A11A4028B}" type="presParOf" srcId="{8F4E5982-9DB7-4C48-890F-16EC2A2B4028}" destId="{60FFDB7D-2034-4C92-9FF7-2A6DA1254A22}" srcOrd="5" destOrd="0" presId="urn:microsoft.com/office/officeart/2008/layout/VerticalCurvedList"/>
    <dgm:cxn modelId="{B4BE8266-1038-4DF1-930E-DA7F73C91B0E}" type="presParOf" srcId="{8F4E5982-9DB7-4C48-890F-16EC2A2B4028}" destId="{1F3181B5-E3B6-4721-B633-CF45CF7449EA}" srcOrd="6" destOrd="0" presId="urn:microsoft.com/office/officeart/2008/layout/VerticalCurvedList"/>
    <dgm:cxn modelId="{FD3FAE50-4018-492A-B74F-D5B42669B0AC}" type="presParOf" srcId="{1F3181B5-E3B6-4721-B633-CF45CF7449EA}" destId="{4CBE977E-DF2E-4F63-B066-39009885C219}" srcOrd="0" destOrd="0" presId="urn:microsoft.com/office/officeart/2008/layout/VerticalCurvedList"/>
    <dgm:cxn modelId="{80FAD37E-DCA4-49B5-AA7F-0595F3C6BB26}" type="presParOf" srcId="{8F4E5982-9DB7-4C48-890F-16EC2A2B4028}" destId="{E905DB68-9C30-45CB-9C9D-FF1EC7F96D23}" srcOrd="7" destOrd="0" presId="urn:microsoft.com/office/officeart/2008/layout/VerticalCurvedList"/>
    <dgm:cxn modelId="{63869F73-20C0-4675-ABF7-DB2903B5F2D3}" type="presParOf" srcId="{8F4E5982-9DB7-4C48-890F-16EC2A2B4028}" destId="{EEECB92F-AD4E-43F0-ABA7-D6727F69AA73}" srcOrd="8" destOrd="0" presId="urn:microsoft.com/office/officeart/2008/layout/VerticalCurvedList"/>
    <dgm:cxn modelId="{B325844A-B64F-4E57-949E-97A72F42FA96}" type="presParOf" srcId="{EEECB92F-AD4E-43F0-ABA7-D6727F69AA73}" destId="{CB6F4A42-7E44-4467-B43D-533B7C996F2F}" srcOrd="0" destOrd="0" presId="urn:microsoft.com/office/officeart/2008/layout/VerticalCurvedList"/>
    <dgm:cxn modelId="{CD798E60-CF42-453D-A52C-8908D7F2CB61}" type="presParOf" srcId="{8F4E5982-9DB7-4C48-890F-16EC2A2B4028}" destId="{679EC78E-95D2-4F39-AB90-2DCA0C8E4BD8}" srcOrd="9" destOrd="0" presId="urn:microsoft.com/office/officeart/2008/layout/VerticalCurvedList"/>
    <dgm:cxn modelId="{E91EC6EE-6852-4420-9247-9C1ADB0CD7BD}" type="presParOf" srcId="{8F4E5982-9DB7-4C48-890F-16EC2A2B4028}" destId="{4217A5D0-3543-4388-9E5B-2DE9AB1CC0B9}" srcOrd="10" destOrd="0" presId="urn:microsoft.com/office/officeart/2008/layout/VerticalCurvedList"/>
    <dgm:cxn modelId="{834DFC6A-2AB7-4F25-A2AB-19803123ADCC}" type="presParOf" srcId="{4217A5D0-3543-4388-9E5B-2DE9AB1CC0B9}" destId="{8B5C1E1E-2FD4-4AB9-A777-C91271FBFF46}" srcOrd="0" destOrd="0" presId="urn:microsoft.com/office/officeart/2008/layout/VerticalCurv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B505D90-9164-4074-B7A7-34338B2F2701}">
      <dsp:nvSpPr>
        <dsp:cNvPr id="0" name=""/>
        <dsp:cNvSpPr/>
      </dsp:nvSpPr>
      <dsp:spPr>
        <a:xfrm>
          <a:off x="-6126981" y="-937410"/>
          <a:ext cx="7293488" cy="7293488"/>
        </a:xfrm>
        <a:prstGeom prst="blockArc">
          <a:avLst>
            <a:gd name="adj1" fmla="val 18900000"/>
            <a:gd name="adj2" fmla="val 2700000"/>
            <a:gd name="adj3" fmla="val 296"/>
          </a:avLst>
        </a:prstGeom>
        <a:noFill/>
        <a:ln w="12700" cap="flat" cmpd="sng" algn="ctr">
          <a:solidFill>
            <a:schemeClr val="accent2">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3DBC2AC8-0775-45CC-9389-A595A508B616}">
      <dsp:nvSpPr>
        <dsp:cNvPr id="0" name=""/>
        <dsp:cNvSpPr/>
      </dsp:nvSpPr>
      <dsp:spPr>
        <a:xfrm>
          <a:off x="537685" y="304931"/>
          <a:ext cx="8153804" cy="677550"/>
        </a:xfrm>
        <a:prstGeom prst="rect">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7805" tIns="50800" rIns="50800" bIns="50800" numCol="1" spcCol="1270" anchor="ctr" anchorCtr="0">
          <a:noAutofit/>
        </a:bodyPr>
        <a:lstStyle/>
        <a:p>
          <a:pPr marL="0" lvl="0" indent="0" algn="l" defTabSz="889000">
            <a:lnSpc>
              <a:spcPct val="90000"/>
            </a:lnSpc>
            <a:spcBef>
              <a:spcPct val="0"/>
            </a:spcBef>
            <a:spcAft>
              <a:spcPct val="35000"/>
            </a:spcAft>
            <a:buFont typeface="Wingdings" panose="05000000000000000000" pitchFamily="2" charset="2"/>
            <a:buNone/>
          </a:pPr>
          <a:r>
            <a:rPr lang="lt-LT" sz="2000" b="0" kern="1200">
              <a:latin typeface="Verdana" panose="020B0604030504040204" pitchFamily="34" charset="0"/>
              <a:ea typeface="Verdana" panose="020B0604030504040204" pitchFamily="34" charset="0"/>
              <a:cs typeface="Calibri Light" panose="020F0302020204030204" pitchFamily="34" charset="0"/>
            </a:rPr>
            <a:t>Projekto aprašymas  pagrindinėje interneto svetainėje</a:t>
          </a:r>
          <a:endParaRPr lang="lt-LT" sz="2000" b="0" kern="1200" dirty="0">
            <a:latin typeface="Verdana" panose="020B0604030504040204" pitchFamily="34" charset="0"/>
            <a:ea typeface="Verdana" panose="020B0604030504040204" pitchFamily="34" charset="0"/>
            <a:cs typeface="Calibri Light" panose="020F0302020204030204" pitchFamily="34" charset="0"/>
          </a:endParaRPr>
        </a:p>
      </dsp:txBody>
      <dsp:txXfrm>
        <a:off x="537685" y="304931"/>
        <a:ext cx="8153804" cy="677550"/>
      </dsp:txXfrm>
    </dsp:sp>
    <dsp:sp modelId="{DA539E79-215F-4152-A462-E8B09280B10C}">
      <dsp:nvSpPr>
        <dsp:cNvPr id="0" name=""/>
        <dsp:cNvSpPr/>
      </dsp:nvSpPr>
      <dsp:spPr>
        <a:xfrm>
          <a:off x="86248" y="253864"/>
          <a:ext cx="846937" cy="846937"/>
        </a:xfrm>
        <a:prstGeom prst="ellipse">
          <a:avLst/>
        </a:prstGeom>
        <a:solidFill>
          <a:schemeClr val="lt1">
            <a:hueOff val="0"/>
            <a:satOff val="0"/>
            <a:lumOff val="0"/>
            <a:alphaOff val="0"/>
          </a:schemeClr>
        </a:solidFill>
        <a:ln w="12700" cap="flat" cmpd="sng" algn="ctr">
          <a:solidFill>
            <a:schemeClr val="accen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AE520D91-6A04-40BC-92C3-B973F9C21F1B}">
      <dsp:nvSpPr>
        <dsp:cNvPr id="0" name=""/>
        <dsp:cNvSpPr/>
      </dsp:nvSpPr>
      <dsp:spPr>
        <a:xfrm>
          <a:off x="995230" y="1354558"/>
          <a:ext cx="7668291" cy="677550"/>
        </a:xfrm>
        <a:prstGeom prst="rect">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7805" tIns="50800" rIns="50800" bIns="50800" numCol="1" spcCol="1270" anchor="ctr" anchorCtr="0">
          <a:noAutofit/>
        </a:bodyPr>
        <a:lstStyle/>
        <a:p>
          <a:pPr marL="0" lvl="0" indent="0" algn="l" defTabSz="889000">
            <a:lnSpc>
              <a:spcPct val="90000"/>
            </a:lnSpc>
            <a:spcBef>
              <a:spcPct val="0"/>
            </a:spcBef>
            <a:spcAft>
              <a:spcPct val="35000"/>
            </a:spcAft>
            <a:buFont typeface="Wingdings" panose="05000000000000000000" pitchFamily="2" charset="2"/>
            <a:buNone/>
          </a:pPr>
          <a:r>
            <a:rPr lang="lt-LT" sz="2000" b="0" kern="1200">
              <a:latin typeface="Verdana" panose="020B0604030504040204" pitchFamily="34" charset="0"/>
              <a:ea typeface="Verdana" panose="020B0604030504040204" pitchFamily="34" charset="0"/>
              <a:cs typeface="Calibri Light" panose="020F0302020204030204" pitchFamily="34" charset="0"/>
            </a:rPr>
            <a:t>Projekto viešinimas socialiniuose tinkluose</a:t>
          </a:r>
          <a:endParaRPr lang="en-US" sz="2000" b="0" kern="1200" dirty="0">
            <a:latin typeface="Verdana" panose="020B0604030504040204" pitchFamily="34" charset="0"/>
            <a:ea typeface="Verdana" panose="020B0604030504040204" pitchFamily="34" charset="0"/>
            <a:cs typeface="Calibri Light" panose="020F0302020204030204" pitchFamily="34" charset="0"/>
          </a:endParaRPr>
        </a:p>
      </dsp:txBody>
      <dsp:txXfrm>
        <a:off x="995230" y="1354558"/>
        <a:ext cx="7668291" cy="677550"/>
      </dsp:txXfrm>
    </dsp:sp>
    <dsp:sp modelId="{3F08EC01-1AFF-4F20-8E23-5D8E1046E7CA}">
      <dsp:nvSpPr>
        <dsp:cNvPr id="0" name=""/>
        <dsp:cNvSpPr/>
      </dsp:nvSpPr>
      <dsp:spPr>
        <a:xfrm>
          <a:off x="571761" y="1269864"/>
          <a:ext cx="846937" cy="846937"/>
        </a:xfrm>
        <a:prstGeom prst="ellipse">
          <a:avLst/>
        </a:prstGeom>
        <a:solidFill>
          <a:schemeClr val="lt1">
            <a:hueOff val="0"/>
            <a:satOff val="0"/>
            <a:lumOff val="0"/>
            <a:alphaOff val="0"/>
          </a:schemeClr>
        </a:solidFill>
        <a:ln w="12700" cap="flat" cmpd="sng" algn="ctr">
          <a:solidFill>
            <a:schemeClr val="accen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60FFDB7D-2034-4C92-9FF7-2A6DA1254A22}">
      <dsp:nvSpPr>
        <dsp:cNvPr id="0" name=""/>
        <dsp:cNvSpPr/>
      </dsp:nvSpPr>
      <dsp:spPr>
        <a:xfrm>
          <a:off x="1144243" y="2370558"/>
          <a:ext cx="7519278" cy="677550"/>
        </a:xfrm>
        <a:prstGeom prst="rect">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7805" tIns="50800" rIns="50800" bIns="50800" numCol="1" spcCol="1270" anchor="ctr" anchorCtr="0">
          <a:noAutofit/>
        </a:bodyPr>
        <a:lstStyle/>
        <a:p>
          <a:pPr marL="0" lvl="0" indent="0" algn="l" defTabSz="889000">
            <a:lnSpc>
              <a:spcPct val="90000"/>
            </a:lnSpc>
            <a:spcBef>
              <a:spcPct val="0"/>
            </a:spcBef>
            <a:spcAft>
              <a:spcPct val="35000"/>
            </a:spcAft>
            <a:buNone/>
          </a:pPr>
          <a:r>
            <a:rPr lang="pl-PL" sz="2000" b="0" kern="1200" dirty="0" err="1">
              <a:latin typeface="Verdana" panose="020B0604030504040204" pitchFamily="34" charset="0"/>
              <a:ea typeface="Verdana" panose="020B0604030504040204" pitchFamily="34" charset="0"/>
              <a:cs typeface="Calibri Light" panose="020F0302020204030204" pitchFamily="34" charset="0"/>
            </a:rPr>
            <a:t>Projekto</a:t>
          </a:r>
          <a:r>
            <a:rPr lang="pl-PL" sz="2000" b="0" kern="1200" dirty="0">
              <a:latin typeface="Verdana" panose="020B0604030504040204" pitchFamily="34" charset="0"/>
              <a:ea typeface="Verdana" panose="020B0604030504040204" pitchFamily="34" charset="0"/>
              <a:cs typeface="Calibri Light" panose="020F0302020204030204" pitchFamily="34" charset="0"/>
            </a:rPr>
            <a:t> </a:t>
          </a:r>
          <a:r>
            <a:rPr lang="pl-PL" sz="2000" b="0" kern="1200" dirty="0" err="1">
              <a:latin typeface="Verdana" panose="020B0604030504040204" pitchFamily="34" charset="0"/>
              <a:ea typeface="Verdana" panose="020B0604030504040204" pitchFamily="34" charset="0"/>
              <a:cs typeface="Calibri Light" panose="020F0302020204030204" pitchFamily="34" charset="0"/>
            </a:rPr>
            <a:t>plakatas</a:t>
          </a:r>
          <a:r>
            <a:rPr lang="pl-PL" sz="2000" b="0" kern="1200" dirty="0">
              <a:latin typeface="Verdana" panose="020B0604030504040204" pitchFamily="34" charset="0"/>
              <a:ea typeface="Verdana" panose="020B0604030504040204" pitchFamily="34" charset="0"/>
              <a:cs typeface="Calibri Light" panose="020F0302020204030204" pitchFamily="34" charset="0"/>
            </a:rPr>
            <a:t> &gt;A3</a:t>
          </a:r>
          <a:r>
            <a:rPr lang="lt-LT" sz="2000" b="0" kern="1200" dirty="0">
              <a:latin typeface="Verdana" panose="020B0604030504040204" pitchFamily="34" charset="0"/>
              <a:ea typeface="Verdana" panose="020B0604030504040204" pitchFamily="34" charset="0"/>
              <a:cs typeface="Calibri Light" panose="020F0302020204030204" pitchFamily="34" charset="0"/>
            </a:rPr>
            <a:t> formato</a:t>
          </a:r>
          <a:r>
            <a:rPr lang="pl-PL" sz="2000" b="0" kern="1200" dirty="0">
              <a:latin typeface="Verdana" panose="020B0604030504040204" pitchFamily="34" charset="0"/>
              <a:ea typeface="Verdana" panose="020B0604030504040204" pitchFamily="34" charset="0"/>
              <a:cs typeface="Calibri Light" panose="020F0302020204030204" pitchFamily="34" charset="0"/>
            </a:rPr>
            <a:t> </a:t>
          </a:r>
          <a:r>
            <a:rPr lang="pl-PL" sz="2000" b="0" kern="1200" dirty="0" err="1">
              <a:latin typeface="Verdana" panose="020B0604030504040204" pitchFamily="34" charset="0"/>
              <a:ea typeface="Verdana" panose="020B0604030504040204" pitchFamily="34" charset="0"/>
              <a:cs typeface="Calibri Light" panose="020F0302020204030204" pitchFamily="34" charset="0"/>
            </a:rPr>
            <a:t>matomoje</a:t>
          </a:r>
          <a:r>
            <a:rPr lang="pl-PL" sz="2000" b="0" kern="1200" dirty="0">
              <a:latin typeface="Verdana" panose="020B0604030504040204" pitchFamily="34" charset="0"/>
              <a:ea typeface="Verdana" panose="020B0604030504040204" pitchFamily="34" charset="0"/>
              <a:cs typeface="Calibri Light" panose="020F0302020204030204" pitchFamily="34" charset="0"/>
            </a:rPr>
            <a:t> </a:t>
          </a:r>
          <a:r>
            <a:rPr lang="pl-PL" sz="2000" b="0" kern="1200" dirty="0" err="1">
              <a:latin typeface="Verdana" panose="020B0604030504040204" pitchFamily="34" charset="0"/>
              <a:ea typeface="Verdana" panose="020B0604030504040204" pitchFamily="34" charset="0"/>
              <a:cs typeface="Calibri Light" panose="020F0302020204030204" pitchFamily="34" charset="0"/>
            </a:rPr>
            <a:t>vietoje</a:t>
          </a:r>
          <a:endParaRPr lang="lt-LT" sz="2000" b="0" kern="1200" dirty="0">
            <a:latin typeface="Verdana" panose="020B0604030504040204" pitchFamily="34" charset="0"/>
            <a:ea typeface="Verdana" panose="020B0604030504040204" pitchFamily="34" charset="0"/>
            <a:cs typeface="Calibri Light" panose="020F0302020204030204" pitchFamily="34" charset="0"/>
          </a:endParaRPr>
        </a:p>
      </dsp:txBody>
      <dsp:txXfrm>
        <a:off x="1144243" y="2370558"/>
        <a:ext cx="7519278" cy="677550"/>
      </dsp:txXfrm>
    </dsp:sp>
    <dsp:sp modelId="{4CBE977E-DF2E-4F63-B066-39009885C219}">
      <dsp:nvSpPr>
        <dsp:cNvPr id="0" name=""/>
        <dsp:cNvSpPr/>
      </dsp:nvSpPr>
      <dsp:spPr>
        <a:xfrm>
          <a:off x="720774" y="2285864"/>
          <a:ext cx="846937" cy="846937"/>
        </a:xfrm>
        <a:prstGeom prst="ellipse">
          <a:avLst/>
        </a:prstGeom>
        <a:solidFill>
          <a:schemeClr val="lt1">
            <a:hueOff val="0"/>
            <a:satOff val="0"/>
            <a:lumOff val="0"/>
            <a:alphaOff val="0"/>
          </a:schemeClr>
        </a:solidFill>
        <a:ln w="12700" cap="flat" cmpd="sng" algn="ctr">
          <a:solidFill>
            <a:schemeClr val="accen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E905DB68-9C30-45CB-9C9D-FF1EC7F96D23}">
      <dsp:nvSpPr>
        <dsp:cNvPr id="0" name=""/>
        <dsp:cNvSpPr/>
      </dsp:nvSpPr>
      <dsp:spPr>
        <a:xfrm>
          <a:off x="995230" y="3386558"/>
          <a:ext cx="7668291" cy="677550"/>
        </a:xfrm>
        <a:prstGeom prst="rect">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7805" tIns="50800" rIns="50800" bIns="50800" numCol="1" spcCol="1270" anchor="ctr" anchorCtr="0">
          <a:noAutofit/>
        </a:bodyPr>
        <a:lstStyle/>
        <a:p>
          <a:pPr marL="0" lvl="0" indent="0" algn="l" defTabSz="889000">
            <a:lnSpc>
              <a:spcPct val="90000"/>
            </a:lnSpc>
            <a:spcBef>
              <a:spcPct val="0"/>
            </a:spcBef>
            <a:spcAft>
              <a:spcPct val="35000"/>
            </a:spcAft>
            <a:buNone/>
          </a:pPr>
          <a:r>
            <a:rPr lang="lt-LT" sz="2000" b="0" kern="1200" dirty="0">
              <a:latin typeface="Verdana" panose="020B0604030504040204" pitchFamily="34" charset="0"/>
              <a:ea typeface="Verdana" panose="020B0604030504040204" pitchFamily="34" charset="0"/>
              <a:cs typeface="Calibri Light" panose="020F0302020204030204" pitchFamily="34" charset="0"/>
            </a:rPr>
            <a:t>Projekto pristatymas skaitmeniniame ekrane &gt;A3 formato matomoje vietoje</a:t>
          </a:r>
        </a:p>
      </dsp:txBody>
      <dsp:txXfrm>
        <a:off x="995230" y="3386558"/>
        <a:ext cx="7668291" cy="677550"/>
      </dsp:txXfrm>
    </dsp:sp>
    <dsp:sp modelId="{CB6F4A42-7E44-4467-B43D-533B7C996F2F}">
      <dsp:nvSpPr>
        <dsp:cNvPr id="0" name=""/>
        <dsp:cNvSpPr/>
      </dsp:nvSpPr>
      <dsp:spPr>
        <a:xfrm>
          <a:off x="571761" y="3301864"/>
          <a:ext cx="846937" cy="846937"/>
        </a:xfrm>
        <a:prstGeom prst="ellipse">
          <a:avLst/>
        </a:prstGeom>
        <a:solidFill>
          <a:schemeClr val="lt1">
            <a:hueOff val="0"/>
            <a:satOff val="0"/>
            <a:lumOff val="0"/>
            <a:alphaOff val="0"/>
          </a:schemeClr>
        </a:solidFill>
        <a:ln w="12700" cap="flat" cmpd="sng" algn="ctr">
          <a:solidFill>
            <a:schemeClr val="accen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679EC78E-95D2-4F39-AB90-2DCA0C8E4BD8}">
      <dsp:nvSpPr>
        <dsp:cNvPr id="0" name=""/>
        <dsp:cNvSpPr/>
      </dsp:nvSpPr>
      <dsp:spPr>
        <a:xfrm>
          <a:off x="509717" y="4402558"/>
          <a:ext cx="8153804" cy="677550"/>
        </a:xfrm>
        <a:prstGeom prst="rect">
          <a:avLst/>
        </a:prstGeom>
        <a:solidFill>
          <a:srgbClr val="07215E">
            <a:hueOff val="0"/>
            <a:satOff val="0"/>
            <a:lumOff val="0"/>
            <a:alphaOff val="0"/>
          </a:srgbClr>
        </a:solidFill>
        <a:ln w="12700" cap="flat" cmpd="sng" algn="ctr">
          <a:solidFill>
            <a:srgbClr val="FFFFFF">
              <a:hueOff val="0"/>
              <a:satOff val="0"/>
              <a:lumOff val="0"/>
              <a:alphaOff val="0"/>
            </a:srgb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7805" tIns="50800" rIns="50800" bIns="50800" numCol="1" spcCol="1270" anchor="ctr" anchorCtr="0">
          <a:noAutofit/>
        </a:bodyPr>
        <a:lstStyle/>
        <a:p>
          <a:pPr marL="0" lvl="0" indent="0" algn="l" defTabSz="889000">
            <a:lnSpc>
              <a:spcPct val="90000"/>
            </a:lnSpc>
            <a:spcBef>
              <a:spcPct val="0"/>
            </a:spcBef>
            <a:spcAft>
              <a:spcPct val="35000"/>
            </a:spcAft>
            <a:buNone/>
          </a:pPr>
          <a:r>
            <a:rPr lang="lt-LT" sz="1800" b="0" kern="1200" dirty="0">
              <a:solidFill>
                <a:srgbClr val="FFFFFF"/>
              </a:solidFill>
              <a:latin typeface="Verdana" panose="020B0604030504040204" pitchFamily="34" charset="0"/>
              <a:ea typeface="Verdana" panose="020B0604030504040204" pitchFamily="34" charset="0"/>
              <a:cs typeface="Calibri Light" panose="020F0302020204030204" pitchFamily="34" charset="0"/>
            </a:rPr>
            <a:t>visuomenei arba dalyviams skirtuose dokumentuose ir komunikacijos medžiagoje akcentuojama gaunama ES parama</a:t>
          </a:r>
        </a:p>
      </dsp:txBody>
      <dsp:txXfrm>
        <a:off x="509717" y="4402558"/>
        <a:ext cx="8153804" cy="677550"/>
      </dsp:txXfrm>
    </dsp:sp>
    <dsp:sp modelId="{8B5C1E1E-2FD4-4AB9-A777-C91271FBFF46}">
      <dsp:nvSpPr>
        <dsp:cNvPr id="0" name=""/>
        <dsp:cNvSpPr/>
      </dsp:nvSpPr>
      <dsp:spPr>
        <a:xfrm>
          <a:off x="86248" y="4317864"/>
          <a:ext cx="846937" cy="846937"/>
        </a:xfrm>
        <a:prstGeom prst="ellipse">
          <a:avLst/>
        </a:prstGeom>
        <a:solidFill>
          <a:schemeClr val="lt1">
            <a:hueOff val="0"/>
            <a:satOff val="0"/>
            <a:lumOff val="0"/>
            <a:alphaOff val="0"/>
          </a:schemeClr>
        </a:solidFill>
        <a:ln w="12700" cap="flat" cmpd="sng" algn="ctr">
          <a:solidFill>
            <a:schemeClr val="accen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LT"/>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8914D05-6312-B645-AF2D-08D1D49843E3}" type="datetimeFigureOut">
              <a:rPr lang="en-LT" smtClean="0"/>
              <a:t>02/18/2025</a:t>
            </a:fld>
            <a:endParaRPr lang="en-LT"/>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LT"/>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LT"/>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LT"/>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846C219-D0CB-0346-AF46-782F1007A959}" type="slidenum">
              <a:rPr lang="en-LT" smtClean="0"/>
              <a:t>‹#›</a:t>
            </a:fld>
            <a:endParaRPr lang="en-LT"/>
          </a:p>
        </p:txBody>
      </p:sp>
    </p:spTree>
    <p:extLst>
      <p:ext uri="{BB962C8B-B14F-4D97-AF65-F5344CB8AC3E}">
        <p14:creationId xmlns:p14="http://schemas.microsoft.com/office/powerpoint/2010/main" val="224873654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3" Type="http://schemas.openxmlformats.org/officeDocument/2006/relationships/hyperlink" Target="https://e-seimas.lrs.lt/portal/legalAct/lt/TAD/fd3d3843f26111ecbfe9c72e552dd5bd/asr" TargetMode="External"/><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kaidrės vaizdo vietos rezervavimo ženklas 1"/>
          <p:cNvSpPr>
            <a:spLocks noGrp="1" noRot="1" noChangeAspect="1"/>
          </p:cNvSpPr>
          <p:nvPr>
            <p:ph type="sldImg"/>
          </p:nvPr>
        </p:nvSpPr>
        <p:spPr/>
      </p:sp>
      <p:sp>
        <p:nvSpPr>
          <p:cNvPr id="3" name="Pastabų vietos rezervavimo ženklas 2"/>
          <p:cNvSpPr>
            <a:spLocks noGrp="1"/>
          </p:cNvSpPr>
          <p:nvPr>
            <p:ph type="body" idx="1"/>
          </p:nvPr>
        </p:nvSpPr>
        <p:spPr/>
        <p:txBody>
          <a:bodyPr/>
          <a:lstStyle/>
          <a:p>
            <a:endParaRPr lang="en-150" dirty="0"/>
          </a:p>
        </p:txBody>
      </p:sp>
      <p:sp>
        <p:nvSpPr>
          <p:cNvPr id="4" name="Skaidrės numerio vietos rezervavimo ženklas 3"/>
          <p:cNvSpPr>
            <a:spLocks noGrp="1"/>
          </p:cNvSpPr>
          <p:nvPr>
            <p:ph type="sldNum" sz="quarter" idx="5"/>
          </p:nvPr>
        </p:nvSpPr>
        <p:spPr/>
        <p:txBody>
          <a:bodyPr/>
          <a:lstStyle/>
          <a:p>
            <a:fld id="{C846C219-D0CB-0346-AF46-782F1007A959}" type="slidenum">
              <a:rPr lang="en-LT" smtClean="0"/>
              <a:t>1</a:t>
            </a:fld>
            <a:endParaRPr lang="en-LT"/>
          </a:p>
        </p:txBody>
      </p:sp>
    </p:spTree>
    <p:extLst>
      <p:ext uri="{BB962C8B-B14F-4D97-AF65-F5344CB8AC3E}">
        <p14:creationId xmlns:p14="http://schemas.microsoft.com/office/powerpoint/2010/main" val="115497216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kaidrės vaizdo vietos rezervavimo ženklas 1"/>
          <p:cNvSpPr>
            <a:spLocks noGrp="1" noRot="1" noChangeAspect="1"/>
          </p:cNvSpPr>
          <p:nvPr>
            <p:ph type="sldImg"/>
          </p:nvPr>
        </p:nvSpPr>
        <p:spPr/>
      </p:sp>
      <p:sp>
        <p:nvSpPr>
          <p:cNvPr id="3" name="Pastabų vietos rezervavimo ženklas 2"/>
          <p:cNvSpPr>
            <a:spLocks noGrp="1"/>
          </p:cNvSpPr>
          <p:nvPr>
            <p:ph type="body" idx="1"/>
          </p:nvPr>
        </p:nvSpPr>
        <p:spPr/>
        <p:txBody>
          <a:bodyPr/>
          <a:lstStyle/>
          <a:p>
            <a:r>
              <a:rPr lang="lt-LT" sz="1200" b="1" dirty="0">
                <a:solidFill>
                  <a:srgbClr val="302857"/>
                </a:solidFill>
                <a:latin typeface="Verdana"/>
                <a:ea typeface="Verdana"/>
              </a:rPr>
              <a:t>Projekto vykdytojo oficialioje interneto svetainėje, jei tokia yra, ir socialinės žiniasklaidos svetainėse turi būti paskelbta informacija apie projektą, pakabintas bent vieną ne mažesnio nei A3 formato spausdintą skelbimą (plakatą) arba elektroniniame ekrane paskelbtas lygiavertis pranešimas ir visuomenei arba dalyviams skirtuose dokumentuose ir komunikacijos medžiagoje, susijusioje su veiksmo įgyvendinimu, pateiktas pareiškimas, kuriame akcentuojama gaunama ES parama. </a:t>
            </a:r>
            <a:endParaRPr lang="lt-LT" dirty="0"/>
          </a:p>
        </p:txBody>
      </p:sp>
      <p:sp>
        <p:nvSpPr>
          <p:cNvPr id="4" name="Skaidrės numerio vietos rezervavimo ženklas 3"/>
          <p:cNvSpPr>
            <a:spLocks noGrp="1"/>
          </p:cNvSpPr>
          <p:nvPr>
            <p:ph type="sldNum" sz="quarter" idx="5"/>
          </p:nvPr>
        </p:nvSpPr>
        <p:spPr/>
        <p:txBody>
          <a:bodyPr/>
          <a:lstStyle/>
          <a:p>
            <a:fld id="{C846C219-D0CB-0346-AF46-782F1007A959}" type="slidenum">
              <a:rPr lang="en-LT" smtClean="0"/>
              <a:t>13</a:t>
            </a:fld>
            <a:endParaRPr lang="en-LT"/>
          </a:p>
        </p:txBody>
      </p:sp>
    </p:spTree>
    <p:extLst>
      <p:ext uri="{BB962C8B-B14F-4D97-AF65-F5344CB8AC3E}">
        <p14:creationId xmlns:p14="http://schemas.microsoft.com/office/powerpoint/2010/main" val="172922403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kaidrės vaizdo vietos rezervavimo ženklas 1"/>
          <p:cNvSpPr>
            <a:spLocks noGrp="1" noRot="1" noChangeAspect="1"/>
          </p:cNvSpPr>
          <p:nvPr>
            <p:ph type="sldImg"/>
          </p:nvPr>
        </p:nvSpPr>
        <p:spPr/>
      </p:sp>
      <p:sp>
        <p:nvSpPr>
          <p:cNvPr id="3" name="Pastabų vietos rezervavimo ženklas 2"/>
          <p:cNvSpPr>
            <a:spLocks noGrp="1"/>
          </p:cNvSpPr>
          <p:nvPr>
            <p:ph type="body" idx="1"/>
          </p:nvPr>
        </p:nvSpPr>
        <p:spPr/>
        <p:txBody>
          <a:bodyPr/>
          <a:lstStyle/>
          <a:p>
            <a:endParaRPr lang="en-150" dirty="0"/>
          </a:p>
        </p:txBody>
      </p:sp>
      <p:sp>
        <p:nvSpPr>
          <p:cNvPr id="4" name="Skaidrės numerio vietos rezervavimo ženklas 3"/>
          <p:cNvSpPr>
            <a:spLocks noGrp="1"/>
          </p:cNvSpPr>
          <p:nvPr>
            <p:ph type="sldNum" sz="quarter" idx="5"/>
          </p:nvPr>
        </p:nvSpPr>
        <p:spPr/>
        <p:txBody>
          <a:bodyPr/>
          <a:lstStyle/>
          <a:p>
            <a:fld id="{C846C219-D0CB-0346-AF46-782F1007A959}" type="slidenum">
              <a:rPr lang="en-LT" smtClean="0"/>
              <a:t>14</a:t>
            </a:fld>
            <a:endParaRPr lang="en-LT"/>
          </a:p>
        </p:txBody>
      </p:sp>
    </p:spTree>
    <p:extLst>
      <p:ext uri="{BB962C8B-B14F-4D97-AF65-F5344CB8AC3E}">
        <p14:creationId xmlns:p14="http://schemas.microsoft.com/office/powerpoint/2010/main" val="418329154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kaidrės vaizdo vietos rezervavimo ženklas 1"/>
          <p:cNvSpPr>
            <a:spLocks noGrp="1" noRot="1" noChangeAspect="1"/>
          </p:cNvSpPr>
          <p:nvPr>
            <p:ph type="sldImg"/>
          </p:nvPr>
        </p:nvSpPr>
        <p:spPr/>
      </p:sp>
      <p:sp>
        <p:nvSpPr>
          <p:cNvPr id="3" name="Pastabų vietos rezervavimo ženklas 2"/>
          <p:cNvSpPr>
            <a:spLocks noGrp="1"/>
          </p:cNvSpPr>
          <p:nvPr>
            <p:ph type="body" idx="1"/>
          </p:nvPr>
        </p:nvSpPr>
        <p:spPr/>
        <p:txBody>
          <a:bodyPr/>
          <a:lstStyle/>
          <a:p>
            <a:endParaRPr lang="en-150" dirty="0"/>
          </a:p>
        </p:txBody>
      </p:sp>
      <p:sp>
        <p:nvSpPr>
          <p:cNvPr id="4" name="Skaidrės numerio vietos rezervavimo ženklas 3"/>
          <p:cNvSpPr>
            <a:spLocks noGrp="1"/>
          </p:cNvSpPr>
          <p:nvPr>
            <p:ph type="sldNum" sz="quarter" idx="5"/>
          </p:nvPr>
        </p:nvSpPr>
        <p:spPr/>
        <p:txBody>
          <a:bodyPr/>
          <a:lstStyle/>
          <a:p>
            <a:fld id="{C846C219-D0CB-0346-AF46-782F1007A959}" type="slidenum">
              <a:rPr lang="en-LT" smtClean="0"/>
              <a:t>15</a:t>
            </a:fld>
            <a:endParaRPr lang="en-LT"/>
          </a:p>
        </p:txBody>
      </p:sp>
    </p:spTree>
    <p:extLst>
      <p:ext uri="{BB962C8B-B14F-4D97-AF65-F5344CB8AC3E}">
        <p14:creationId xmlns:p14="http://schemas.microsoft.com/office/powerpoint/2010/main" val="281873774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kaidrės vaizdo vietos rezervavimo ženklas 1"/>
          <p:cNvSpPr>
            <a:spLocks noGrp="1" noRot="1" noChangeAspect="1"/>
          </p:cNvSpPr>
          <p:nvPr>
            <p:ph type="sldImg"/>
          </p:nvPr>
        </p:nvSpPr>
        <p:spPr/>
      </p:sp>
      <p:sp>
        <p:nvSpPr>
          <p:cNvPr id="3" name="Pastabų vietos rezervavimo ženklas 2"/>
          <p:cNvSpPr>
            <a:spLocks noGrp="1"/>
          </p:cNvSpPr>
          <p:nvPr>
            <p:ph type="body" idx="1"/>
          </p:nvPr>
        </p:nvSpPr>
        <p:spPr/>
        <p:txBody>
          <a:bodyPr/>
          <a:lstStyle/>
          <a:p>
            <a:endParaRPr lang="en-150" dirty="0"/>
          </a:p>
        </p:txBody>
      </p:sp>
      <p:sp>
        <p:nvSpPr>
          <p:cNvPr id="4" name="Skaidrės numerio vietos rezervavimo ženklas 3"/>
          <p:cNvSpPr>
            <a:spLocks noGrp="1"/>
          </p:cNvSpPr>
          <p:nvPr>
            <p:ph type="sldNum" sz="quarter" idx="5"/>
          </p:nvPr>
        </p:nvSpPr>
        <p:spPr/>
        <p:txBody>
          <a:bodyPr/>
          <a:lstStyle/>
          <a:p>
            <a:fld id="{C846C219-D0CB-0346-AF46-782F1007A959}" type="slidenum">
              <a:rPr lang="en-LT" smtClean="0"/>
              <a:t>16</a:t>
            </a:fld>
            <a:endParaRPr lang="en-LT"/>
          </a:p>
        </p:txBody>
      </p:sp>
    </p:spTree>
    <p:extLst>
      <p:ext uri="{BB962C8B-B14F-4D97-AF65-F5344CB8AC3E}">
        <p14:creationId xmlns:p14="http://schemas.microsoft.com/office/powerpoint/2010/main" val="17563897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kaidrės vaizdo vietos rezervavimo ženklas 1"/>
          <p:cNvSpPr>
            <a:spLocks noGrp="1" noRot="1" noChangeAspect="1"/>
          </p:cNvSpPr>
          <p:nvPr>
            <p:ph type="sldImg"/>
          </p:nvPr>
        </p:nvSpPr>
        <p:spPr/>
      </p:sp>
      <p:sp>
        <p:nvSpPr>
          <p:cNvPr id="3" name="Pastabų vietos rezervavimo ženklas 2"/>
          <p:cNvSpPr>
            <a:spLocks noGrp="1"/>
          </p:cNvSpPr>
          <p:nvPr>
            <p:ph type="body" idx="1"/>
          </p:nvPr>
        </p:nvSpPr>
        <p:spPr/>
        <p:txBody>
          <a:bodyPr/>
          <a:lstStyle/>
          <a:p>
            <a:pPr marL="0" lvl="0" indent="0" algn="just">
              <a:lnSpc>
                <a:spcPct val="107000"/>
              </a:lnSpc>
              <a:spcAft>
                <a:spcPts val="800"/>
              </a:spcAft>
              <a:buFont typeface="+mj-lt"/>
              <a:buNone/>
            </a:pPr>
            <a:endParaRPr lang="en-150" sz="18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4" name="Skaidrės numerio vietos rezervavimo ženklas 3"/>
          <p:cNvSpPr>
            <a:spLocks noGrp="1"/>
          </p:cNvSpPr>
          <p:nvPr>
            <p:ph type="sldNum" sz="quarter" idx="5"/>
          </p:nvPr>
        </p:nvSpPr>
        <p:spPr/>
        <p:txBody>
          <a:bodyPr/>
          <a:lstStyle/>
          <a:p>
            <a:fld id="{C846C219-D0CB-0346-AF46-782F1007A959}" type="slidenum">
              <a:rPr lang="en-LT" smtClean="0"/>
              <a:t>17</a:t>
            </a:fld>
            <a:endParaRPr lang="en-LT"/>
          </a:p>
        </p:txBody>
      </p:sp>
    </p:spTree>
    <p:extLst>
      <p:ext uri="{BB962C8B-B14F-4D97-AF65-F5344CB8AC3E}">
        <p14:creationId xmlns:p14="http://schemas.microsoft.com/office/powerpoint/2010/main" val="2134624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kaidrės vaizdo vietos rezervavimo ženklas 1"/>
          <p:cNvSpPr>
            <a:spLocks noGrp="1" noRot="1" noChangeAspect="1"/>
          </p:cNvSpPr>
          <p:nvPr>
            <p:ph type="sldImg"/>
          </p:nvPr>
        </p:nvSpPr>
        <p:spPr/>
      </p:sp>
      <p:sp>
        <p:nvSpPr>
          <p:cNvPr id="3" name="Pastabų vietos rezervavimo ženklas 2"/>
          <p:cNvSpPr>
            <a:spLocks noGrp="1"/>
          </p:cNvSpPr>
          <p:nvPr>
            <p:ph type="body" idx="1"/>
          </p:nvPr>
        </p:nvSpPr>
        <p:spPr/>
        <p:txBody>
          <a:bodyPr/>
          <a:lstStyle/>
          <a:p>
            <a:r>
              <a:rPr lang="lt-LT" sz="1800" dirty="0">
                <a:effectLst/>
                <a:latin typeface="Arial" panose="020B0604020202020204" pitchFamily="34" charset="0"/>
                <a:ea typeface="Times New Roman" panose="02020603050405020304" pitchFamily="18" charset="0"/>
              </a:rPr>
              <a:t>Nepasiekus stebėsenos rodiklių – tvarka nustatyta PAFT, </a:t>
            </a:r>
            <a:r>
              <a:rPr lang="lt-LT" sz="1800" u="sng" dirty="0">
                <a:solidFill>
                  <a:srgbClr val="0563C1"/>
                </a:solidFill>
                <a:effectLst/>
                <a:latin typeface="Arial" panose="020B0604020202020204" pitchFamily="34" charset="0"/>
                <a:ea typeface="Times New Roman" panose="02020603050405020304" pitchFamily="18" charset="0"/>
                <a:hlinkClick r:id="rId3"/>
              </a:rPr>
              <a:t>https://e-seimas.lrs.lt/portal/legalAct/lt/TAD/fd3d3843f26111ecbfe9c72e552dd5bd/asr</a:t>
            </a:r>
            <a:r>
              <a:rPr lang="lt-LT" sz="1800" dirty="0">
                <a:effectLst/>
                <a:latin typeface="Arial" panose="020B0604020202020204" pitchFamily="34" charset="0"/>
                <a:ea typeface="Times New Roman" panose="02020603050405020304" pitchFamily="18" charset="0"/>
              </a:rPr>
              <a:t> - žr. PENKTASIS SKIRSNIS STEBĖSENOS RODIKLIAI </a:t>
            </a:r>
          </a:p>
          <a:p>
            <a:endParaRPr lang="lt-LT" sz="1800" dirty="0">
              <a:effectLst/>
              <a:latin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lt-LT" sz="1800" i="1" dirty="0">
                <a:solidFill>
                  <a:srgbClr val="000000"/>
                </a:solidFill>
                <a:effectLst/>
                <a:latin typeface="Times New Roman" panose="02020603050405020304" pitchFamily="18" charset="0"/>
                <a:ea typeface="Calibri" panose="020F0502020204030204" pitchFamily="34" charset="0"/>
              </a:rPr>
              <a:t>173.4. Jeigu stebėsenos rodiklio reikšmė nepasiekta (skaičiuojant nuo projekto sutartyje nustatytos stebėsenos rodiklio reikšmės) daugiau kaip 50 procentų, projektui skirtas finansavimas mažinamas nuo 16 iki 20 procentų su nepasiekta stebėsenos rodiklio reikšme susijusių tinkamų finansuoti išlaidų sumos.</a:t>
            </a:r>
            <a:endParaRPr lang="lt-LT" sz="1800" dirty="0">
              <a:effectLst/>
              <a:latin typeface="Calibri" panose="020F0502020204030204" pitchFamily="34" charset="0"/>
              <a:ea typeface="Calibri" panose="020F0502020204030204" pitchFamily="34" charset="0"/>
            </a:endParaRPr>
          </a:p>
          <a:p>
            <a:pPr marL="0" lvl="0" indent="0" algn="just">
              <a:lnSpc>
                <a:spcPct val="107000"/>
              </a:lnSpc>
              <a:buFont typeface="+mj-lt"/>
              <a:buNone/>
            </a:pPr>
            <a:endParaRPr lang="en-150" sz="18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4" name="Skaidrės numerio vietos rezervavimo ženklas 3"/>
          <p:cNvSpPr>
            <a:spLocks noGrp="1"/>
          </p:cNvSpPr>
          <p:nvPr>
            <p:ph type="sldNum" sz="quarter" idx="5"/>
          </p:nvPr>
        </p:nvSpPr>
        <p:spPr/>
        <p:txBody>
          <a:bodyPr/>
          <a:lstStyle/>
          <a:p>
            <a:fld id="{C846C219-D0CB-0346-AF46-782F1007A959}" type="slidenum">
              <a:rPr lang="en-LT" smtClean="0"/>
              <a:t>19</a:t>
            </a:fld>
            <a:endParaRPr lang="en-LT"/>
          </a:p>
        </p:txBody>
      </p:sp>
    </p:spTree>
    <p:extLst>
      <p:ext uri="{BB962C8B-B14F-4D97-AF65-F5344CB8AC3E}">
        <p14:creationId xmlns:p14="http://schemas.microsoft.com/office/powerpoint/2010/main" val="217029106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kaidrės vaizdo vietos rezervavimo ženklas 1"/>
          <p:cNvSpPr>
            <a:spLocks noGrp="1" noRot="1" noChangeAspect="1"/>
          </p:cNvSpPr>
          <p:nvPr>
            <p:ph type="sldImg"/>
          </p:nvPr>
        </p:nvSpPr>
        <p:spPr/>
      </p:sp>
      <p:sp>
        <p:nvSpPr>
          <p:cNvPr id="3" name="Pastabų vietos rezervavimo ženklas 2"/>
          <p:cNvSpPr>
            <a:spLocks noGrp="1"/>
          </p:cNvSpPr>
          <p:nvPr>
            <p:ph type="body" idx="1"/>
          </p:nvPr>
        </p:nvSpPr>
        <p:spPr/>
        <p:txBody>
          <a:bodyPr/>
          <a:lstStyle/>
          <a:p>
            <a:endParaRPr lang="en-150" dirty="0"/>
          </a:p>
        </p:txBody>
      </p:sp>
      <p:sp>
        <p:nvSpPr>
          <p:cNvPr id="4" name="Skaidrės numerio vietos rezervavimo ženklas 3"/>
          <p:cNvSpPr>
            <a:spLocks noGrp="1"/>
          </p:cNvSpPr>
          <p:nvPr>
            <p:ph type="sldNum" sz="quarter" idx="5"/>
          </p:nvPr>
        </p:nvSpPr>
        <p:spPr/>
        <p:txBody>
          <a:bodyPr/>
          <a:lstStyle/>
          <a:p>
            <a:fld id="{C846C219-D0CB-0346-AF46-782F1007A959}" type="slidenum">
              <a:rPr lang="en-LT" smtClean="0"/>
              <a:t>20</a:t>
            </a:fld>
            <a:endParaRPr lang="en-LT"/>
          </a:p>
        </p:txBody>
      </p:sp>
    </p:spTree>
    <p:extLst>
      <p:ext uri="{BB962C8B-B14F-4D97-AF65-F5344CB8AC3E}">
        <p14:creationId xmlns:p14="http://schemas.microsoft.com/office/powerpoint/2010/main" val="138441006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kaidrės vaizdo vietos rezervavimo ženklas 1"/>
          <p:cNvSpPr>
            <a:spLocks noGrp="1" noRot="1" noChangeAspect="1"/>
          </p:cNvSpPr>
          <p:nvPr>
            <p:ph type="sldImg"/>
          </p:nvPr>
        </p:nvSpPr>
        <p:spPr/>
      </p:sp>
      <p:sp>
        <p:nvSpPr>
          <p:cNvPr id="3" name="Pastabų vietos rezervavimo ženklas 2"/>
          <p:cNvSpPr>
            <a:spLocks noGrp="1"/>
          </p:cNvSpPr>
          <p:nvPr>
            <p:ph type="body" idx="1"/>
          </p:nvPr>
        </p:nvSpPr>
        <p:spPr/>
        <p:txBody>
          <a:bodyPr/>
          <a:lstStyle/>
          <a:p>
            <a:r>
              <a:rPr lang="lt-LT" sz="1800" b="1" dirty="0">
                <a:effectLst/>
                <a:latin typeface="Times New Roman" panose="02020603050405020304" pitchFamily="18" charset="0"/>
                <a:ea typeface="Times New Roman" panose="02020603050405020304" pitchFamily="18" charset="0"/>
              </a:rPr>
              <a:t>Lietuvos Respublikos gynybos ir saugumo pramonės plėtros 2023–2027 metais gairių, patvirtintų Lietuvos Respublikos ekonomikos ir inovacijų ministro, Lietuvos Respublikos krašto apsaugos ministro, Lietuvos Respublikos užsienio reikalų ministro, Lietuvos Respublikos vidaus reikalų ministro 2023 m. gegužės 31 d. įsakymu Nr. 4-299/V-447/V-171/1V-331 „Dėl Lietuvos Respublikos gynybos ir saugumo pramonės plėtros 2023-2027 metais gairių patvirtinimo“</a:t>
            </a:r>
            <a:r>
              <a:rPr lang="lt-LT" sz="1800" u="none" strike="noStrike" dirty="0">
                <a:solidFill>
                  <a:srgbClr val="0563C1"/>
                </a:solidFill>
                <a:effectLst/>
                <a:latin typeface="Times New Roman" panose="02020603050405020304" pitchFamily="18" charset="0"/>
                <a:ea typeface="Times New Roman" panose="02020603050405020304" pitchFamily="18" charset="0"/>
              </a:rPr>
              <a:t>,</a:t>
            </a:r>
            <a:r>
              <a:rPr lang="lt-LT" sz="1800" b="1" dirty="0">
                <a:effectLst/>
                <a:latin typeface="Times New Roman" panose="02020603050405020304" pitchFamily="18" charset="0"/>
                <a:ea typeface="Times New Roman" panose="02020603050405020304" pitchFamily="18" charset="0"/>
              </a:rPr>
              <a:t> 9 punkte</a:t>
            </a:r>
            <a:endParaRPr lang="lt-LT" dirty="0"/>
          </a:p>
        </p:txBody>
      </p:sp>
      <p:sp>
        <p:nvSpPr>
          <p:cNvPr id="4" name="Skaidrės numerio vietos rezervavimo ženklas 3"/>
          <p:cNvSpPr>
            <a:spLocks noGrp="1"/>
          </p:cNvSpPr>
          <p:nvPr>
            <p:ph type="sldNum" sz="quarter" idx="5"/>
          </p:nvPr>
        </p:nvSpPr>
        <p:spPr/>
        <p:txBody>
          <a:bodyPr/>
          <a:lstStyle/>
          <a:p>
            <a:fld id="{C846C219-D0CB-0346-AF46-782F1007A959}" type="slidenum">
              <a:rPr lang="en-LT" smtClean="0"/>
              <a:t>21</a:t>
            </a:fld>
            <a:endParaRPr lang="en-LT"/>
          </a:p>
        </p:txBody>
      </p:sp>
    </p:spTree>
    <p:extLst>
      <p:ext uri="{BB962C8B-B14F-4D97-AF65-F5344CB8AC3E}">
        <p14:creationId xmlns:p14="http://schemas.microsoft.com/office/powerpoint/2010/main" val="18356405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kaidrės vaizdo vietos rezervavimo ženklas 1"/>
          <p:cNvSpPr>
            <a:spLocks noGrp="1" noRot="1" noChangeAspect="1"/>
          </p:cNvSpPr>
          <p:nvPr>
            <p:ph type="sldImg"/>
          </p:nvPr>
        </p:nvSpPr>
        <p:spPr/>
      </p:sp>
      <p:sp>
        <p:nvSpPr>
          <p:cNvPr id="3" name="Pastabų vietos rezervavimo ženklas 2"/>
          <p:cNvSpPr>
            <a:spLocks noGrp="1"/>
          </p:cNvSpPr>
          <p:nvPr>
            <p:ph type="body" idx="1"/>
          </p:nvPr>
        </p:nvSpPr>
        <p:spPr/>
        <p:txBody>
          <a:bodyPr/>
          <a:lstStyle/>
          <a:p>
            <a:endParaRPr lang="en-US" dirty="0"/>
          </a:p>
        </p:txBody>
      </p:sp>
      <p:sp>
        <p:nvSpPr>
          <p:cNvPr id="4" name="Skaidrės numerio vietos rezervavimo ženklas 3"/>
          <p:cNvSpPr>
            <a:spLocks noGrp="1"/>
          </p:cNvSpPr>
          <p:nvPr>
            <p:ph type="sldNum" sz="quarter" idx="5"/>
          </p:nvPr>
        </p:nvSpPr>
        <p:spPr/>
        <p:txBody>
          <a:bodyPr/>
          <a:lstStyle/>
          <a:p>
            <a:fld id="{C846C219-D0CB-0346-AF46-782F1007A959}" type="slidenum">
              <a:rPr lang="en-LT" smtClean="0"/>
              <a:t>25</a:t>
            </a:fld>
            <a:endParaRPr lang="en-LT"/>
          </a:p>
        </p:txBody>
      </p:sp>
    </p:spTree>
    <p:extLst>
      <p:ext uri="{BB962C8B-B14F-4D97-AF65-F5344CB8AC3E}">
        <p14:creationId xmlns:p14="http://schemas.microsoft.com/office/powerpoint/2010/main" val="27931361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4174828-F5B1-3AD2-1F60-054A56A55207}"/>
            </a:ext>
          </a:extLst>
        </p:cNvPr>
        <p:cNvGrpSpPr/>
        <p:nvPr/>
      </p:nvGrpSpPr>
      <p:grpSpPr>
        <a:xfrm>
          <a:off x="0" y="0"/>
          <a:ext cx="0" cy="0"/>
          <a:chOff x="0" y="0"/>
          <a:chExt cx="0" cy="0"/>
        </a:xfrm>
      </p:grpSpPr>
      <p:sp>
        <p:nvSpPr>
          <p:cNvPr id="2" name="Skaidrės vaizdo vietos rezervavimo ženklas 1">
            <a:extLst>
              <a:ext uri="{FF2B5EF4-FFF2-40B4-BE49-F238E27FC236}">
                <a16:creationId xmlns:a16="http://schemas.microsoft.com/office/drawing/2014/main" id="{72B89044-CFC5-12E2-4394-F9D592D845A7}"/>
              </a:ext>
            </a:extLst>
          </p:cNvPr>
          <p:cNvSpPr>
            <a:spLocks noGrp="1" noRot="1" noChangeAspect="1"/>
          </p:cNvSpPr>
          <p:nvPr>
            <p:ph type="sldImg"/>
          </p:nvPr>
        </p:nvSpPr>
        <p:spPr/>
      </p:sp>
      <p:sp>
        <p:nvSpPr>
          <p:cNvPr id="3" name="Pastabų vietos rezervavimo ženklas 2">
            <a:extLst>
              <a:ext uri="{FF2B5EF4-FFF2-40B4-BE49-F238E27FC236}">
                <a16:creationId xmlns:a16="http://schemas.microsoft.com/office/drawing/2014/main" id="{8EC109C4-43D4-BC9E-B5B9-24C12C92F5C5}"/>
              </a:ext>
            </a:extLst>
          </p:cNvPr>
          <p:cNvSpPr>
            <a:spLocks noGrp="1"/>
          </p:cNvSpPr>
          <p:nvPr>
            <p:ph type="body" idx="1"/>
          </p:nvPr>
        </p:nvSpPr>
        <p:spPr/>
        <p:txBody>
          <a:bodyPr/>
          <a:lstStyle/>
          <a:p>
            <a:r>
              <a:rPr lang="en-US" err="1"/>
              <a:t>Paminėti</a:t>
            </a:r>
            <a:r>
              <a:rPr lang="en-US"/>
              <a:t>, </a:t>
            </a:r>
            <a:r>
              <a:rPr lang="en-US" err="1"/>
              <a:t>kad</a:t>
            </a:r>
            <a:r>
              <a:rPr lang="en-US"/>
              <a:t> IA </a:t>
            </a:r>
            <a:r>
              <a:rPr lang="en-US" err="1"/>
              <a:t>puslapyje</a:t>
            </a:r>
            <a:r>
              <a:rPr lang="en-US"/>
              <a:t> po </a:t>
            </a:r>
            <a:r>
              <a:rPr lang="en-US" err="1"/>
              <a:t>mokymų</a:t>
            </a:r>
            <a:r>
              <a:rPr lang="en-US"/>
              <a:t> bus </a:t>
            </a:r>
            <a:r>
              <a:rPr lang="en-US" err="1"/>
              <a:t>patalpinti</a:t>
            </a:r>
            <a:r>
              <a:rPr lang="en-US"/>
              <a:t> </a:t>
            </a:r>
            <a:r>
              <a:rPr lang="en-US" err="1"/>
              <a:t>jų</a:t>
            </a:r>
            <a:r>
              <a:rPr lang="en-US"/>
              <a:t> metu </a:t>
            </a:r>
            <a:r>
              <a:rPr lang="en-US" err="1"/>
              <a:t>užduoti</a:t>
            </a:r>
            <a:r>
              <a:rPr lang="en-US"/>
              <a:t> </a:t>
            </a:r>
            <a:r>
              <a:rPr lang="en-US" err="1"/>
              <a:t>klausimai</a:t>
            </a:r>
            <a:r>
              <a:rPr lang="en-US"/>
              <a:t> </a:t>
            </a:r>
            <a:r>
              <a:rPr lang="en-US" err="1"/>
              <a:t>ir</a:t>
            </a:r>
            <a:r>
              <a:rPr lang="en-US"/>
              <a:t> DUK.</a:t>
            </a:r>
          </a:p>
        </p:txBody>
      </p:sp>
      <p:sp>
        <p:nvSpPr>
          <p:cNvPr id="4" name="Skaidrės numerio vietos rezervavimo ženklas 3">
            <a:extLst>
              <a:ext uri="{FF2B5EF4-FFF2-40B4-BE49-F238E27FC236}">
                <a16:creationId xmlns:a16="http://schemas.microsoft.com/office/drawing/2014/main" id="{35D824B5-3CA1-B806-B9A9-DF326B7185A5}"/>
              </a:ext>
            </a:extLst>
          </p:cNvPr>
          <p:cNvSpPr>
            <a:spLocks noGrp="1"/>
          </p:cNvSpPr>
          <p:nvPr>
            <p:ph type="sldNum" sz="quarter" idx="5"/>
          </p:nvPr>
        </p:nvSpPr>
        <p:spPr/>
        <p:txBody>
          <a:bodyPr/>
          <a:lstStyle/>
          <a:p>
            <a:fld id="{C846C219-D0CB-0346-AF46-782F1007A959}" type="slidenum">
              <a:rPr lang="en-LT" smtClean="0"/>
              <a:t>26</a:t>
            </a:fld>
            <a:endParaRPr lang="en-LT"/>
          </a:p>
        </p:txBody>
      </p:sp>
    </p:spTree>
    <p:extLst>
      <p:ext uri="{BB962C8B-B14F-4D97-AF65-F5344CB8AC3E}">
        <p14:creationId xmlns:p14="http://schemas.microsoft.com/office/powerpoint/2010/main" val="289831246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kaidrės vaizdo vietos rezervavimo ženklas 1"/>
          <p:cNvSpPr>
            <a:spLocks noGrp="1" noRot="1" noChangeAspect="1"/>
          </p:cNvSpPr>
          <p:nvPr>
            <p:ph type="sldImg"/>
          </p:nvPr>
        </p:nvSpPr>
        <p:spPr/>
      </p:sp>
      <p:sp>
        <p:nvSpPr>
          <p:cNvPr id="3" name="Pastabų vietos rezervavimo ženklas 2"/>
          <p:cNvSpPr>
            <a:spLocks noGrp="1"/>
          </p:cNvSpPr>
          <p:nvPr>
            <p:ph type="body" idx="1"/>
          </p:nvPr>
        </p:nvSpPr>
        <p:spPr/>
        <p:txBody>
          <a:bodyPr/>
          <a:lstStyle/>
          <a:p>
            <a:pPr marL="0" marR="0" indent="450215" algn="just"/>
            <a:r>
              <a:rPr lang="lt-LT" b="0" i="0" dirty="0">
                <a:solidFill>
                  <a:srgbClr val="000000"/>
                </a:solidFill>
                <a:effectLst/>
                <a:latin typeface="Times New Roman" panose="02020603050405020304" pitchFamily="18" charset="0"/>
              </a:rPr>
              <a:t>63. </a:t>
            </a:r>
            <a:r>
              <a:rPr lang="lt-LT" b="0" i="0" dirty="0" err="1">
                <a:solidFill>
                  <a:srgbClr val="000000"/>
                </a:solidFill>
                <a:effectLst/>
                <a:latin typeface="Times New Roman" panose="02020603050405020304" pitchFamily="18" charset="0"/>
              </a:rPr>
              <a:t>Ikiprekybinis</a:t>
            </a:r>
            <a:r>
              <a:rPr lang="lt-LT" b="0" i="0" dirty="0">
                <a:solidFill>
                  <a:srgbClr val="000000"/>
                </a:solidFill>
                <a:effectLst/>
                <a:latin typeface="Times New Roman" panose="02020603050405020304" pitchFamily="18" charset="0"/>
              </a:rPr>
              <a:t> pirkimas organizuojamas, kai:</a:t>
            </a:r>
          </a:p>
          <a:p>
            <a:pPr marL="0" marR="0" indent="450215" algn="just"/>
            <a:r>
              <a:rPr lang="lt-LT" sz="1800" b="0" i="0" dirty="0">
                <a:solidFill>
                  <a:srgbClr val="000000"/>
                </a:solidFill>
                <a:effectLst/>
                <a:latin typeface="Times New Roman" panose="02020603050405020304" pitchFamily="18" charset="0"/>
              </a:rPr>
              <a:t>63.1. pirkimo vykdytojo poreikius tenkinančio inovatyviojo produkto nėra rinkoje arba pirkimo vykdytojas dėl reikalingam inovatyviajam produktui taikomų patekimo į rinką ar apyvartos rinkoje apribojimų negali jo įsigyti ir tokiam inovatyviajam produktui sukurti būtinos MTEP paslaugos;</a:t>
            </a:r>
          </a:p>
          <a:p>
            <a:pPr marL="0" marR="0" indent="450215" algn="just"/>
            <a:r>
              <a:rPr lang="lt-LT" sz="1800" b="0" i="0" dirty="0">
                <a:solidFill>
                  <a:srgbClr val="000000"/>
                </a:solidFill>
                <a:effectLst/>
                <a:latin typeface="Times New Roman" panose="02020603050405020304" pitchFamily="18" charset="0"/>
              </a:rPr>
              <a:t>63.2. </a:t>
            </a:r>
            <a:r>
              <a:rPr lang="lt-LT" sz="1800" b="0" i="0">
                <a:solidFill>
                  <a:srgbClr val="000000"/>
                </a:solidFill>
                <a:effectLst/>
                <a:latin typeface="Times New Roman" panose="02020603050405020304" pitchFamily="18" charset="0"/>
              </a:rPr>
              <a:t>rinkoje esantis produktas netenkina pirkimo vykdytojo poreikio, todėl reikia pagerinti produkto funkcines savybes ir (arba) mažinti esamo produkto savikainą ir produkto funkcinėms savybėms pagerinti reikalingos MTEP paslaugos</a:t>
            </a:r>
          </a:p>
          <a:p>
            <a:endParaRPr lang="lt-LT" dirty="0"/>
          </a:p>
        </p:txBody>
      </p:sp>
      <p:sp>
        <p:nvSpPr>
          <p:cNvPr id="4" name="Skaidrės numerio vietos rezervavimo ženklas 3"/>
          <p:cNvSpPr>
            <a:spLocks noGrp="1"/>
          </p:cNvSpPr>
          <p:nvPr>
            <p:ph type="sldNum" sz="quarter" idx="5"/>
          </p:nvPr>
        </p:nvSpPr>
        <p:spPr/>
        <p:txBody>
          <a:bodyPr/>
          <a:lstStyle/>
          <a:p>
            <a:fld id="{C846C219-D0CB-0346-AF46-782F1007A959}" type="slidenum">
              <a:rPr lang="en-LT" smtClean="0"/>
              <a:t>2</a:t>
            </a:fld>
            <a:endParaRPr lang="en-LT"/>
          </a:p>
        </p:txBody>
      </p:sp>
    </p:spTree>
    <p:extLst>
      <p:ext uri="{BB962C8B-B14F-4D97-AF65-F5344CB8AC3E}">
        <p14:creationId xmlns:p14="http://schemas.microsoft.com/office/powerpoint/2010/main" val="940716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9CD8692-71B1-CCAB-16C0-6C18909F9697}"/>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96451ECB-F82B-3A41-0A1B-A3EA5968EF5A}"/>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32EBFD4D-3812-851B-EA9B-6D1DA2F0984C}"/>
              </a:ext>
            </a:extLst>
          </p:cNvPr>
          <p:cNvSpPr>
            <a:spLocks noGrp="1"/>
          </p:cNvSpPr>
          <p:nvPr>
            <p:ph type="body" idx="1"/>
          </p:nvPr>
        </p:nvSpPr>
        <p:spPr/>
        <p:txBody>
          <a:bodyPr/>
          <a:lstStyle/>
          <a:p>
            <a:endParaRPr lang="lt-LT" dirty="0"/>
          </a:p>
        </p:txBody>
      </p:sp>
      <p:sp>
        <p:nvSpPr>
          <p:cNvPr id="4" name="Slide Number Placeholder 3">
            <a:extLst>
              <a:ext uri="{FF2B5EF4-FFF2-40B4-BE49-F238E27FC236}">
                <a16:creationId xmlns:a16="http://schemas.microsoft.com/office/drawing/2014/main" id="{53B48848-4E1B-80E3-A1EB-9846578432F6}"/>
              </a:ext>
            </a:extLst>
          </p:cNvPr>
          <p:cNvSpPr>
            <a:spLocks noGrp="1"/>
          </p:cNvSpPr>
          <p:nvPr>
            <p:ph type="sldNum" sz="quarter" idx="5"/>
          </p:nvPr>
        </p:nvSpPr>
        <p:spPr/>
        <p:txBody>
          <a:bodyPr/>
          <a:lstStyle/>
          <a:p>
            <a:fld id="{C846C219-D0CB-0346-AF46-782F1007A959}" type="slidenum">
              <a:rPr lang="en-LT" smtClean="0"/>
              <a:t>27</a:t>
            </a:fld>
            <a:endParaRPr lang="en-LT"/>
          </a:p>
        </p:txBody>
      </p:sp>
    </p:spTree>
    <p:extLst>
      <p:ext uri="{BB962C8B-B14F-4D97-AF65-F5344CB8AC3E}">
        <p14:creationId xmlns:p14="http://schemas.microsoft.com/office/powerpoint/2010/main" val="356158457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kaidrės vaizdo vietos rezervavimo ženklas 1"/>
          <p:cNvSpPr>
            <a:spLocks noGrp="1" noRot="1" noChangeAspect="1"/>
          </p:cNvSpPr>
          <p:nvPr>
            <p:ph type="sldImg"/>
          </p:nvPr>
        </p:nvSpPr>
        <p:spPr/>
      </p:sp>
      <p:sp>
        <p:nvSpPr>
          <p:cNvPr id="3" name="Pastabų vietos rezervavimo ženklas 2"/>
          <p:cNvSpPr>
            <a:spLocks noGrp="1"/>
          </p:cNvSpPr>
          <p:nvPr>
            <p:ph type="body" idx="1"/>
          </p:nvPr>
        </p:nvSpPr>
        <p:spPr/>
        <p:txBody>
          <a:bodyPr/>
          <a:lstStyle/>
          <a:p>
            <a:endParaRPr lang="en-150" dirty="0"/>
          </a:p>
        </p:txBody>
      </p:sp>
      <p:sp>
        <p:nvSpPr>
          <p:cNvPr id="4" name="Skaidrės numerio vietos rezervavimo ženklas 3"/>
          <p:cNvSpPr>
            <a:spLocks noGrp="1"/>
          </p:cNvSpPr>
          <p:nvPr>
            <p:ph type="sldNum" sz="quarter" idx="5"/>
          </p:nvPr>
        </p:nvSpPr>
        <p:spPr/>
        <p:txBody>
          <a:bodyPr/>
          <a:lstStyle/>
          <a:p>
            <a:fld id="{C846C219-D0CB-0346-AF46-782F1007A959}" type="slidenum">
              <a:rPr lang="en-LT" smtClean="0"/>
              <a:t>28</a:t>
            </a:fld>
            <a:endParaRPr lang="en-LT"/>
          </a:p>
        </p:txBody>
      </p:sp>
    </p:spTree>
    <p:extLst>
      <p:ext uri="{BB962C8B-B14F-4D97-AF65-F5344CB8AC3E}">
        <p14:creationId xmlns:p14="http://schemas.microsoft.com/office/powerpoint/2010/main" val="235011647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kaidrės vaizdo vietos rezervavimo ženklas 1"/>
          <p:cNvSpPr>
            <a:spLocks noGrp="1" noRot="1" noChangeAspect="1"/>
          </p:cNvSpPr>
          <p:nvPr>
            <p:ph type="sldImg"/>
          </p:nvPr>
        </p:nvSpPr>
        <p:spPr/>
      </p:sp>
      <p:sp>
        <p:nvSpPr>
          <p:cNvPr id="3" name="Pastabų vietos rezervavimo ženklas 2"/>
          <p:cNvSpPr>
            <a:spLocks noGrp="1"/>
          </p:cNvSpPr>
          <p:nvPr>
            <p:ph type="body" idx="1"/>
          </p:nvPr>
        </p:nvSpPr>
        <p:spPr/>
        <p:txBody>
          <a:bodyPr/>
          <a:lstStyle/>
          <a:p>
            <a:pPr marL="285750" indent="-285750" algn="just">
              <a:buFontTx/>
              <a:buChar char="-"/>
            </a:pPr>
            <a:r>
              <a:rPr lang="lt-LT" sz="1200" dirty="0">
                <a:latin typeface="Verdana" panose="020B0604030504040204" pitchFamily="34" charset="0"/>
                <a:ea typeface="Verdana" panose="020B0604030504040204" pitchFamily="34" charset="0"/>
              </a:rPr>
              <a:t>inovatyvumo – </a:t>
            </a:r>
            <a:r>
              <a:rPr lang="lt-LT" sz="1200" dirty="0" err="1">
                <a:latin typeface="Verdana" panose="020B0604030504040204" pitchFamily="34" charset="0"/>
                <a:ea typeface="Verdana" panose="020B0604030504040204" pitchFamily="34" charset="0"/>
              </a:rPr>
              <a:t>ikiprekybinis</a:t>
            </a:r>
            <a:r>
              <a:rPr lang="lt-LT" sz="1200" dirty="0">
                <a:latin typeface="Verdana" panose="020B0604030504040204" pitchFamily="34" charset="0"/>
                <a:ea typeface="Verdana" panose="020B0604030504040204" pitchFamily="34" charset="0"/>
              </a:rPr>
              <a:t> pirkimas turi būti vykdomas tik tada, kai atlikus rinkos analizę įsitikinama, kad rinka negali patenkinti esamo poreikio;</a:t>
            </a:r>
          </a:p>
          <a:p>
            <a:pPr marL="285750" indent="-285750" algn="just">
              <a:buFontTx/>
              <a:buChar char="-"/>
            </a:pPr>
            <a:r>
              <a:rPr lang="lt-LT" sz="1200" dirty="0">
                <a:latin typeface="Verdana" panose="020B0604030504040204" pitchFamily="34" charset="0"/>
                <a:ea typeface="Verdana" panose="020B0604030504040204" pitchFamily="34" charset="0"/>
              </a:rPr>
              <a:t>rizikos ir naudos pasidalijimo – </a:t>
            </a:r>
            <a:r>
              <a:rPr lang="lt-LT" sz="1200" dirty="0" err="1">
                <a:latin typeface="Verdana" panose="020B0604030504040204" pitchFamily="34" charset="0"/>
                <a:ea typeface="Verdana" panose="020B0604030504040204" pitchFamily="34" charset="0"/>
              </a:rPr>
              <a:t>ikiprekybiniame</a:t>
            </a:r>
            <a:r>
              <a:rPr lang="lt-LT" sz="1200" dirty="0">
                <a:latin typeface="Verdana" panose="020B0604030504040204" pitchFamily="34" charset="0"/>
                <a:ea typeface="Verdana" panose="020B0604030504040204" pitchFamily="34" charset="0"/>
              </a:rPr>
              <a:t> pirkime dalyvaujantys subjektai turi būti suinteresuoti šio proceso rezultatyvumu, todėl </a:t>
            </a:r>
            <a:r>
              <a:rPr lang="lt-LT" sz="1200" dirty="0" err="1">
                <a:latin typeface="Verdana" panose="020B0604030504040204" pitchFamily="34" charset="0"/>
                <a:ea typeface="Verdana" panose="020B0604030504040204" pitchFamily="34" charset="0"/>
              </a:rPr>
              <a:t>ikiprekybinio</a:t>
            </a:r>
            <a:r>
              <a:rPr lang="lt-LT" sz="1200" dirty="0">
                <a:latin typeface="Verdana" panose="020B0604030504040204" pitchFamily="34" charset="0"/>
                <a:ea typeface="Verdana" panose="020B0604030504040204" pitchFamily="34" charset="0"/>
              </a:rPr>
              <a:t> pirkimo nauda ir rizika turi būti dalijamasi pagal rinkos sąlygas; sumokėta fiksuota kaina, mokama dalyviui už teikiamas MTEP paslaugas kiekviename </a:t>
            </a:r>
            <a:r>
              <a:rPr lang="lt-LT" sz="1200" dirty="0" err="1">
                <a:latin typeface="Verdana" panose="020B0604030504040204" pitchFamily="34" charset="0"/>
                <a:ea typeface="Verdana" panose="020B0604030504040204" pitchFamily="34" charset="0"/>
              </a:rPr>
              <a:t>ikiprekybinio</a:t>
            </a:r>
            <a:r>
              <a:rPr lang="lt-LT" sz="1200" dirty="0">
                <a:latin typeface="Verdana" panose="020B0604030504040204" pitchFamily="34" charset="0"/>
                <a:ea typeface="Verdana" panose="020B0604030504040204" pitchFamily="34" charset="0"/>
              </a:rPr>
              <a:t> pirkimo etape (toliau – fiksuota kaina), arba finansuojama perkamų MTEP paslaugų kainos dalis (procentais), mokama dalyviui už teikiamas MTEP paslaugas kiekviename </a:t>
            </a:r>
            <a:r>
              <a:rPr lang="lt-LT" sz="1200" dirty="0" err="1">
                <a:latin typeface="Verdana" panose="020B0604030504040204" pitchFamily="34" charset="0"/>
                <a:ea typeface="Verdana" panose="020B0604030504040204" pitchFamily="34" charset="0"/>
              </a:rPr>
              <a:t>ikiprekybinio</a:t>
            </a:r>
            <a:r>
              <a:rPr lang="lt-LT" sz="1200" dirty="0">
                <a:latin typeface="Verdana" panose="020B0604030504040204" pitchFamily="34" charset="0"/>
                <a:ea typeface="Verdana" panose="020B0604030504040204" pitchFamily="34" charset="0"/>
              </a:rPr>
              <a:t> pirkimo etape (toliau – finansuojama kainos dalis), ir maksimalus tokios dalies dydis visiškai atitinka pirkimo vykdytojo gautos naudos rinkos vertę ir dalyvio prisiimtą riziką;</a:t>
            </a:r>
          </a:p>
          <a:p>
            <a:pPr marL="285750" indent="-285750" algn="just">
              <a:buFontTx/>
              <a:buChar char="-"/>
            </a:pPr>
            <a:r>
              <a:rPr lang="lt-LT" sz="1200" dirty="0">
                <a:latin typeface="Verdana" panose="020B0604030504040204" pitchFamily="34" charset="0"/>
                <a:ea typeface="Verdana" panose="020B0604030504040204" pitchFamily="34" charset="0"/>
              </a:rPr>
              <a:t>vertės už pinigus – vertinant dalyvių pasiūlymus ir jų </a:t>
            </a:r>
            <a:r>
              <a:rPr lang="lt-LT" sz="1200" dirty="0" err="1">
                <a:latin typeface="Verdana" panose="020B0604030504040204" pitchFamily="34" charset="0"/>
                <a:ea typeface="Verdana" panose="020B0604030504040204" pitchFamily="34" charset="0"/>
              </a:rPr>
              <a:t>ikiprekybinio</a:t>
            </a:r>
            <a:r>
              <a:rPr lang="lt-LT" sz="1200" dirty="0">
                <a:latin typeface="Verdana" panose="020B0604030504040204" pitchFamily="34" charset="0"/>
                <a:ea typeface="Verdana" panose="020B0604030504040204" pitchFamily="34" charset="0"/>
              </a:rPr>
              <a:t> pirkimo metu suteiktų MTEP paslaugų rezultatus, prioritetas skiriamas didžiausią pridėtinę vertę kuriantiems pasiūlymams už rinkos kainą, nustatytą rinkos konsultacijų metu;</a:t>
            </a:r>
          </a:p>
          <a:p>
            <a:endParaRPr lang="lt-LT" dirty="0"/>
          </a:p>
        </p:txBody>
      </p:sp>
      <p:sp>
        <p:nvSpPr>
          <p:cNvPr id="4" name="Skaidrės numerio vietos rezervavimo ženklas 3"/>
          <p:cNvSpPr>
            <a:spLocks noGrp="1"/>
          </p:cNvSpPr>
          <p:nvPr>
            <p:ph type="sldNum" sz="quarter" idx="5"/>
          </p:nvPr>
        </p:nvSpPr>
        <p:spPr/>
        <p:txBody>
          <a:bodyPr/>
          <a:lstStyle/>
          <a:p>
            <a:fld id="{C846C219-D0CB-0346-AF46-782F1007A959}" type="slidenum">
              <a:rPr lang="en-LT" smtClean="0"/>
              <a:t>3</a:t>
            </a:fld>
            <a:endParaRPr lang="en-LT"/>
          </a:p>
        </p:txBody>
      </p:sp>
    </p:spTree>
    <p:extLst>
      <p:ext uri="{BB962C8B-B14F-4D97-AF65-F5344CB8AC3E}">
        <p14:creationId xmlns:p14="http://schemas.microsoft.com/office/powerpoint/2010/main" val="100215207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kaidrės vaizdo vietos rezervavimo ženklas 1"/>
          <p:cNvSpPr>
            <a:spLocks noGrp="1" noRot="1" noChangeAspect="1"/>
          </p:cNvSpPr>
          <p:nvPr>
            <p:ph type="sldImg"/>
          </p:nvPr>
        </p:nvSpPr>
        <p:spPr/>
      </p:sp>
      <p:sp>
        <p:nvSpPr>
          <p:cNvPr id="3" name="Pastabų vietos rezervavimo ženklas 2"/>
          <p:cNvSpPr>
            <a:spLocks noGrp="1"/>
          </p:cNvSpPr>
          <p:nvPr>
            <p:ph type="body" idx="1"/>
          </p:nvPr>
        </p:nvSpPr>
        <p:spPr/>
        <p:txBody>
          <a:bodyPr/>
          <a:lstStyle/>
          <a:p>
            <a:endParaRPr lang="en-150" dirty="0"/>
          </a:p>
        </p:txBody>
      </p:sp>
      <p:sp>
        <p:nvSpPr>
          <p:cNvPr id="4" name="Skaidrės numerio vietos rezervavimo ženklas 3"/>
          <p:cNvSpPr>
            <a:spLocks noGrp="1"/>
          </p:cNvSpPr>
          <p:nvPr>
            <p:ph type="sldNum" sz="quarter" idx="5"/>
          </p:nvPr>
        </p:nvSpPr>
        <p:spPr/>
        <p:txBody>
          <a:bodyPr/>
          <a:lstStyle/>
          <a:p>
            <a:fld id="{C846C219-D0CB-0346-AF46-782F1007A959}" type="slidenum">
              <a:rPr lang="en-LT" smtClean="0"/>
              <a:t>4</a:t>
            </a:fld>
            <a:endParaRPr lang="en-LT"/>
          </a:p>
        </p:txBody>
      </p:sp>
    </p:spTree>
    <p:extLst>
      <p:ext uri="{BB962C8B-B14F-4D97-AF65-F5344CB8AC3E}">
        <p14:creationId xmlns:p14="http://schemas.microsoft.com/office/powerpoint/2010/main" val="211296011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kaidrės vaizdo vietos rezervavimo ženklas 1"/>
          <p:cNvSpPr>
            <a:spLocks noGrp="1" noRot="1" noChangeAspect="1"/>
          </p:cNvSpPr>
          <p:nvPr>
            <p:ph type="sldImg"/>
          </p:nvPr>
        </p:nvSpPr>
        <p:spPr/>
      </p:sp>
      <p:sp>
        <p:nvSpPr>
          <p:cNvPr id="3" name="Pastabų vietos rezervavimo ženkla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lt-LT" sz="1200" dirty="0">
                <a:solidFill>
                  <a:schemeClr val="bg1"/>
                </a:solidFill>
                <a:latin typeface="Verdana" panose="020B0604030504040204" pitchFamily="34" charset="0"/>
                <a:ea typeface="Verdana" panose="020B0604030504040204" pitchFamily="34" charset="0"/>
              </a:rPr>
              <a:t>SVV subjektui nepriskiriamos įmonės, kuriose valstybė ar savivaldybė tiesiogiai/ netiesiogiai turi  25 proc. ir daugiau akcijų/ dalyvių balsų.</a:t>
            </a:r>
          </a:p>
          <a:p>
            <a:endParaRPr lang="en-150" dirty="0"/>
          </a:p>
        </p:txBody>
      </p:sp>
      <p:sp>
        <p:nvSpPr>
          <p:cNvPr id="4" name="Skaidrės numerio vietos rezervavimo ženklas 3"/>
          <p:cNvSpPr>
            <a:spLocks noGrp="1"/>
          </p:cNvSpPr>
          <p:nvPr>
            <p:ph type="sldNum" sz="quarter" idx="5"/>
          </p:nvPr>
        </p:nvSpPr>
        <p:spPr/>
        <p:txBody>
          <a:bodyPr/>
          <a:lstStyle/>
          <a:p>
            <a:fld id="{C846C219-D0CB-0346-AF46-782F1007A959}" type="slidenum">
              <a:rPr lang="en-LT" smtClean="0"/>
              <a:t>7</a:t>
            </a:fld>
            <a:endParaRPr lang="en-LT"/>
          </a:p>
        </p:txBody>
      </p:sp>
    </p:spTree>
    <p:extLst>
      <p:ext uri="{BB962C8B-B14F-4D97-AF65-F5344CB8AC3E}">
        <p14:creationId xmlns:p14="http://schemas.microsoft.com/office/powerpoint/2010/main" val="123477607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kaidrės vaizdo vietos rezervavimo ženklas 1"/>
          <p:cNvSpPr>
            <a:spLocks noGrp="1" noRot="1" noChangeAspect="1"/>
          </p:cNvSpPr>
          <p:nvPr>
            <p:ph type="sldImg"/>
          </p:nvPr>
        </p:nvSpPr>
        <p:spPr/>
      </p:sp>
      <p:sp>
        <p:nvSpPr>
          <p:cNvPr id="3" name="Pastabų vietos rezervavimo ženkla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lt-LT" sz="1200" dirty="0">
                <a:solidFill>
                  <a:schemeClr val="bg1"/>
                </a:solidFill>
                <a:latin typeface="Verdana" panose="020B0604030504040204" pitchFamily="34" charset="0"/>
                <a:ea typeface="Verdana" panose="020B0604030504040204" pitchFamily="34" charset="0"/>
              </a:rPr>
              <a:t>SVV subjektui nepriskiriamos įmonės, kuriose valstybė ar savivaldybė tiesiogiai/ netiesiogiai turi  25 proc. ir daugiau akcijų/ dalyvių balsų.</a:t>
            </a:r>
          </a:p>
          <a:p>
            <a:endParaRPr lang="en-150" dirty="0"/>
          </a:p>
        </p:txBody>
      </p:sp>
      <p:sp>
        <p:nvSpPr>
          <p:cNvPr id="4" name="Skaidrės numerio vietos rezervavimo ženklas 3"/>
          <p:cNvSpPr>
            <a:spLocks noGrp="1"/>
          </p:cNvSpPr>
          <p:nvPr>
            <p:ph type="sldNum" sz="quarter" idx="5"/>
          </p:nvPr>
        </p:nvSpPr>
        <p:spPr/>
        <p:txBody>
          <a:bodyPr/>
          <a:lstStyle/>
          <a:p>
            <a:fld id="{C846C219-D0CB-0346-AF46-782F1007A959}" type="slidenum">
              <a:rPr lang="en-LT" smtClean="0"/>
              <a:t>8</a:t>
            </a:fld>
            <a:endParaRPr lang="en-LT"/>
          </a:p>
        </p:txBody>
      </p:sp>
    </p:spTree>
    <p:extLst>
      <p:ext uri="{BB962C8B-B14F-4D97-AF65-F5344CB8AC3E}">
        <p14:creationId xmlns:p14="http://schemas.microsoft.com/office/powerpoint/2010/main" val="284549161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kaidrės vaizdo vietos rezervavimo ženklas 1"/>
          <p:cNvSpPr>
            <a:spLocks noGrp="1" noRot="1" noChangeAspect="1"/>
          </p:cNvSpPr>
          <p:nvPr>
            <p:ph type="sldImg"/>
          </p:nvPr>
        </p:nvSpPr>
        <p:spPr/>
      </p:sp>
      <p:sp>
        <p:nvSpPr>
          <p:cNvPr id="3" name="Pastabų vietos rezervavimo ženklas 2"/>
          <p:cNvSpPr>
            <a:spLocks noGrp="1"/>
          </p:cNvSpPr>
          <p:nvPr>
            <p:ph type="body" idx="1"/>
          </p:nvPr>
        </p:nvSpPr>
        <p:spPr/>
        <p:txBody>
          <a:bodyPr/>
          <a:lstStyle/>
          <a:p>
            <a:endParaRPr lang="en-150" dirty="0"/>
          </a:p>
        </p:txBody>
      </p:sp>
      <p:sp>
        <p:nvSpPr>
          <p:cNvPr id="4" name="Skaidrės numerio vietos rezervavimo ženklas 3"/>
          <p:cNvSpPr>
            <a:spLocks noGrp="1"/>
          </p:cNvSpPr>
          <p:nvPr>
            <p:ph type="sldNum" sz="quarter" idx="5"/>
          </p:nvPr>
        </p:nvSpPr>
        <p:spPr/>
        <p:txBody>
          <a:bodyPr/>
          <a:lstStyle/>
          <a:p>
            <a:fld id="{C846C219-D0CB-0346-AF46-782F1007A959}" type="slidenum">
              <a:rPr lang="en-LT" smtClean="0"/>
              <a:t>10</a:t>
            </a:fld>
            <a:endParaRPr lang="en-LT"/>
          </a:p>
        </p:txBody>
      </p:sp>
    </p:spTree>
    <p:extLst>
      <p:ext uri="{BB962C8B-B14F-4D97-AF65-F5344CB8AC3E}">
        <p14:creationId xmlns:p14="http://schemas.microsoft.com/office/powerpoint/2010/main" val="313660788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kaidrės vaizdo vietos rezervavimo ženklas 1"/>
          <p:cNvSpPr>
            <a:spLocks noGrp="1" noRot="1" noChangeAspect="1"/>
          </p:cNvSpPr>
          <p:nvPr>
            <p:ph type="sldImg"/>
          </p:nvPr>
        </p:nvSpPr>
        <p:spPr/>
      </p:sp>
      <p:sp>
        <p:nvSpPr>
          <p:cNvPr id="3" name="Pastabų vietos rezervavimo ženklas 2"/>
          <p:cNvSpPr>
            <a:spLocks noGrp="1"/>
          </p:cNvSpPr>
          <p:nvPr>
            <p:ph type="body" idx="1"/>
          </p:nvPr>
        </p:nvSpPr>
        <p:spPr/>
        <p:txBody>
          <a:bodyPr/>
          <a:lstStyle/>
          <a:p>
            <a:r>
              <a:rPr lang="lt-LT" sz="1800" dirty="0">
                <a:solidFill>
                  <a:srgbClr val="000000"/>
                </a:solidFill>
                <a:effectLst/>
                <a:latin typeface="Times New Roman" panose="02020603050405020304" pitchFamily="18" charset="0"/>
                <a:ea typeface="Times New Roman" panose="02020603050405020304" pitchFamily="18" charset="0"/>
              </a:rPr>
              <a:t>sistema, skirta Klaipėdos miesto automobilių spūsčių optimizavimui), nors pareiškėjas registruotas ir veikia Vilniuje</a:t>
            </a:r>
          </a:p>
          <a:p>
            <a:endParaRPr lang="lt-LT" sz="1800" dirty="0">
              <a:solidFill>
                <a:srgbClr val="000000"/>
              </a:solidFill>
              <a:effectLst/>
              <a:latin typeface="Times New Roman" panose="02020603050405020304" pitchFamily="18" charset="0"/>
            </a:endParaRPr>
          </a:p>
          <a:p>
            <a:r>
              <a:rPr lang="lt-LT" sz="1800" dirty="0" err="1">
                <a:solidFill>
                  <a:srgbClr val="000000"/>
                </a:solidFill>
                <a:effectLst/>
                <a:latin typeface="Times New Roman" panose="02020603050405020304" pitchFamily="18" charset="0"/>
              </a:rPr>
              <a:t>Mediciniai</a:t>
            </a:r>
            <a:r>
              <a:rPr lang="lt-LT" sz="1800" dirty="0">
                <a:solidFill>
                  <a:srgbClr val="000000"/>
                </a:solidFill>
                <a:effectLst/>
                <a:latin typeface="Times New Roman" panose="02020603050405020304" pitchFamily="18" charset="0"/>
              </a:rPr>
              <a:t> prietaisai skirti visiems Lietuvos žmonėms</a:t>
            </a:r>
            <a:endParaRPr lang="lt-LT" dirty="0"/>
          </a:p>
        </p:txBody>
      </p:sp>
      <p:sp>
        <p:nvSpPr>
          <p:cNvPr id="4" name="Skaidrės numerio vietos rezervavimo ženklas 3"/>
          <p:cNvSpPr>
            <a:spLocks noGrp="1"/>
          </p:cNvSpPr>
          <p:nvPr>
            <p:ph type="sldNum" sz="quarter" idx="5"/>
          </p:nvPr>
        </p:nvSpPr>
        <p:spPr/>
        <p:txBody>
          <a:bodyPr/>
          <a:lstStyle/>
          <a:p>
            <a:fld id="{C846C219-D0CB-0346-AF46-782F1007A959}" type="slidenum">
              <a:rPr lang="en-LT" smtClean="0"/>
              <a:t>11</a:t>
            </a:fld>
            <a:endParaRPr lang="en-LT"/>
          </a:p>
        </p:txBody>
      </p:sp>
    </p:spTree>
    <p:extLst>
      <p:ext uri="{BB962C8B-B14F-4D97-AF65-F5344CB8AC3E}">
        <p14:creationId xmlns:p14="http://schemas.microsoft.com/office/powerpoint/2010/main" val="239615073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kaidrės vaizdo vietos rezervavimo ženklas 1"/>
          <p:cNvSpPr>
            <a:spLocks noGrp="1" noRot="1" noChangeAspect="1"/>
          </p:cNvSpPr>
          <p:nvPr>
            <p:ph type="sldImg"/>
          </p:nvPr>
        </p:nvSpPr>
        <p:spPr/>
      </p:sp>
      <p:sp>
        <p:nvSpPr>
          <p:cNvPr id="3" name="Pastabų vietos rezervavimo ženklas 2"/>
          <p:cNvSpPr>
            <a:spLocks noGrp="1"/>
          </p:cNvSpPr>
          <p:nvPr>
            <p:ph type="body" idx="1"/>
          </p:nvPr>
        </p:nvSpPr>
        <p:spPr/>
        <p:txBody>
          <a:bodyPr/>
          <a:lstStyle/>
          <a:p>
            <a:endParaRPr lang="en-150" dirty="0"/>
          </a:p>
        </p:txBody>
      </p:sp>
      <p:sp>
        <p:nvSpPr>
          <p:cNvPr id="4" name="Skaidrės numerio vietos rezervavimo ženklas 3"/>
          <p:cNvSpPr>
            <a:spLocks noGrp="1"/>
          </p:cNvSpPr>
          <p:nvPr>
            <p:ph type="sldNum" sz="quarter" idx="5"/>
          </p:nvPr>
        </p:nvSpPr>
        <p:spPr/>
        <p:txBody>
          <a:bodyPr/>
          <a:lstStyle/>
          <a:p>
            <a:fld id="{C846C219-D0CB-0346-AF46-782F1007A959}" type="slidenum">
              <a:rPr lang="en-LT" smtClean="0"/>
              <a:t>12</a:t>
            </a:fld>
            <a:endParaRPr lang="en-LT"/>
          </a:p>
        </p:txBody>
      </p:sp>
    </p:spTree>
    <p:extLst>
      <p:ext uri="{BB962C8B-B14F-4D97-AF65-F5344CB8AC3E}">
        <p14:creationId xmlns:p14="http://schemas.microsoft.com/office/powerpoint/2010/main" val="2695373612"/>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image" Target="../media/image5.emf"/><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image" Target="../media/image7.emf"/><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chart" Target="../charts/chart2.xml"/><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image" Target="../media/image7.emf"/><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chart" Target="../charts/chart4.xml"/><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10.emf"/><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11.emf"/><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Pavadinimo skaidrė">
    <p:bg>
      <p:bgPr>
        <a:solidFill>
          <a:srgbClr val="302757"/>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EA01CA-B547-A442-ACFC-3D6CF3FAB361}"/>
              </a:ext>
            </a:extLst>
          </p:cNvPr>
          <p:cNvSpPr>
            <a:spLocks noGrp="1"/>
          </p:cNvSpPr>
          <p:nvPr>
            <p:ph type="ctrTitle" hasCustomPrompt="1"/>
          </p:nvPr>
        </p:nvSpPr>
        <p:spPr>
          <a:xfrm>
            <a:off x="938842" y="1426464"/>
            <a:ext cx="5587652" cy="1341926"/>
          </a:xfrm>
        </p:spPr>
        <p:txBody>
          <a:bodyPr anchor="b">
            <a:noAutofit/>
          </a:bodyPr>
          <a:lstStyle>
            <a:lvl1pPr algn="l">
              <a:defRPr sz="3500">
                <a:solidFill>
                  <a:schemeClr val="bg1"/>
                </a:solidFill>
              </a:defRPr>
            </a:lvl1pPr>
          </a:lstStyle>
          <a:p>
            <a:r>
              <a:rPr lang="en-GB" err="1"/>
              <a:t>Pavadinimas</a:t>
            </a:r>
            <a:br>
              <a:rPr lang="en-GB"/>
            </a:br>
            <a:r>
              <a:rPr lang="en-GB"/>
              <a:t>per dvi </a:t>
            </a:r>
            <a:r>
              <a:rPr lang="en-GB" err="1"/>
              <a:t>eilutes</a:t>
            </a:r>
            <a:endParaRPr lang="en-LT"/>
          </a:p>
        </p:txBody>
      </p:sp>
      <p:sp>
        <p:nvSpPr>
          <p:cNvPr id="3" name="Subtitle 2">
            <a:extLst>
              <a:ext uri="{FF2B5EF4-FFF2-40B4-BE49-F238E27FC236}">
                <a16:creationId xmlns:a16="http://schemas.microsoft.com/office/drawing/2014/main" id="{E544E1B9-1882-0D43-9CCA-96C021418916}"/>
              </a:ext>
            </a:extLst>
          </p:cNvPr>
          <p:cNvSpPr>
            <a:spLocks noGrp="1"/>
          </p:cNvSpPr>
          <p:nvPr>
            <p:ph type="subTitle" idx="1" hasCustomPrompt="1"/>
          </p:nvPr>
        </p:nvSpPr>
        <p:spPr>
          <a:xfrm>
            <a:off x="967150" y="3087408"/>
            <a:ext cx="4697381" cy="749369"/>
          </a:xfrm>
        </p:spPr>
        <p:txBody>
          <a:bodyPr>
            <a:normAutofit/>
          </a:bodyPr>
          <a:lstStyle>
            <a:lvl1pPr marL="0" indent="0" algn="l">
              <a:buNone/>
              <a:defRPr sz="16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lt-LT"/>
              <a:t>Vardas Pavardė, pareigos</a:t>
            </a:r>
            <a:endParaRPr lang="en-LT"/>
          </a:p>
        </p:txBody>
      </p:sp>
      <p:pic>
        <p:nvPicPr>
          <p:cNvPr id="11" name="Picture 10">
            <a:extLst>
              <a:ext uri="{FF2B5EF4-FFF2-40B4-BE49-F238E27FC236}">
                <a16:creationId xmlns:a16="http://schemas.microsoft.com/office/drawing/2014/main" id="{05721D86-5173-894E-A667-5600F60703E9}"/>
              </a:ext>
            </a:extLst>
          </p:cNvPr>
          <p:cNvPicPr>
            <a:picLocks noChangeAspect="1"/>
          </p:cNvPicPr>
          <p:nvPr userDrawn="1"/>
        </p:nvPicPr>
        <p:blipFill>
          <a:blip r:embed="rId2"/>
          <a:stretch>
            <a:fillRect/>
          </a:stretch>
        </p:blipFill>
        <p:spPr>
          <a:xfrm>
            <a:off x="476993" y="5573949"/>
            <a:ext cx="2075060" cy="866428"/>
          </a:xfrm>
          <a:prstGeom prst="rect">
            <a:avLst/>
          </a:prstGeom>
        </p:spPr>
      </p:pic>
      <p:pic>
        <p:nvPicPr>
          <p:cNvPr id="8" name="Picture 7">
            <a:extLst>
              <a:ext uri="{FF2B5EF4-FFF2-40B4-BE49-F238E27FC236}">
                <a16:creationId xmlns:a16="http://schemas.microsoft.com/office/drawing/2014/main" id="{EB25FC2F-8608-E94C-ADBD-A880E7B7DADF}"/>
              </a:ext>
            </a:extLst>
          </p:cNvPr>
          <p:cNvPicPr>
            <a:picLocks noChangeAspect="1"/>
          </p:cNvPicPr>
          <p:nvPr userDrawn="1"/>
        </p:nvPicPr>
        <p:blipFill>
          <a:blip r:embed="rId3"/>
          <a:stretch>
            <a:fillRect/>
          </a:stretch>
        </p:blipFill>
        <p:spPr>
          <a:xfrm>
            <a:off x="8297694" y="1005855"/>
            <a:ext cx="3904034" cy="4880043"/>
          </a:xfrm>
          <a:prstGeom prst="rect">
            <a:avLst/>
          </a:prstGeom>
        </p:spPr>
      </p:pic>
    </p:spTree>
    <p:extLst>
      <p:ext uri="{BB962C8B-B14F-4D97-AF65-F5344CB8AC3E}">
        <p14:creationId xmlns:p14="http://schemas.microsoft.com/office/powerpoint/2010/main" val="968776202"/>
      </p:ext>
    </p:extLst>
  </p:cSld>
  <p:clrMapOvr>
    <a:masterClrMapping/>
  </p:clrMapOvr>
  <p:hf hdr="0" ftr="0"/>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Content with bulletpoints">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20168374-565B-0941-81B9-7CBAE2945087}"/>
              </a:ext>
            </a:extLst>
          </p:cNvPr>
          <p:cNvSpPr/>
          <p:nvPr userDrawn="1"/>
        </p:nvSpPr>
        <p:spPr>
          <a:xfrm>
            <a:off x="6677940" y="0"/>
            <a:ext cx="5514060" cy="6858000"/>
          </a:xfrm>
          <a:prstGeom prst="rect">
            <a:avLst/>
          </a:prstGeom>
          <a:solidFill>
            <a:srgbClr val="3027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LT"/>
          </a:p>
        </p:txBody>
      </p:sp>
      <p:sp>
        <p:nvSpPr>
          <p:cNvPr id="2" name="Title 1">
            <a:extLst>
              <a:ext uri="{FF2B5EF4-FFF2-40B4-BE49-F238E27FC236}">
                <a16:creationId xmlns:a16="http://schemas.microsoft.com/office/drawing/2014/main" id="{9520E444-E3F9-0148-A523-2F263BB7B9FD}"/>
              </a:ext>
            </a:extLst>
          </p:cNvPr>
          <p:cNvSpPr>
            <a:spLocks noGrp="1"/>
          </p:cNvSpPr>
          <p:nvPr>
            <p:ph type="title" hasCustomPrompt="1"/>
          </p:nvPr>
        </p:nvSpPr>
        <p:spPr>
          <a:xfrm>
            <a:off x="1329872" y="637495"/>
            <a:ext cx="4184189" cy="2791506"/>
          </a:xfrm>
        </p:spPr>
        <p:txBody>
          <a:bodyPr>
            <a:normAutofit/>
          </a:bodyPr>
          <a:lstStyle>
            <a:lvl1pPr>
              <a:lnSpc>
                <a:spcPct val="100000"/>
              </a:lnSpc>
              <a:defRPr sz="3500"/>
            </a:lvl1pPr>
          </a:lstStyle>
          <a:p>
            <a:r>
              <a:rPr lang="en-GB" err="1"/>
              <a:t>Temos</a:t>
            </a:r>
            <a:r>
              <a:rPr lang="en-GB"/>
              <a:t> </a:t>
            </a:r>
            <a:r>
              <a:rPr lang="en-GB" err="1"/>
              <a:t>pavadinimas</a:t>
            </a:r>
            <a:r>
              <a:rPr lang="en-GB"/>
              <a:t> business</a:t>
            </a:r>
            <a:endParaRPr lang="en-LT"/>
          </a:p>
        </p:txBody>
      </p:sp>
      <p:pic>
        <p:nvPicPr>
          <p:cNvPr id="7" name="Picture 6">
            <a:extLst>
              <a:ext uri="{FF2B5EF4-FFF2-40B4-BE49-F238E27FC236}">
                <a16:creationId xmlns:a16="http://schemas.microsoft.com/office/drawing/2014/main" id="{C860C4B2-6137-D948-9403-5A742964DC6E}"/>
              </a:ext>
            </a:extLst>
          </p:cNvPr>
          <p:cNvPicPr>
            <a:picLocks noChangeAspect="1"/>
          </p:cNvPicPr>
          <p:nvPr userDrawn="1"/>
        </p:nvPicPr>
        <p:blipFill>
          <a:blip r:embed="rId2"/>
          <a:stretch>
            <a:fillRect/>
          </a:stretch>
        </p:blipFill>
        <p:spPr>
          <a:xfrm>
            <a:off x="408494" y="364935"/>
            <a:ext cx="313724" cy="395293"/>
          </a:xfrm>
          <a:prstGeom prst="rect">
            <a:avLst/>
          </a:prstGeom>
        </p:spPr>
      </p:pic>
      <p:sp>
        <p:nvSpPr>
          <p:cNvPr id="10" name="Text Placeholder 3">
            <a:extLst>
              <a:ext uri="{FF2B5EF4-FFF2-40B4-BE49-F238E27FC236}">
                <a16:creationId xmlns:a16="http://schemas.microsoft.com/office/drawing/2014/main" id="{C7124E3A-97A3-8944-B35B-874803A7F9F5}"/>
              </a:ext>
            </a:extLst>
          </p:cNvPr>
          <p:cNvSpPr>
            <a:spLocks noGrp="1"/>
          </p:cNvSpPr>
          <p:nvPr>
            <p:ph type="body" sz="half" idx="10" hasCustomPrompt="1"/>
          </p:nvPr>
        </p:nvSpPr>
        <p:spPr>
          <a:xfrm>
            <a:off x="1329872" y="3687052"/>
            <a:ext cx="4053786" cy="2533453"/>
          </a:xfrm>
        </p:spPr>
        <p:txBody>
          <a:bodyPr>
            <a:normAutofit/>
          </a:bodyPr>
          <a:lstStyle>
            <a:lvl1pPr marL="0" indent="0">
              <a:lnSpc>
                <a:spcPct val="130000"/>
              </a:lnSpc>
              <a:buNone/>
              <a:defRPr sz="1200">
                <a:solidFill>
                  <a:srgbClr val="302757"/>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err="1"/>
              <a:t>Phasellus</a:t>
            </a:r>
            <a:r>
              <a:rPr lang="en-GB"/>
              <a:t> </a:t>
            </a:r>
            <a:r>
              <a:rPr lang="en-GB" err="1"/>
              <a:t>erat</a:t>
            </a:r>
            <a:r>
              <a:rPr lang="en-GB"/>
              <a:t> ipsum, </a:t>
            </a:r>
            <a:r>
              <a:rPr lang="en-GB" err="1"/>
              <a:t>iaculis</a:t>
            </a:r>
            <a:r>
              <a:rPr lang="en-GB"/>
              <a:t> </a:t>
            </a:r>
            <a:r>
              <a:rPr lang="en-GB" err="1"/>
              <a:t>vel</a:t>
            </a:r>
            <a:r>
              <a:rPr lang="en-GB"/>
              <a:t> </a:t>
            </a:r>
            <a:r>
              <a:rPr lang="en-GB" err="1"/>
              <a:t>condimentum</a:t>
            </a:r>
            <a:r>
              <a:rPr lang="en-GB"/>
              <a:t> </a:t>
            </a:r>
            <a:r>
              <a:rPr lang="en-GB" err="1"/>
              <a:t>vel</a:t>
            </a:r>
            <a:r>
              <a:rPr lang="en-GB"/>
              <a:t>, </a:t>
            </a:r>
            <a:r>
              <a:rPr lang="en-GB" err="1"/>
              <a:t>eleifend</a:t>
            </a:r>
            <a:r>
              <a:rPr lang="en-GB"/>
              <a:t> sit </a:t>
            </a:r>
            <a:r>
              <a:rPr lang="en-GB" err="1"/>
              <a:t>amet</a:t>
            </a:r>
            <a:r>
              <a:rPr lang="en-GB"/>
              <a:t> </a:t>
            </a:r>
            <a:r>
              <a:rPr lang="en-GB" err="1"/>
              <a:t>felis</a:t>
            </a:r>
            <a:r>
              <a:rPr lang="en-GB"/>
              <a:t>. In </a:t>
            </a:r>
            <a:r>
              <a:rPr lang="en-GB" err="1"/>
              <a:t>mauris</a:t>
            </a:r>
            <a:r>
              <a:rPr lang="en-GB"/>
              <a:t> </a:t>
            </a:r>
            <a:r>
              <a:rPr lang="en-GB" err="1"/>
              <a:t>nunc</a:t>
            </a:r>
            <a:r>
              <a:rPr lang="en-GB"/>
              <a:t>, </a:t>
            </a:r>
            <a:r>
              <a:rPr lang="en-GB" err="1"/>
              <a:t>scelerisque</a:t>
            </a:r>
            <a:r>
              <a:rPr lang="en-GB"/>
              <a:t> non </a:t>
            </a:r>
            <a:r>
              <a:rPr lang="en-GB" err="1"/>
              <a:t>massa</a:t>
            </a:r>
            <a:r>
              <a:rPr lang="en-GB"/>
              <a:t> </a:t>
            </a:r>
            <a:r>
              <a:rPr lang="en-GB" err="1"/>
              <a:t>quis</a:t>
            </a:r>
            <a:r>
              <a:rPr lang="en-GB"/>
              <a:t>, </a:t>
            </a:r>
            <a:r>
              <a:rPr lang="en-GB" err="1"/>
              <a:t>bibendum</a:t>
            </a:r>
            <a:r>
              <a:rPr lang="en-GB"/>
              <a:t> </a:t>
            </a:r>
            <a:r>
              <a:rPr lang="en-GB" err="1"/>
              <a:t>suscipit</a:t>
            </a:r>
            <a:r>
              <a:rPr lang="en-GB"/>
              <a:t> </a:t>
            </a:r>
            <a:r>
              <a:rPr lang="en-GB" err="1"/>
              <a:t>risus</a:t>
            </a:r>
            <a:r>
              <a:rPr lang="en-GB"/>
              <a:t>.</a:t>
            </a:r>
          </a:p>
          <a:p>
            <a:pPr lvl="0"/>
            <a:r>
              <a:rPr lang="en-GB" err="1"/>
              <a:t>Pellentesque</a:t>
            </a:r>
            <a:r>
              <a:rPr lang="en-GB"/>
              <a:t> habitant </a:t>
            </a:r>
            <a:r>
              <a:rPr lang="en-GB" err="1"/>
              <a:t>morbi</a:t>
            </a:r>
            <a:r>
              <a:rPr lang="en-GB"/>
              <a:t> </a:t>
            </a:r>
            <a:r>
              <a:rPr lang="en-GB" err="1"/>
              <a:t>tristique</a:t>
            </a:r>
            <a:r>
              <a:rPr lang="en-GB"/>
              <a:t> </a:t>
            </a:r>
            <a:r>
              <a:rPr lang="en-GB" err="1"/>
              <a:t>senectus</a:t>
            </a:r>
            <a:r>
              <a:rPr lang="en-GB"/>
              <a:t> et </a:t>
            </a:r>
            <a:r>
              <a:rPr lang="en-GB" err="1"/>
              <a:t>netus</a:t>
            </a:r>
            <a:r>
              <a:rPr lang="en-GB"/>
              <a:t> et </a:t>
            </a:r>
            <a:r>
              <a:rPr lang="en-GB" err="1"/>
              <a:t>malesuada</a:t>
            </a:r>
            <a:r>
              <a:rPr lang="en-GB"/>
              <a:t> fames ac </a:t>
            </a:r>
            <a:r>
              <a:rPr lang="en-GB" err="1"/>
              <a:t>turpis</a:t>
            </a:r>
            <a:r>
              <a:rPr lang="en-GB"/>
              <a:t> </a:t>
            </a:r>
            <a:r>
              <a:rPr lang="en-GB" err="1"/>
              <a:t>egestas</a:t>
            </a:r>
            <a:r>
              <a:rPr lang="en-GB"/>
              <a:t> </a:t>
            </a:r>
            <a:r>
              <a:rPr lang="en-GB" err="1"/>
              <a:t>pretium</a:t>
            </a:r>
            <a:r>
              <a:rPr lang="en-GB"/>
              <a:t> </a:t>
            </a:r>
            <a:r>
              <a:rPr lang="en-GB" err="1"/>
              <a:t>blandit</a:t>
            </a:r>
            <a:r>
              <a:rPr lang="en-GB"/>
              <a:t>.</a:t>
            </a:r>
          </a:p>
        </p:txBody>
      </p:sp>
      <p:sp>
        <p:nvSpPr>
          <p:cNvPr id="12" name="Text Placeholder 3">
            <a:extLst>
              <a:ext uri="{FF2B5EF4-FFF2-40B4-BE49-F238E27FC236}">
                <a16:creationId xmlns:a16="http://schemas.microsoft.com/office/drawing/2014/main" id="{3F8E7FE5-75F6-D54A-B074-844081BCADAB}"/>
              </a:ext>
            </a:extLst>
          </p:cNvPr>
          <p:cNvSpPr>
            <a:spLocks noGrp="1"/>
          </p:cNvSpPr>
          <p:nvPr>
            <p:ph type="body" sz="half" idx="2" hasCustomPrompt="1"/>
          </p:nvPr>
        </p:nvSpPr>
        <p:spPr>
          <a:xfrm>
            <a:off x="7854784" y="1805678"/>
            <a:ext cx="3615000" cy="3315331"/>
          </a:xfrm>
        </p:spPr>
        <p:txBody>
          <a:bodyPr>
            <a:normAutofit/>
          </a:bodyPr>
          <a:lstStyle>
            <a:lvl1pPr marL="171450" marR="0" indent="-171450" algn="l" defTabSz="914400" rtl="0" eaLnBrk="1" fontAlgn="auto" latinLnBrk="0" hangingPunct="1">
              <a:lnSpc>
                <a:spcPct val="150000"/>
              </a:lnSpc>
              <a:spcBef>
                <a:spcPts val="1000"/>
              </a:spcBef>
              <a:spcAft>
                <a:spcPts val="0"/>
              </a:spcAft>
              <a:buClr>
                <a:srgbClr val="EEE730"/>
              </a:buClr>
              <a:buSzPct val="100000"/>
              <a:buFont typeface="Wingdings" pitchFamily="2" charset="2"/>
              <a:buChar char="§"/>
              <a:tabLst/>
              <a:defRPr sz="1200">
                <a:solidFill>
                  <a:schemeClr val="bg1">
                    <a:lumMod val="95000"/>
                  </a:schemeClr>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Lorem ipsum</a:t>
            </a:r>
          </a:p>
          <a:p>
            <a:pPr lvl="0"/>
            <a:r>
              <a:rPr lang="en-GB"/>
              <a:t>Lorem ipsum</a:t>
            </a:r>
          </a:p>
          <a:p>
            <a:pPr lvl="0"/>
            <a:r>
              <a:rPr lang="en-GB"/>
              <a:t>Lorem ipsum</a:t>
            </a:r>
          </a:p>
          <a:p>
            <a:pPr lvl="0"/>
            <a:r>
              <a:rPr lang="en-GB"/>
              <a:t>Lorem ipsum</a:t>
            </a:r>
          </a:p>
          <a:p>
            <a:pPr lvl="0"/>
            <a:r>
              <a:rPr lang="en-GB"/>
              <a:t>Lorem ipsum</a:t>
            </a:r>
          </a:p>
          <a:p>
            <a:pPr lvl="0"/>
            <a:r>
              <a:rPr lang="en-GB"/>
              <a:t>Lorem ipsum</a:t>
            </a:r>
          </a:p>
          <a:p>
            <a:pPr lvl="0"/>
            <a:r>
              <a:rPr lang="en-GB"/>
              <a:t>Lorem ipsum</a:t>
            </a:r>
          </a:p>
          <a:p>
            <a:pPr lvl="0"/>
            <a:r>
              <a:rPr lang="en-GB"/>
              <a:t>Lorem ipsum</a:t>
            </a:r>
          </a:p>
          <a:p>
            <a:pPr lvl="0"/>
            <a:endParaRPr lang="en-GB"/>
          </a:p>
        </p:txBody>
      </p:sp>
    </p:spTree>
    <p:extLst>
      <p:ext uri="{BB962C8B-B14F-4D97-AF65-F5344CB8AC3E}">
        <p14:creationId xmlns:p14="http://schemas.microsoft.com/office/powerpoint/2010/main" val="1354873502"/>
      </p:ext>
    </p:extLst>
  </p:cSld>
  <p:clrMapOvr>
    <a:masterClrMapping/>
  </p:clrMapOvr>
  <p:hf hdr="0" ftr="0"/>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Content with tabl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F691CCE7-3107-EB4C-9FC6-80047657FFC7}"/>
              </a:ext>
            </a:extLst>
          </p:cNvPr>
          <p:cNvSpPr/>
          <p:nvPr userDrawn="1"/>
        </p:nvSpPr>
        <p:spPr>
          <a:xfrm>
            <a:off x="5845200" y="2542166"/>
            <a:ext cx="5207856" cy="2563586"/>
          </a:xfrm>
          <a:prstGeom prst="rect">
            <a:avLst/>
          </a:prstGeom>
          <a:solidFill>
            <a:srgbClr val="EEE73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LT"/>
          </a:p>
        </p:txBody>
      </p:sp>
      <p:sp>
        <p:nvSpPr>
          <p:cNvPr id="2" name="Title 1">
            <a:extLst>
              <a:ext uri="{FF2B5EF4-FFF2-40B4-BE49-F238E27FC236}">
                <a16:creationId xmlns:a16="http://schemas.microsoft.com/office/drawing/2014/main" id="{9520E444-E3F9-0148-A523-2F263BB7B9FD}"/>
              </a:ext>
            </a:extLst>
          </p:cNvPr>
          <p:cNvSpPr>
            <a:spLocks noGrp="1"/>
          </p:cNvSpPr>
          <p:nvPr>
            <p:ph type="title" hasCustomPrompt="1"/>
          </p:nvPr>
        </p:nvSpPr>
        <p:spPr>
          <a:xfrm>
            <a:off x="1329872" y="637495"/>
            <a:ext cx="4184189" cy="2791506"/>
          </a:xfrm>
        </p:spPr>
        <p:txBody>
          <a:bodyPr>
            <a:normAutofit/>
          </a:bodyPr>
          <a:lstStyle>
            <a:lvl1pPr>
              <a:lnSpc>
                <a:spcPct val="100000"/>
              </a:lnSpc>
              <a:defRPr sz="3500"/>
            </a:lvl1pPr>
          </a:lstStyle>
          <a:p>
            <a:r>
              <a:rPr lang="en-GB" err="1"/>
              <a:t>Lentelių</a:t>
            </a:r>
            <a:br>
              <a:rPr lang="en-GB"/>
            </a:br>
            <a:r>
              <a:rPr lang="en-GB" err="1"/>
              <a:t>dizainas</a:t>
            </a:r>
            <a:endParaRPr lang="en-LT"/>
          </a:p>
        </p:txBody>
      </p:sp>
      <p:pic>
        <p:nvPicPr>
          <p:cNvPr id="7" name="Picture 6">
            <a:extLst>
              <a:ext uri="{FF2B5EF4-FFF2-40B4-BE49-F238E27FC236}">
                <a16:creationId xmlns:a16="http://schemas.microsoft.com/office/drawing/2014/main" id="{C860C4B2-6137-D948-9403-5A742964DC6E}"/>
              </a:ext>
            </a:extLst>
          </p:cNvPr>
          <p:cNvPicPr>
            <a:picLocks noChangeAspect="1"/>
          </p:cNvPicPr>
          <p:nvPr userDrawn="1"/>
        </p:nvPicPr>
        <p:blipFill>
          <a:blip r:embed="rId2"/>
          <a:stretch>
            <a:fillRect/>
          </a:stretch>
        </p:blipFill>
        <p:spPr>
          <a:xfrm>
            <a:off x="408494" y="364935"/>
            <a:ext cx="313724" cy="395293"/>
          </a:xfrm>
          <a:prstGeom prst="rect">
            <a:avLst/>
          </a:prstGeom>
        </p:spPr>
      </p:pic>
      <p:graphicFrame>
        <p:nvGraphicFramePr>
          <p:cNvPr id="3" name="Table 3">
            <a:extLst>
              <a:ext uri="{FF2B5EF4-FFF2-40B4-BE49-F238E27FC236}">
                <a16:creationId xmlns:a16="http://schemas.microsoft.com/office/drawing/2014/main" id="{BB32303E-C892-1A47-86FC-30EAE92B7901}"/>
              </a:ext>
            </a:extLst>
          </p:cNvPr>
          <p:cNvGraphicFramePr>
            <a:graphicFrameLocks noGrp="1"/>
          </p:cNvGraphicFramePr>
          <p:nvPr userDrawn="1">
            <p:extLst>
              <p:ext uri="{D42A27DB-BD31-4B8C-83A1-F6EECF244321}">
                <p14:modId xmlns:p14="http://schemas.microsoft.com/office/powerpoint/2010/main" val="2720121047"/>
              </p:ext>
            </p:extLst>
          </p:nvPr>
        </p:nvGraphicFramePr>
        <p:xfrm>
          <a:off x="5756709" y="2484375"/>
          <a:ext cx="5207856" cy="2537240"/>
        </p:xfrm>
        <a:graphic>
          <a:graphicData uri="http://schemas.openxmlformats.org/drawingml/2006/table">
            <a:tbl>
              <a:tblPr firstRow="1" bandRow="1">
                <a:tableStyleId>{0660B408-B3CF-4A94-85FC-2B1E0A45F4A2}</a:tableStyleId>
              </a:tblPr>
              <a:tblGrid>
                <a:gridCol w="1735952">
                  <a:extLst>
                    <a:ext uri="{9D8B030D-6E8A-4147-A177-3AD203B41FA5}">
                      <a16:colId xmlns:a16="http://schemas.microsoft.com/office/drawing/2014/main" val="3585830869"/>
                    </a:ext>
                  </a:extLst>
                </a:gridCol>
                <a:gridCol w="1735952">
                  <a:extLst>
                    <a:ext uri="{9D8B030D-6E8A-4147-A177-3AD203B41FA5}">
                      <a16:colId xmlns:a16="http://schemas.microsoft.com/office/drawing/2014/main" val="3611816430"/>
                    </a:ext>
                  </a:extLst>
                </a:gridCol>
                <a:gridCol w="1735952">
                  <a:extLst>
                    <a:ext uri="{9D8B030D-6E8A-4147-A177-3AD203B41FA5}">
                      <a16:colId xmlns:a16="http://schemas.microsoft.com/office/drawing/2014/main" val="1240010381"/>
                    </a:ext>
                  </a:extLst>
                </a:gridCol>
              </a:tblGrid>
              <a:tr h="507448">
                <a:tc>
                  <a:txBody>
                    <a:bodyPr/>
                    <a:lstStyle/>
                    <a:p>
                      <a:r>
                        <a:rPr lang="en-LT" sz="1000" b="0">
                          <a:ln>
                            <a:noFill/>
                          </a:ln>
                          <a:solidFill>
                            <a:schemeClr val="bg1"/>
                          </a:solidFill>
                          <a:latin typeface="Verdana" panose="020B0604030504040204" pitchFamily="34" charset="0"/>
                          <a:ea typeface="Verdana" panose="020B0604030504040204" pitchFamily="34" charset="0"/>
                          <a:cs typeface="Verdana" panose="020B0604030504040204" pitchFamily="34" charset="0"/>
                        </a:rPr>
                        <a:t>Lorem ipsum</a:t>
                      </a:r>
                    </a:p>
                  </a:txBody>
                  <a:tcPr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302757"/>
                    </a:solidFill>
                  </a:tcPr>
                </a:tc>
                <a:tc>
                  <a:txBody>
                    <a:bodyPr/>
                    <a:lstStyle/>
                    <a:p>
                      <a:r>
                        <a:rPr lang="en-LT" sz="1000" b="0">
                          <a:ln>
                            <a:noFill/>
                          </a:ln>
                          <a:solidFill>
                            <a:srgbClr val="302757"/>
                          </a:solidFill>
                          <a:latin typeface="Verdana" panose="020B0604030504040204" pitchFamily="34" charset="0"/>
                          <a:ea typeface="Verdana" panose="020B0604030504040204" pitchFamily="34" charset="0"/>
                          <a:cs typeface="Verdana" panose="020B0604030504040204" pitchFamily="34" charset="0"/>
                        </a:rPr>
                        <a:t>Lorem ipsum</a:t>
                      </a:r>
                    </a:p>
                  </a:txBody>
                  <a:tcPr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EEE730"/>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LT" sz="1000" b="0">
                          <a:ln>
                            <a:noFill/>
                          </a:ln>
                          <a:solidFill>
                            <a:schemeClr val="bg1"/>
                          </a:solidFill>
                          <a:latin typeface="Verdana" panose="020B0604030504040204" pitchFamily="34" charset="0"/>
                          <a:ea typeface="Verdana" panose="020B0604030504040204" pitchFamily="34" charset="0"/>
                          <a:cs typeface="Verdana" panose="020B0604030504040204" pitchFamily="34" charset="0"/>
                        </a:rPr>
                        <a:t>Lorem ipsum</a:t>
                      </a:r>
                    </a:p>
                  </a:txBody>
                  <a:tcPr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302757"/>
                    </a:solidFill>
                  </a:tcPr>
                </a:tc>
                <a:extLst>
                  <a:ext uri="{0D108BD9-81ED-4DB2-BD59-A6C34878D82A}">
                    <a16:rowId xmlns:a16="http://schemas.microsoft.com/office/drawing/2014/main" val="1451591149"/>
                  </a:ext>
                </a:extLst>
              </a:tr>
              <a:tr h="507448">
                <a:tc>
                  <a:txBody>
                    <a:bodyPr/>
                    <a:lstStyle/>
                    <a:p>
                      <a:r>
                        <a:rPr lang="en-LT" sz="1000">
                          <a:ln>
                            <a:noFill/>
                          </a:ln>
                          <a:solidFill>
                            <a:srgbClr val="302757"/>
                          </a:solidFill>
                          <a:latin typeface="Verdana" panose="020B0604030504040204" pitchFamily="34" charset="0"/>
                          <a:ea typeface="Verdana" panose="020B0604030504040204" pitchFamily="34" charset="0"/>
                          <a:cs typeface="Verdana" panose="020B0604030504040204" pitchFamily="34" charset="0"/>
                        </a:rPr>
                        <a:t>Lorem ipsum</a:t>
                      </a:r>
                    </a:p>
                  </a:txBody>
                  <a:tcPr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LT" sz="1000">
                          <a:ln>
                            <a:noFill/>
                          </a:ln>
                          <a:solidFill>
                            <a:srgbClr val="302757"/>
                          </a:solidFill>
                          <a:latin typeface="Verdana" panose="020B0604030504040204" pitchFamily="34" charset="0"/>
                          <a:ea typeface="Verdana" panose="020B0604030504040204" pitchFamily="34" charset="0"/>
                          <a:cs typeface="Verdana" panose="020B0604030504040204" pitchFamily="34" charset="0"/>
                        </a:rPr>
                        <a:t>Lorem ipsum</a:t>
                      </a:r>
                    </a:p>
                  </a:txBody>
                  <a:tcPr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LT" sz="1000">
                          <a:ln>
                            <a:noFill/>
                          </a:ln>
                          <a:solidFill>
                            <a:srgbClr val="302757"/>
                          </a:solidFill>
                          <a:latin typeface="Verdana" panose="020B0604030504040204" pitchFamily="34" charset="0"/>
                          <a:ea typeface="Verdana" panose="020B0604030504040204" pitchFamily="34" charset="0"/>
                          <a:cs typeface="Verdana" panose="020B0604030504040204" pitchFamily="34" charset="0"/>
                        </a:rPr>
                        <a:t>Lorem ipsum</a:t>
                      </a:r>
                    </a:p>
                  </a:txBody>
                  <a:tcPr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615054526"/>
                  </a:ext>
                </a:extLst>
              </a:tr>
              <a:tr h="507448">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LT" sz="1000">
                          <a:ln>
                            <a:noFill/>
                          </a:ln>
                          <a:solidFill>
                            <a:srgbClr val="302757"/>
                          </a:solidFill>
                          <a:latin typeface="Verdana" panose="020B0604030504040204" pitchFamily="34" charset="0"/>
                          <a:ea typeface="Verdana" panose="020B0604030504040204" pitchFamily="34" charset="0"/>
                          <a:cs typeface="Verdana" panose="020B0604030504040204" pitchFamily="34" charset="0"/>
                        </a:rPr>
                        <a:t>Lorem ipsum</a:t>
                      </a:r>
                    </a:p>
                  </a:txBody>
                  <a:tcPr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LT" sz="1000">
                          <a:ln>
                            <a:noFill/>
                          </a:ln>
                          <a:solidFill>
                            <a:srgbClr val="302757"/>
                          </a:solidFill>
                          <a:latin typeface="Verdana" panose="020B0604030504040204" pitchFamily="34" charset="0"/>
                          <a:ea typeface="Verdana" panose="020B0604030504040204" pitchFamily="34" charset="0"/>
                          <a:cs typeface="Verdana" panose="020B0604030504040204" pitchFamily="34" charset="0"/>
                        </a:rPr>
                        <a:t>Lorem ipsum</a:t>
                      </a:r>
                    </a:p>
                  </a:txBody>
                  <a:tcPr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LT" sz="1000">
                          <a:ln>
                            <a:noFill/>
                          </a:ln>
                          <a:solidFill>
                            <a:srgbClr val="302757"/>
                          </a:solidFill>
                          <a:latin typeface="Verdana" panose="020B0604030504040204" pitchFamily="34" charset="0"/>
                          <a:ea typeface="Verdana" panose="020B0604030504040204" pitchFamily="34" charset="0"/>
                          <a:cs typeface="Verdana" panose="020B0604030504040204" pitchFamily="34" charset="0"/>
                        </a:rPr>
                        <a:t>Lorem ipsum</a:t>
                      </a:r>
                    </a:p>
                  </a:txBody>
                  <a:tcPr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273480404"/>
                  </a:ext>
                </a:extLst>
              </a:tr>
              <a:tr h="507448">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LT" sz="1000">
                          <a:ln>
                            <a:noFill/>
                          </a:ln>
                          <a:solidFill>
                            <a:srgbClr val="302757"/>
                          </a:solidFill>
                          <a:latin typeface="Verdana" panose="020B0604030504040204" pitchFamily="34" charset="0"/>
                          <a:ea typeface="Verdana" panose="020B0604030504040204" pitchFamily="34" charset="0"/>
                          <a:cs typeface="Verdana" panose="020B0604030504040204" pitchFamily="34" charset="0"/>
                        </a:rPr>
                        <a:t>Lorem ipsum</a:t>
                      </a:r>
                    </a:p>
                  </a:txBody>
                  <a:tcPr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LT" sz="1000">
                          <a:ln>
                            <a:noFill/>
                          </a:ln>
                          <a:solidFill>
                            <a:srgbClr val="302757"/>
                          </a:solidFill>
                          <a:latin typeface="Verdana" panose="020B0604030504040204" pitchFamily="34" charset="0"/>
                          <a:ea typeface="Verdana" panose="020B0604030504040204" pitchFamily="34" charset="0"/>
                          <a:cs typeface="Verdana" panose="020B0604030504040204" pitchFamily="34" charset="0"/>
                        </a:rPr>
                        <a:t>Lorem ipsum</a:t>
                      </a:r>
                    </a:p>
                  </a:txBody>
                  <a:tcPr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LT" sz="1000">
                          <a:ln>
                            <a:noFill/>
                          </a:ln>
                          <a:solidFill>
                            <a:srgbClr val="302757"/>
                          </a:solidFill>
                          <a:latin typeface="Verdana" panose="020B0604030504040204" pitchFamily="34" charset="0"/>
                          <a:ea typeface="Verdana" panose="020B0604030504040204" pitchFamily="34" charset="0"/>
                          <a:cs typeface="Verdana" panose="020B0604030504040204" pitchFamily="34" charset="0"/>
                        </a:rPr>
                        <a:t>Lorem ipsum</a:t>
                      </a:r>
                    </a:p>
                  </a:txBody>
                  <a:tcPr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572385993"/>
                  </a:ext>
                </a:extLst>
              </a:tr>
              <a:tr h="507448">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LT" sz="1000">
                          <a:ln>
                            <a:noFill/>
                          </a:ln>
                          <a:solidFill>
                            <a:srgbClr val="302757"/>
                          </a:solidFill>
                          <a:latin typeface="Verdana" panose="020B0604030504040204" pitchFamily="34" charset="0"/>
                          <a:ea typeface="Verdana" panose="020B0604030504040204" pitchFamily="34" charset="0"/>
                          <a:cs typeface="Verdana" panose="020B0604030504040204" pitchFamily="34" charset="0"/>
                        </a:rPr>
                        <a:t>Lorem ipsum</a:t>
                      </a:r>
                    </a:p>
                  </a:txBody>
                  <a:tcPr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LT" sz="1000">
                          <a:ln>
                            <a:noFill/>
                          </a:ln>
                          <a:solidFill>
                            <a:srgbClr val="302757"/>
                          </a:solidFill>
                          <a:latin typeface="Verdana" panose="020B0604030504040204" pitchFamily="34" charset="0"/>
                          <a:ea typeface="Verdana" panose="020B0604030504040204" pitchFamily="34" charset="0"/>
                          <a:cs typeface="Verdana" panose="020B0604030504040204" pitchFamily="34" charset="0"/>
                        </a:rPr>
                        <a:t>Lorem ipsum</a:t>
                      </a:r>
                    </a:p>
                  </a:txBody>
                  <a:tcPr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LT" sz="1000">
                          <a:ln>
                            <a:noFill/>
                          </a:ln>
                          <a:solidFill>
                            <a:srgbClr val="302757"/>
                          </a:solidFill>
                          <a:latin typeface="Verdana" panose="020B0604030504040204" pitchFamily="34" charset="0"/>
                          <a:ea typeface="Verdana" panose="020B0604030504040204" pitchFamily="34" charset="0"/>
                          <a:cs typeface="Verdana" panose="020B0604030504040204" pitchFamily="34" charset="0"/>
                        </a:rPr>
                        <a:t>Lorem ipsum</a:t>
                      </a:r>
                    </a:p>
                  </a:txBody>
                  <a:tcPr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112515639"/>
                  </a:ext>
                </a:extLst>
              </a:tr>
            </a:tbl>
          </a:graphicData>
        </a:graphic>
      </p:graphicFrame>
    </p:spTree>
    <p:extLst>
      <p:ext uri="{BB962C8B-B14F-4D97-AF65-F5344CB8AC3E}">
        <p14:creationId xmlns:p14="http://schemas.microsoft.com/office/powerpoint/2010/main" val="2404608437"/>
      </p:ext>
    </p:extLst>
  </p:cSld>
  <p:clrMapOvr>
    <a:masterClrMapping/>
  </p:clrMapOvr>
  <p:hf hdr="0" ftr="0"/>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Dark content theme">
    <p:bg>
      <p:bgPr>
        <a:solidFill>
          <a:srgbClr val="302757"/>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EA01CA-B547-A442-ACFC-3D6CF3FAB361}"/>
              </a:ext>
            </a:extLst>
          </p:cNvPr>
          <p:cNvSpPr>
            <a:spLocks noGrp="1"/>
          </p:cNvSpPr>
          <p:nvPr>
            <p:ph type="ctrTitle" hasCustomPrompt="1"/>
          </p:nvPr>
        </p:nvSpPr>
        <p:spPr>
          <a:xfrm>
            <a:off x="1329872" y="1486754"/>
            <a:ext cx="5587652" cy="1341926"/>
          </a:xfrm>
        </p:spPr>
        <p:txBody>
          <a:bodyPr anchor="b">
            <a:noAutofit/>
          </a:bodyPr>
          <a:lstStyle>
            <a:lvl1pPr algn="l">
              <a:lnSpc>
                <a:spcPct val="100000"/>
              </a:lnSpc>
              <a:defRPr sz="3500">
                <a:solidFill>
                  <a:schemeClr val="bg1"/>
                </a:solidFill>
              </a:defRPr>
            </a:lvl1pPr>
          </a:lstStyle>
          <a:p>
            <a:r>
              <a:rPr lang="en-GB" err="1"/>
              <a:t>Pavadinimas</a:t>
            </a:r>
            <a:br>
              <a:rPr lang="en-GB"/>
            </a:br>
            <a:r>
              <a:rPr lang="en-GB"/>
              <a:t>per dvi </a:t>
            </a:r>
            <a:r>
              <a:rPr lang="en-GB" err="1"/>
              <a:t>eilutes</a:t>
            </a:r>
            <a:endParaRPr lang="en-LT"/>
          </a:p>
        </p:txBody>
      </p:sp>
      <p:pic>
        <p:nvPicPr>
          <p:cNvPr id="8" name="Picture 7">
            <a:extLst>
              <a:ext uri="{FF2B5EF4-FFF2-40B4-BE49-F238E27FC236}">
                <a16:creationId xmlns:a16="http://schemas.microsoft.com/office/drawing/2014/main" id="{EB25FC2F-8608-E94C-ADBD-A880E7B7DADF}"/>
              </a:ext>
            </a:extLst>
          </p:cNvPr>
          <p:cNvPicPr>
            <a:picLocks noChangeAspect="1"/>
          </p:cNvPicPr>
          <p:nvPr userDrawn="1"/>
        </p:nvPicPr>
        <p:blipFill>
          <a:blip r:embed="rId2"/>
          <a:stretch>
            <a:fillRect/>
          </a:stretch>
        </p:blipFill>
        <p:spPr>
          <a:xfrm>
            <a:off x="8297694" y="1005855"/>
            <a:ext cx="3904034" cy="4880043"/>
          </a:xfrm>
          <a:prstGeom prst="rect">
            <a:avLst/>
          </a:prstGeom>
        </p:spPr>
      </p:pic>
      <p:pic>
        <p:nvPicPr>
          <p:cNvPr id="9" name="Picture 8">
            <a:extLst>
              <a:ext uri="{FF2B5EF4-FFF2-40B4-BE49-F238E27FC236}">
                <a16:creationId xmlns:a16="http://schemas.microsoft.com/office/drawing/2014/main" id="{FEAFD233-017A-9C42-80C3-B9D7DF2673D5}"/>
              </a:ext>
            </a:extLst>
          </p:cNvPr>
          <p:cNvPicPr>
            <a:picLocks noChangeAspect="1"/>
          </p:cNvPicPr>
          <p:nvPr userDrawn="1"/>
        </p:nvPicPr>
        <p:blipFill>
          <a:blip r:embed="rId3"/>
          <a:stretch>
            <a:fillRect/>
          </a:stretch>
        </p:blipFill>
        <p:spPr>
          <a:xfrm>
            <a:off x="408494" y="358014"/>
            <a:ext cx="313725" cy="395293"/>
          </a:xfrm>
          <a:prstGeom prst="rect">
            <a:avLst/>
          </a:prstGeom>
        </p:spPr>
      </p:pic>
      <p:sp>
        <p:nvSpPr>
          <p:cNvPr id="10" name="Text Placeholder 3">
            <a:extLst>
              <a:ext uri="{FF2B5EF4-FFF2-40B4-BE49-F238E27FC236}">
                <a16:creationId xmlns:a16="http://schemas.microsoft.com/office/drawing/2014/main" id="{E7ADD6BD-4A4D-854D-85EE-FEAF60690FEB}"/>
              </a:ext>
            </a:extLst>
          </p:cNvPr>
          <p:cNvSpPr>
            <a:spLocks noGrp="1"/>
          </p:cNvSpPr>
          <p:nvPr>
            <p:ph type="body" sz="half" idx="10" hasCustomPrompt="1"/>
          </p:nvPr>
        </p:nvSpPr>
        <p:spPr>
          <a:xfrm>
            <a:off x="1329872" y="3429000"/>
            <a:ext cx="4053786" cy="2533453"/>
          </a:xfrm>
        </p:spPr>
        <p:txBody>
          <a:bodyPr>
            <a:normAutofit/>
          </a:bodyPr>
          <a:lstStyle>
            <a:lvl1pPr marL="0" indent="0">
              <a:lnSpc>
                <a:spcPct val="130000"/>
              </a:lnSpc>
              <a:buNone/>
              <a:defRPr sz="1200">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err="1"/>
              <a:t>Phasellus</a:t>
            </a:r>
            <a:r>
              <a:rPr lang="en-GB"/>
              <a:t> </a:t>
            </a:r>
            <a:r>
              <a:rPr lang="en-GB" err="1"/>
              <a:t>erat</a:t>
            </a:r>
            <a:r>
              <a:rPr lang="en-GB"/>
              <a:t> ipsum, </a:t>
            </a:r>
            <a:r>
              <a:rPr lang="en-GB" err="1"/>
              <a:t>iaculis</a:t>
            </a:r>
            <a:r>
              <a:rPr lang="en-GB"/>
              <a:t> </a:t>
            </a:r>
            <a:r>
              <a:rPr lang="en-GB" err="1"/>
              <a:t>vel</a:t>
            </a:r>
            <a:r>
              <a:rPr lang="en-GB"/>
              <a:t> </a:t>
            </a:r>
            <a:r>
              <a:rPr lang="en-GB" err="1"/>
              <a:t>condimentum</a:t>
            </a:r>
            <a:r>
              <a:rPr lang="en-GB"/>
              <a:t> </a:t>
            </a:r>
            <a:r>
              <a:rPr lang="en-GB" err="1"/>
              <a:t>vel</a:t>
            </a:r>
            <a:r>
              <a:rPr lang="en-GB"/>
              <a:t>, </a:t>
            </a:r>
            <a:r>
              <a:rPr lang="en-GB" err="1"/>
              <a:t>eleifend</a:t>
            </a:r>
            <a:r>
              <a:rPr lang="en-GB"/>
              <a:t> sit </a:t>
            </a:r>
            <a:r>
              <a:rPr lang="en-GB" err="1"/>
              <a:t>amet</a:t>
            </a:r>
            <a:r>
              <a:rPr lang="en-GB"/>
              <a:t> </a:t>
            </a:r>
            <a:r>
              <a:rPr lang="en-GB" err="1"/>
              <a:t>felis</a:t>
            </a:r>
            <a:r>
              <a:rPr lang="en-GB"/>
              <a:t>. In </a:t>
            </a:r>
            <a:r>
              <a:rPr lang="en-GB" err="1"/>
              <a:t>mauris</a:t>
            </a:r>
            <a:r>
              <a:rPr lang="en-GB"/>
              <a:t> </a:t>
            </a:r>
            <a:r>
              <a:rPr lang="en-GB" err="1"/>
              <a:t>nunc</a:t>
            </a:r>
            <a:r>
              <a:rPr lang="en-GB"/>
              <a:t>, </a:t>
            </a:r>
            <a:r>
              <a:rPr lang="en-GB" err="1"/>
              <a:t>scelerisque</a:t>
            </a:r>
            <a:r>
              <a:rPr lang="en-GB"/>
              <a:t> non </a:t>
            </a:r>
            <a:r>
              <a:rPr lang="en-GB" err="1"/>
              <a:t>massa</a:t>
            </a:r>
            <a:r>
              <a:rPr lang="en-GB"/>
              <a:t> </a:t>
            </a:r>
            <a:r>
              <a:rPr lang="en-GB" err="1"/>
              <a:t>quis</a:t>
            </a:r>
            <a:r>
              <a:rPr lang="en-GB"/>
              <a:t>, </a:t>
            </a:r>
            <a:r>
              <a:rPr lang="en-GB" err="1"/>
              <a:t>bibendum</a:t>
            </a:r>
            <a:r>
              <a:rPr lang="en-GB"/>
              <a:t> </a:t>
            </a:r>
            <a:r>
              <a:rPr lang="en-GB" err="1"/>
              <a:t>suscipit</a:t>
            </a:r>
            <a:r>
              <a:rPr lang="en-GB"/>
              <a:t> </a:t>
            </a:r>
            <a:r>
              <a:rPr lang="en-GB" err="1"/>
              <a:t>risus</a:t>
            </a:r>
            <a:r>
              <a:rPr lang="en-GB"/>
              <a:t>.</a:t>
            </a:r>
          </a:p>
          <a:p>
            <a:pPr lvl="0"/>
            <a:r>
              <a:rPr lang="en-GB" err="1"/>
              <a:t>Pellentesque</a:t>
            </a:r>
            <a:r>
              <a:rPr lang="en-GB"/>
              <a:t> habitant </a:t>
            </a:r>
            <a:r>
              <a:rPr lang="en-GB" err="1"/>
              <a:t>morbi</a:t>
            </a:r>
            <a:r>
              <a:rPr lang="en-GB"/>
              <a:t> </a:t>
            </a:r>
            <a:r>
              <a:rPr lang="en-GB" err="1"/>
              <a:t>tristique</a:t>
            </a:r>
            <a:r>
              <a:rPr lang="en-GB"/>
              <a:t> </a:t>
            </a:r>
            <a:r>
              <a:rPr lang="en-GB" err="1"/>
              <a:t>senectus</a:t>
            </a:r>
            <a:r>
              <a:rPr lang="en-GB"/>
              <a:t> et </a:t>
            </a:r>
            <a:r>
              <a:rPr lang="en-GB" err="1"/>
              <a:t>netus</a:t>
            </a:r>
            <a:r>
              <a:rPr lang="en-GB"/>
              <a:t> et </a:t>
            </a:r>
            <a:r>
              <a:rPr lang="en-GB" err="1"/>
              <a:t>malesuada</a:t>
            </a:r>
            <a:r>
              <a:rPr lang="en-GB"/>
              <a:t> fames ac </a:t>
            </a:r>
            <a:r>
              <a:rPr lang="en-GB" err="1"/>
              <a:t>turpis</a:t>
            </a:r>
            <a:r>
              <a:rPr lang="en-GB"/>
              <a:t> </a:t>
            </a:r>
            <a:r>
              <a:rPr lang="en-GB" err="1"/>
              <a:t>egestas</a:t>
            </a:r>
            <a:r>
              <a:rPr lang="en-GB"/>
              <a:t> </a:t>
            </a:r>
            <a:r>
              <a:rPr lang="en-GB" err="1"/>
              <a:t>pretium</a:t>
            </a:r>
            <a:r>
              <a:rPr lang="en-GB"/>
              <a:t> </a:t>
            </a:r>
            <a:r>
              <a:rPr lang="en-GB" err="1"/>
              <a:t>blandit</a:t>
            </a:r>
            <a:r>
              <a:rPr lang="en-GB"/>
              <a:t>.</a:t>
            </a:r>
          </a:p>
        </p:txBody>
      </p:sp>
    </p:spTree>
    <p:extLst>
      <p:ext uri="{BB962C8B-B14F-4D97-AF65-F5344CB8AC3E}">
        <p14:creationId xmlns:p14="http://schemas.microsoft.com/office/powerpoint/2010/main" val="2638901822"/>
      </p:ext>
    </p:extLst>
  </p:cSld>
  <p:clrMapOvr>
    <a:masterClrMapping/>
  </p:clrMapOvr>
  <p:hf hdr="0" ftr="0"/>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Content with bulletpoint paragraph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20E444-E3F9-0148-A523-2F263BB7B9FD}"/>
              </a:ext>
            </a:extLst>
          </p:cNvPr>
          <p:cNvSpPr>
            <a:spLocks noGrp="1"/>
          </p:cNvSpPr>
          <p:nvPr>
            <p:ph type="title" hasCustomPrompt="1"/>
          </p:nvPr>
        </p:nvSpPr>
        <p:spPr>
          <a:xfrm>
            <a:off x="1329872" y="637495"/>
            <a:ext cx="4184189" cy="2791506"/>
          </a:xfrm>
        </p:spPr>
        <p:txBody>
          <a:bodyPr>
            <a:normAutofit/>
          </a:bodyPr>
          <a:lstStyle>
            <a:lvl1pPr>
              <a:lnSpc>
                <a:spcPct val="100000"/>
              </a:lnSpc>
              <a:defRPr sz="3500"/>
            </a:lvl1pPr>
          </a:lstStyle>
          <a:p>
            <a:r>
              <a:rPr lang="en-GB" err="1"/>
              <a:t>Temos</a:t>
            </a:r>
            <a:r>
              <a:rPr lang="en-GB"/>
              <a:t> </a:t>
            </a:r>
            <a:r>
              <a:rPr lang="en-GB" err="1"/>
              <a:t>pavadinimas</a:t>
            </a:r>
            <a:r>
              <a:rPr lang="en-GB"/>
              <a:t> business</a:t>
            </a:r>
            <a:endParaRPr lang="en-LT"/>
          </a:p>
        </p:txBody>
      </p:sp>
      <p:pic>
        <p:nvPicPr>
          <p:cNvPr id="7" name="Picture 6">
            <a:extLst>
              <a:ext uri="{FF2B5EF4-FFF2-40B4-BE49-F238E27FC236}">
                <a16:creationId xmlns:a16="http://schemas.microsoft.com/office/drawing/2014/main" id="{C860C4B2-6137-D948-9403-5A742964DC6E}"/>
              </a:ext>
            </a:extLst>
          </p:cNvPr>
          <p:cNvPicPr>
            <a:picLocks noChangeAspect="1"/>
          </p:cNvPicPr>
          <p:nvPr userDrawn="1"/>
        </p:nvPicPr>
        <p:blipFill>
          <a:blip r:embed="rId2"/>
          <a:stretch>
            <a:fillRect/>
          </a:stretch>
        </p:blipFill>
        <p:spPr>
          <a:xfrm>
            <a:off x="408494" y="364935"/>
            <a:ext cx="313724" cy="395293"/>
          </a:xfrm>
          <a:prstGeom prst="rect">
            <a:avLst/>
          </a:prstGeom>
        </p:spPr>
      </p:pic>
      <p:sp>
        <p:nvSpPr>
          <p:cNvPr id="12" name="Text Placeholder 3">
            <a:extLst>
              <a:ext uri="{FF2B5EF4-FFF2-40B4-BE49-F238E27FC236}">
                <a16:creationId xmlns:a16="http://schemas.microsoft.com/office/drawing/2014/main" id="{3F8E7FE5-75F6-D54A-B074-844081BCADAB}"/>
              </a:ext>
            </a:extLst>
          </p:cNvPr>
          <p:cNvSpPr>
            <a:spLocks noGrp="1"/>
          </p:cNvSpPr>
          <p:nvPr>
            <p:ph type="body" sz="half" idx="2" hasCustomPrompt="1"/>
          </p:nvPr>
        </p:nvSpPr>
        <p:spPr>
          <a:xfrm>
            <a:off x="1329871" y="3675872"/>
            <a:ext cx="4357495" cy="2473719"/>
          </a:xfrm>
        </p:spPr>
        <p:txBody>
          <a:bodyPr>
            <a:normAutofit/>
          </a:bodyPr>
          <a:lstStyle>
            <a:lvl1pPr marL="171450" marR="0" indent="-171450" algn="l" defTabSz="914400" rtl="0" eaLnBrk="1" fontAlgn="auto" latinLnBrk="0" hangingPunct="1">
              <a:lnSpc>
                <a:spcPct val="150000"/>
              </a:lnSpc>
              <a:spcBef>
                <a:spcPts val="1000"/>
              </a:spcBef>
              <a:spcAft>
                <a:spcPts val="0"/>
              </a:spcAft>
              <a:buClr>
                <a:srgbClr val="EEE730"/>
              </a:buClr>
              <a:buSzPct val="100000"/>
              <a:buFont typeface="Wingdings" pitchFamily="2" charset="2"/>
              <a:buChar char="§"/>
              <a:tabLst/>
              <a:defRPr sz="1200">
                <a:solidFill>
                  <a:srgbClr val="302757"/>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err="1"/>
              <a:t>Phasellus</a:t>
            </a:r>
            <a:r>
              <a:rPr lang="en-GB"/>
              <a:t> </a:t>
            </a:r>
            <a:r>
              <a:rPr lang="en-GB" err="1"/>
              <a:t>erat</a:t>
            </a:r>
            <a:r>
              <a:rPr lang="en-GB"/>
              <a:t> ipsum, </a:t>
            </a:r>
            <a:r>
              <a:rPr lang="en-GB" err="1"/>
              <a:t>iaculis</a:t>
            </a:r>
            <a:r>
              <a:rPr lang="en-GB"/>
              <a:t> </a:t>
            </a:r>
            <a:r>
              <a:rPr lang="en-GB" err="1"/>
              <a:t>vel</a:t>
            </a:r>
            <a:r>
              <a:rPr lang="en-GB"/>
              <a:t> </a:t>
            </a:r>
            <a:r>
              <a:rPr lang="en-GB" err="1"/>
              <a:t>condimentum</a:t>
            </a:r>
            <a:r>
              <a:rPr lang="en-GB"/>
              <a:t> </a:t>
            </a:r>
            <a:r>
              <a:rPr lang="en-GB" err="1"/>
              <a:t>vel</a:t>
            </a:r>
            <a:r>
              <a:rPr lang="en-GB"/>
              <a:t>, </a:t>
            </a:r>
            <a:r>
              <a:rPr lang="en-GB" err="1"/>
              <a:t>eleifend</a:t>
            </a:r>
            <a:r>
              <a:rPr lang="en-GB"/>
              <a:t> sit </a:t>
            </a:r>
            <a:r>
              <a:rPr lang="en-GB" err="1"/>
              <a:t>amet</a:t>
            </a:r>
            <a:r>
              <a:rPr lang="en-GB"/>
              <a:t> </a:t>
            </a:r>
            <a:r>
              <a:rPr lang="en-GB" err="1"/>
              <a:t>felis</a:t>
            </a:r>
            <a:r>
              <a:rPr lang="en-GB"/>
              <a:t>. In </a:t>
            </a:r>
            <a:r>
              <a:rPr lang="en-GB" err="1"/>
              <a:t>mauris</a:t>
            </a:r>
            <a:r>
              <a:rPr lang="en-GB"/>
              <a:t> </a:t>
            </a:r>
            <a:r>
              <a:rPr lang="en-GB" err="1"/>
              <a:t>nunc</a:t>
            </a:r>
            <a:r>
              <a:rPr lang="en-GB"/>
              <a:t>, </a:t>
            </a:r>
            <a:r>
              <a:rPr lang="en-GB" err="1"/>
              <a:t>scelerisque</a:t>
            </a:r>
            <a:r>
              <a:rPr lang="en-GB"/>
              <a:t> non </a:t>
            </a:r>
            <a:r>
              <a:rPr lang="en-GB" err="1"/>
              <a:t>massa</a:t>
            </a:r>
            <a:r>
              <a:rPr lang="en-GB"/>
              <a:t> </a:t>
            </a:r>
            <a:r>
              <a:rPr lang="en-GB" err="1"/>
              <a:t>quis</a:t>
            </a:r>
            <a:r>
              <a:rPr lang="en-GB"/>
              <a:t>, </a:t>
            </a:r>
            <a:r>
              <a:rPr lang="en-GB" err="1"/>
              <a:t>bibendum</a:t>
            </a:r>
            <a:r>
              <a:rPr lang="en-GB"/>
              <a:t> </a:t>
            </a:r>
            <a:r>
              <a:rPr lang="en-GB" err="1"/>
              <a:t>suscipit</a:t>
            </a:r>
            <a:r>
              <a:rPr lang="en-GB"/>
              <a:t> </a:t>
            </a:r>
            <a:r>
              <a:rPr lang="en-GB" err="1"/>
              <a:t>risus</a:t>
            </a:r>
            <a:r>
              <a:rPr lang="en-GB"/>
              <a:t>.</a:t>
            </a:r>
          </a:p>
          <a:p>
            <a:pPr marL="171450" marR="0" lvl="0" indent="-171450" algn="l" defTabSz="914400" rtl="0" eaLnBrk="1" fontAlgn="auto" latinLnBrk="0" hangingPunct="1">
              <a:lnSpc>
                <a:spcPct val="150000"/>
              </a:lnSpc>
              <a:spcBef>
                <a:spcPts val="1000"/>
              </a:spcBef>
              <a:spcAft>
                <a:spcPts val="0"/>
              </a:spcAft>
              <a:buClr>
                <a:srgbClr val="EEE730"/>
              </a:buClr>
              <a:buSzPct val="100000"/>
              <a:buFont typeface="Wingdings" pitchFamily="2" charset="2"/>
              <a:buChar char="§"/>
              <a:tabLst/>
              <a:defRPr/>
            </a:pPr>
            <a:r>
              <a:rPr lang="en-GB" err="1"/>
              <a:t>Phasellus</a:t>
            </a:r>
            <a:r>
              <a:rPr lang="en-GB"/>
              <a:t> </a:t>
            </a:r>
            <a:r>
              <a:rPr lang="en-GB" err="1"/>
              <a:t>erat</a:t>
            </a:r>
            <a:r>
              <a:rPr lang="en-GB"/>
              <a:t> ipsum, </a:t>
            </a:r>
            <a:r>
              <a:rPr lang="en-GB" err="1"/>
              <a:t>iaculis</a:t>
            </a:r>
            <a:r>
              <a:rPr lang="en-GB"/>
              <a:t> </a:t>
            </a:r>
            <a:r>
              <a:rPr lang="en-GB" err="1"/>
              <a:t>vel</a:t>
            </a:r>
            <a:r>
              <a:rPr lang="en-GB"/>
              <a:t> </a:t>
            </a:r>
            <a:r>
              <a:rPr lang="en-GB" err="1"/>
              <a:t>condimentum</a:t>
            </a:r>
            <a:r>
              <a:rPr lang="en-GB"/>
              <a:t> </a:t>
            </a:r>
            <a:r>
              <a:rPr lang="en-GB" err="1"/>
              <a:t>vel</a:t>
            </a:r>
            <a:r>
              <a:rPr lang="en-GB"/>
              <a:t>, </a:t>
            </a:r>
            <a:r>
              <a:rPr lang="en-GB" err="1"/>
              <a:t>eleifend</a:t>
            </a:r>
            <a:r>
              <a:rPr lang="en-GB"/>
              <a:t> sit </a:t>
            </a:r>
            <a:r>
              <a:rPr lang="en-GB" err="1"/>
              <a:t>amet</a:t>
            </a:r>
            <a:r>
              <a:rPr lang="en-GB"/>
              <a:t> </a:t>
            </a:r>
            <a:r>
              <a:rPr lang="en-GB" err="1"/>
              <a:t>felis</a:t>
            </a:r>
            <a:r>
              <a:rPr lang="en-GB"/>
              <a:t>. In </a:t>
            </a:r>
            <a:r>
              <a:rPr lang="en-GB" err="1"/>
              <a:t>mauris</a:t>
            </a:r>
            <a:r>
              <a:rPr lang="en-GB"/>
              <a:t> </a:t>
            </a:r>
            <a:r>
              <a:rPr lang="en-GB" err="1"/>
              <a:t>nunc</a:t>
            </a:r>
            <a:r>
              <a:rPr lang="en-GB"/>
              <a:t>, </a:t>
            </a:r>
            <a:r>
              <a:rPr lang="en-GB" err="1"/>
              <a:t>scelerisque</a:t>
            </a:r>
            <a:r>
              <a:rPr lang="en-GB"/>
              <a:t> non </a:t>
            </a:r>
            <a:r>
              <a:rPr lang="en-GB" err="1"/>
              <a:t>massa</a:t>
            </a:r>
            <a:r>
              <a:rPr lang="en-GB"/>
              <a:t> </a:t>
            </a:r>
            <a:r>
              <a:rPr lang="en-GB" err="1"/>
              <a:t>quis</a:t>
            </a:r>
            <a:r>
              <a:rPr lang="en-GB"/>
              <a:t>, </a:t>
            </a:r>
            <a:r>
              <a:rPr lang="en-GB" err="1"/>
              <a:t>bibendum</a:t>
            </a:r>
            <a:r>
              <a:rPr lang="en-GB"/>
              <a:t> </a:t>
            </a:r>
            <a:r>
              <a:rPr lang="en-GB" err="1"/>
              <a:t>suscipit</a:t>
            </a:r>
            <a:r>
              <a:rPr lang="en-GB"/>
              <a:t> </a:t>
            </a:r>
            <a:r>
              <a:rPr lang="en-GB" err="1"/>
              <a:t>risus</a:t>
            </a:r>
            <a:r>
              <a:rPr lang="en-GB"/>
              <a:t>.</a:t>
            </a:r>
          </a:p>
          <a:p>
            <a:pPr lvl="0"/>
            <a:endParaRPr lang="en-GB"/>
          </a:p>
        </p:txBody>
      </p:sp>
      <p:sp>
        <p:nvSpPr>
          <p:cNvPr id="9" name="Text Placeholder 3">
            <a:extLst>
              <a:ext uri="{FF2B5EF4-FFF2-40B4-BE49-F238E27FC236}">
                <a16:creationId xmlns:a16="http://schemas.microsoft.com/office/drawing/2014/main" id="{90D0378E-E462-5D40-98A3-786D00E12A57}"/>
              </a:ext>
            </a:extLst>
          </p:cNvPr>
          <p:cNvSpPr>
            <a:spLocks noGrp="1"/>
          </p:cNvSpPr>
          <p:nvPr>
            <p:ph type="body" sz="half" idx="10" hasCustomPrompt="1"/>
          </p:nvPr>
        </p:nvSpPr>
        <p:spPr>
          <a:xfrm>
            <a:off x="6504636" y="3675871"/>
            <a:ext cx="4357495" cy="2473719"/>
          </a:xfrm>
        </p:spPr>
        <p:txBody>
          <a:bodyPr>
            <a:normAutofit/>
          </a:bodyPr>
          <a:lstStyle>
            <a:lvl1pPr marL="171450" marR="0" indent="-171450" algn="l" defTabSz="914400" rtl="0" eaLnBrk="1" fontAlgn="auto" latinLnBrk="0" hangingPunct="1">
              <a:lnSpc>
                <a:spcPct val="150000"/>
              </a:lnSpc>
              <a:spcBef>
                <a:spcPts val="1000"/>
              </a:spcBef>
              <a:spcAft>
                <a:spcPts val="0"/>
              </a:spcAft>
              <a:buClr>
                <a:srgbClr val="EEE730"/>
              </a:buClr>
              <a:buSzPct val="100000"/>
              <a:buFont typeface="Wingdings" pitchFamily="2" charset="2"/>
              <a:buChar char="§"/>
              <a:tabLst/>
              <a:defRPr sz="1200">
                <a:solidFill>
                  <a:srgbClr val="302757"/>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err="1"/>
              <a:t>Phasellus</a:t>
            </a:r>
            <a:r>
              <a:rPr lang="en-GB"/>
              <a:t> </a:t>
            </a:r>
            <a:r>
              <a:rPr lang="en-GB" err="1"/>
              <a:t>erat</a:t>
            </a:r>
            <a:r>
              <a:rPr lang="en-GB"/>
              <a:t> ipsum, </a:t>
            </a:r>
            <a:r>
              <a:rPr lang="en-GB" err="1"/>
              <a:t>iaculis</a:t>
            </a:r>
            <a:r>
              <a:rPr lang="en-GB"/>
              <a:t> </a:t>
            </a:r>
            <a:r>
              <a:rPr lang="en-GB" err="1"/>
              <a:t>vel</a:t>
            </a:r>
            <a:r>
              <a:rPr lang="en-GB"/>
              <a:t> </a:t>
            </a:r>
            <a:r>
              <a:rPr lang="en-GB" err="1"/>
              <a:t>condimentum</a:t>
            </a:r>
            <a:r>
              <a:rPr lang="en-GB"/>
              <a:t> </a:t>
            </a:r>
            <a:r>
              <a:rPr lang="en-GB" err="1"/>
              <a:t>vel</a:t>
            </a:r>
            <a:r>
              <a:rPr lang="en-GB"/>
              <a:t>, </a:t>
            </a:r>
            <a:r>
              <a:rPr lang="en-GB" err="1"/>
              <a:t>eleifend</a:t>
            </a:r>
            <a:r>
              <a:rPr lang="en-GB"/>
              <a:t> sit </a:t>
            </a:r>
            <a:r>
              <a:rPr lang="en-GB" err="1"/>
              <a:t>amet</a:t>
            </a:r>
            <a:r>
              <a:rPr lang="en-GB"/>
              <a:t> </a:t>
            </a:r>
            <a:r>
              <a:rPr lang="en-GB" err="1"/>
              <a:t>felis</a:t>
            </a:r>
            <a:r>
              <a:rPr lang="en-GB"/>
              <a:t>. In </a:t>
            </a:r>
            <a:r>
              <a:rPr lang="en-GB" err="1"/>
              <a:t>mauris</a:t>
            </a:r>
            <a:r>
              <a:rPr lang="en-GB"/>
              <a:t> </a:t>
            </a:r>
            <a:r>
              <a:rPr lang="en-GB" err="1"/>
              <a:t>nunc</a:t>
            </a:r>
            <a:r>
              <a:rPr lang="en-GB"/>
              <a:t>, </a:t>
            </a:r>
            <a:r>
              <a:rPr lang="en-GB" err="1"/>
              <a:t>scelerisque</a:t>
            </a:r>
            <a:r>
              <a:rPr lang="en-GB"/>
              <a:t> non </a:t>
            </a:r>
            <a:r>
              <a:rPr lang="en-GB" err="1"/>
              <a:t>massa</a:t>
            </a:r>
            <a:r>
              <a:rPr lang="en-GB"/>
              <a:t> </a:t>
            </a:r>
            <a:r>
              <a:rPr lang="en-GB" err="1"/>
              <a:t>quis</a:t>
            </a:r>
            <a:r>
              <a:rPr lang="en-GB"/>
              <a:t>, </a:t>
            </a:r>
            <a:r>
              <a:rPr lang="en-GB" err="1"/>
              <a:t>bibendum</a:t>
            </a:r>
            <a:r>
              <a:rPr lang="en-GB"/>
              <a:t> </a:t>
            </a:r>
            <a:r>
              <a:rPr lang="en-GB" err="1"/>
              <a:t>suscipit</a:t>
            </a:r>
            <a:r>
              <a:rPr lang="en-GB"/>
              <a:t> </a:t>
            </a:r>
            <a:r>
              <a:rPr lang="en-GB" err="1"/>
              <a:t>risus</a:t>
            </a:r>
            <a:r>
              <a:rPr lang="en-GB"/>
              <a:t>.</a:t>
            </a:r>
          </a:p>
          <a:p>
            <a:pPr marL="171450" marR="0" lvl="0" indent="-171450" algn="l" defTabSz="914400" rtl="0" eaLnBrk="1" fontAlgn="auto" latinLnBrk="0" hangingPunct="1">
              <a:lnSpc>
                <a:spcPct val="150000"/>
              </a:lnSpc>
              <a:spcBef>
                <a:spcPts val="1000"/>
              </a:spcBef>
              <a:spcAft>
                <a:spcPts val="0"/>
              </a:spcAft>
              <a:buClr>
                <a:srgbClr val="EEE730"/>
              </a:buClr>
              <a:buSzPct val="100000"/>
              <a:buFont typeface="Wingdings" pitchFamily="2" charset="2"/>
              <a:buChar char="§"/>
              <a:tabLst/>
              <a:defRPr/>
            </a:pPr>
            <a:r>
              <a:rPr lang="en-GB" err="1"/>
              <a:t>Phasellus</a:t>
            </a:r>
            <a:r>
              <a:rPr lang="en-GB"/>
              <a:t> </a:t>
            </a:r>
            <a:r>
              <a:rPr lang="en-GB" err="1"/>
              <a:t>erat</a:t>
            </a:r>
            <a:r>
              <a:rPr lang="en-GB"/>
              <a:t> ipsum, </a:t>
            </a:r>
            <a:r>
              <a:rPr lang="en-GB" err="1"/>
              <a:t>iaculis</a:t>
            </a:r>
            <a:r>
              <a:rPr lang="en-GB"/>
              <a:t> </a:t>
            </a:r>
            <a:r>
              <a:rPr lang="en-GB" err="1"/>
              <a:t>vel</a:t>
            </a:r>
            <a:r>
              <a:rPr lang="en-GB"/>
              <a:t> </a:t>
            </a:r>
            <a:r>
              <a:rPr lang="en-GB" err="1"/>
              <a:t>condimentum</a:t>
            </a:r>
            <a:r>
              <a:rPr lang="en-GB"/>
              <a:t> </a:t>
            </a:r>
            <a:r>
              <a:rPr lang="en-GB" err="1"/>
              <a:t>vel</a:t>
            </a:r>
            <a:r>
              <a:rPr lang="en-GB"/>
              <a:t>, </a:t>
            </a:r>
            <a:r>
              <a:rPr lang="en-GB" err="1"/>
              <a:t>eleifend</a:t>
            </a:r>
            <a:r>
              <a:rPr lang="en-GB"/>
              <a:t> sit </a:t>
            </a:r>
            <a:r>
              <a:rPr lang="en-GB" err="1"/>
              <a:t>amet</a:t>
            </a:r>
            <a:r>
              <a:rPr lang="en-GB"/>
              <a:t> </a:t>
            </a:r>
            <a:r>
              <a:rPr lang="en-GB" err="1"/>
              <a:t>felis</a:t>
            </a:r>
            <a:r>
              <a:rPr lang="en-GB"/>
              <a:t>. In </a:t>
            </a:r>
            <a:r>
              <a:rPr lang="en-GB" err="1"/>
              <a:t>mauris</a:t>
            </a:r>
            <a:r>
              <a:rPr lang="en-GB"/>
              <a:t> </a:t>
            </a:r>
            <a:r>
              <a:rPr lang="en-GB" err="1"/>
              <a:t>nunc</a:t>
            </a:r>
            <a:r>
              <a:rPr lang="en-GB"/>
              <a:t>, </a:t>
            </a:r>
            <a:r>
              <a:rPr lang="en-GB" err="1"/>
              <a:t>scelerisque</a:t>
            </a:r>
            <a:r>
              <a:rPr lang="en-GB"/>
              <a:t> non </a:t>
            </a:r>
            <a:r>
              <a:rPr lang="en-GB" err="1"/>
              <a:t>massa</a:t>
            </a:r>
            <a:r>
              <a:rPr lang="en-GB"/>
              <a:t> </a:t>
            </a:r>
            <a:r>
              <a:rPr lang="en-GB" err="1"/>
              <a:t>quis</a:t>
            </a:r>
            <a:r>
              <a:rPr lang="en-GB"/>
              <a:t>, </a:t>
            </a:r>
            <a:r>
              <a:rPr lang="en-GB" err="1"/>
              <a:t>bibendum</a:t>
            </a:r>
            <a:r>
              <a:rPr lang="en-GB"/>
              <a:t> </a:t>
            </a:r>
            <a:r>
              <a:rPr lang="en-GB" err="1"/>
              <a:t>suscipit</a:t>
            </a:r>
            <a:r>
              <a:rPr lang="en-GB"/>
              <a:t> </a:t>
            </a:r>
            <a:r>
              <a:rPr lang="en-GB" err="1"/>
              <a:t>risus</a:t>
            </a:r>
            <a:r>
              <a:rPr lang="en-GB"/>
              <a:t>.</a:t>
            </a:r>
          </a:p>
          <a:p>
            <a:pPr lvl="0"/>
            <a:endParaRPr lang="en-GB"/>
          </a:p>
        </p:txBody>
      </p:sp>
    </p:spTree>
    <p:extLst>
      <p:ext uri="{BB962C8B-B14F-4D97-AF65-F5344CB8AC3E}">
        <p14:creationId xmlns:p14="http://schemas.microsoft.com/office/powerpoint/2010/main" val="3372256376"/>
      </p:ext>
    </p:extLst>
  </p:cSld>
  <p:clrMapOvr>
    <a:masterClrMapping/>
  </p:clrMapOvr>
  <p:hf hdr="0" ftr="0"/>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Staitstics dark">
    <p:bg>
      <p:bgPr>
        <a:solidFill>
          <a:srgbClr val="302757"/>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EA01CA-B547-A442-ACFC-3D6CF3FAB361}"/>
              </a:ext>
            </a:extLst>
          </p:cNvPr>
          <p:cNvSpPr>
            <a:spLocks noGrp="1"/>
          </p:cNvSpPr>
          <p:nvPr>
            <p:ph type="ctrTitle" hasCustomPrompt="1"/>
          </p:nvPr>
        </p:nvSpPr>
        <p:spPr>
          <a:xfrm>
            <a:off x="4384571" y="358014"/>
            <a:ext cx="5587652" cy="1341926"/>
          </a:xfrm>
        </p:spPr>
        <p:txBody>
          <a:bodyPr anchor="b">
            <a:noAutofit/>
          </a:bodyPr>
          <a:lstStyle>
            <a:lvl1pPr algn="l">
              <a:lnSpc>
                <a:spcPct val="100000"/>
              </a:lnSpc>
              <a:defRPr sz="3500">
                <a:solidFill>
                  <a:schemeClr val="bg1"/>
                </a:solidFill>
              </a:defRPr>
            </a:lvl1pPr>
          </a:lstStyle>
          <a:p>
            <a:r>
              <a:rPr lang="en-GB" err="1"/>
              <a:t>Statistikos</a:t>
            </a:r>
            <a:r>
              <a:rPr lang="en-GB"/>
              <a:t> </a:t>
            </a:r>
            <a:r>
              <a:rPr lang="en-GB" err="1"/>
              <a:t>duomenys</a:t>
            </a:r>
            <a:endParaRPr lang="en-LT"/>
          </a:p>
        </p:txBody>
      </p:sp>
      <p:pic>
        <p:nvPicPr>
          <p:cNvPr id="9" name="Picture 8">
            <a:extLst>
              <a:ext uri="{FF2B5EF4-FFF2-40B4-BE49-F238E27FC236}">
                <a16:creationId xmlns:a16="http://schemas.microsoft.com/office/drawing/2014/main" id="{FEAFD233-017A-9C42-80C3-B9D7DF2673D5}"/>
              </a:ext>
            </a:extLst>
          </p:cNvPr>
          <p:cNvPicPr>
            <a:picLocks noChangeAspect="1"/>
          </p:cNvPicPr>
          <p:nvPr userDrawn="1"/>
        </p:nvPicPr>
        <p:blipFill>
          <a:blip r:embed="rId2"/>
          <a:stretch>
            <a:fillRect/>
          </a:stretch>
        </p:blipFill>
        <p:spPr>
          <a:xfrm>
            <a:off x="408494" y="358014"/>
            <a:ext cx="313725" cy="395293"/>
          </a:xfrm>
          <a:prstGeom prst="rect">
            <a:avLst/>
          </a:prstGeom>
        </p:spPr>
      </p:pic>
      <p:sp>
        <p:nvSpPr>
          <p:cNvPr id="10" name="Text Placeholder 3">
            <a:extLst>
              <a:ext uri="{FF2B5EF4-FFF2-40B4-BE49-F238E27FC236}">
                <a16:creationId xmlns:a16="http://schemas.microsoft.com/office/drawing/2014/main" id="{E7ADD6BD-4A4D-854D-85EE-FEAF60690FEB}"/>
              </a:ext>
            </a:extLst>
          </p:cNvPr>
          <p:cNvSpPr>
            <a:spLocks noGrp="1"/>
          </p:cNvSpPr>
          <p:nvPr>
            <p:ph type="body" sz="half" idx="10" hasCustomPrompt="1"/>
          </p:nvPr>
        </p:nvSpPr>
        <p:spPr>
          <a:xfrm>
            <a:off x="4384571" y="2059763"/>
            <a:ext cx="4317301" cy="691059"/>
          </a:xfrm>
        </p:spPr>
        <p:txBody>
          <a:bodyPr>
            <a:normAutofit/>
          </a:bodyPr>
          <a:lstStyle>
            <a:lvl1pPr marL="0" indent="0">
              <a:lnSpc>
                <a:spcPct val="130000"/>
              </a:lnSpc>
              <a:buNone/>
              <a:defRPr sz="1200">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err="1"/>
              <a:t>Phasellus</a:t>
            </a:r>
            <a:r>
              <a:rPr lang="en-GB"/>
              <a:t> </a:t>
            </a:r>
            <a:r>
              <a:rPr lang="en-GB" err="1"/>
              <a:t>erat</a:t>
            </a:r>
            <a:r>
              <a:rPr lang="en-GB"/>
              <a:t> ipsum, </a:t>
            </a:r>
            <a:r>
              <a:rPr lang="en-GB" err="1"/>
              <a:t>iaculis</a:t>
            </a:r>
            <a:r>
              <a:rPr lang="en-GB"/>
              <a:t> </a:t>
            </a:r>
            <a:r>
              <a:rPr lang="en-GB" err="1"/>
              <a:t>vel</a:t>
            </a:r>
            <a:r>
              <a:rPr lang="en-GB"/>
              <a:t> </a:t>
            </a:r>
            <a:r>
              <a:rPr lang="en-GB" err="1"/>
              <a:t>condimentum</a:t>
            </a:r>
            <a:r>
              <a:rPr lang="en-GB"/>
              <a:t> </a:t>
            </a:r>
            <a:r>
              <a:rPr lang="en-GB" err="1"/>
              <a:t>vel</a:t>
            </a:r>
            <a:r>
              <a:rPr lang="en-GB"/>
              <a:t>, </a:t>
            </a:r>
            <a:r>
              <a:rPr lang="en-GB" err="1"/>
              <a:t>eleifend</a:t>
            </a:r>
            <a:r>
              <a:rPr lang="en-GB"/>
              <a:t> sit </a:t>
            </a:r>
            <a:r>
              <a:rPr lang="en-GB" err="1"/>
              <a:t>amet</a:t>
            </a:r>
            <a:r>
              <a:rPr lang="en-GB"/>
              <a:t> </a:t>
            </a:r>
            <a:r>
              <a:rPr lang="en-GB" err="1"/>
              <a:t>felis</a:t>
            </a:r>
            <a:r>
              <a:rPr lang="en-GB"/>
              <a:t>. </a:t>
            </a:r>
          </a:p>
        </p:txBody>
      </p:sp>
      <p:pic>
        <p:nvPicPr>
          <p:cNvPr id="3" name="Picture 2">
            <a:extLst>
              <a:ext uri="{FF2B5EF4-FFF2-40B4-BE49-F238E27FC236}">
                <a16:creationId xmlns:a16="http://schemas.microsoft.com/office/drawing/2014/main" id="{D459A23B-0F27-3044-927F-E0ED558C84A2}"/>
              </a:ext>
            </a:extLst>
          </p:cNvPr>
          <p:cNvPicPr>
            <a:picLocks noChangeAspect="1"/>
          </p:cNvPicPr>
          <p:nvPr userDrawn="1"/>
        </p:nvPicPr>
        <p:blipFill>
          <a:blip r:embed="rId3"/>
          <a:stretch>
            <a:fillRect/>
          </a:stretch>
        </p:blipFill>
        <p:spPr>
          <a:xfrm>
            <a:off x="-2570486" y="1964537"/>
            <a:ext cx="5060587" cy="733210"/>
          </a:xfrm>
          <a:prstGeom prst="rect">
            <a:avLst/>
          </a:prstGeom>
        </p:spPr>
      </p:pic>
      <p:pic>
        <p:nvPicPr>
          <p:cNvPr id="12" name="Picture 11">
            <a:extLst>
              <a:ext uri="{FF2B5EF4-FFF2-40B4-BE49-F238E27FC236}">
                <a16:creationId xmlns:a16="http://schemas.microsoft.com/office/drawing/2014/main" id="{A4E4DADB-04DF-8347-B6E7-7E8A658FF149}"/>
              </a:ext>
            </a:extLst>
          </p:cNvPr>
          <p:cNvPicPr>
            <a:picLocks noChangeAspect="1"/>
          </p:cNvPicPr>
          <p:nvPr userDrawn="1"/>
        </p:nvPicPr>
        <p:blipFill>
          <a:blip r:embed="rId3"/>
          <a:stretch>
            <a:fillRect/>
          </a:stretch>
        </p:blipFill>
        <p:spPr>
          <a:xfrm>
            <a:off x="-3866724" y="3027082"/>
            <a:ext cx="5060587" cy="733210"/>
          </a:xfrm>
          <a:prstGeom prst="rect">
            <a:avLst/>
          </a:prstGeom>
        </p:spPr>
      </p:pic>
      <p:pic>
        <p:nvPicPr>
          <p:cNvPr id="14" name="Picture 13">
            <a:extLst>
              <a:ext uri="{FF2B5EF4-FFF2-40B4-BE49-F238E27FC236}">
                <a16:creationId xmlns:a16="http://schemas.microsoft.com/office/drawing/2014/main" id="{9E547A0B-0083-1E44-A9DB-38B0BEBEDEE2}"/>
              </a:ext>
            </a:extLst>
          </p:cNvPr>
          <p:cNvPicPr>
            <a:picLocks noChangeAspect="1"/>
          </p:cNvPicPr>
          <p:nvPr userDrawn="1"/>
        </p:nvPicPr>
        <p:blipFill>
          <a:blip r:embed="rId3"/>
          <a:stretch>
            <a:fillRect/>
          </a:stretch>
        </p:blipFill>
        <p:spPr>
          <a:xfrm>
            <a:off x="-2289133" y="4041556"/>
            <a:ext cx="5060587" cy="733210"/>
          </a:xfrm>
          <a:prstGeom prst="rect">
            <a:avLst/>
          </a:prstGeom>
        </p:spPr>
      </p:pic>
      <p:pic>
        <p:nvPicPr>
          <p:cNvPr id="16" name="Picture 15">
            <a:extLst>
              <a:ext uri="{FF2B5EF4-FFF2-40B4-BE49-F238E27FC236}">
                <a16:creationId xmlns:a16="http://schemas.microsoft.com/office/drawing/2014/main" id="{18C83D74-3F5D-B442-AF71-763671140D1D}"/>
              </a:ext>
            </a:extLst>
          </p:cNvPr>
          <p:cNvPicPr>
            <a:picLocks noChangeAspect="1"/>
          </p:cNvPicPr>
          <p:nvPr userDrawn="1"/>
        </p:nvPicPr>
        <p:blipFill>
          <a:blip r:embed="rId3"/>
          <a:stretch>
            <a:fillRect/>
          </a:stretch>
        </p:blipFill>
        <p:spPr>
          <a:xfrm>
            <a:off x="-3394451" y="5056706"/>
            <a:ext cx="5060587" cy="733210"/>
          </a:xfrm>
          <a:prstGeom prst="rect">
            <a:avLst/>
          </a:prstGeom>
        </p:spPr>
      </p:pic>
      <p:sp>
        <p:nvSpPr>
          <p:cNvPr id="22" name="Text Placeholder 3">
            <a:extLst>
              <a:ext uri="{FF2B5EF4-FFF2-40B4-BE49-F238E27FC236}">
                <a16:creationId xmlns:a16="http://schemas.microsoft.com/office/drawing/2014/main" id="{534E0444-467E-1F48-9723-76B15FF379BA}"/>
              </a:ext>
            </a:extLst>
          </p:cNvPr>
          <p:cNvSpPr>
            <a:spLocks noGrp="1"/>
          </p:cNvSpPr>
          <p:nvPr>
            <p:ph type="body" sz="half" idx="11" hasCustomPrompt="1"/>
          </p:nvPr>
        </p:nvSpPr>
        <p:spPr>
          <a:xfrm>
            <a:off x="4384571" y="3110645"/>
            <a:ext cx="4317301" cy="691059"/>
          </a:xfrm>
        </p:spPr>
        <p:txBody>
          <a:bodyPr>
            <a:normAutofit/>
          </a:bodyPr>
          <a:lstStyle>
            <a:lvl1pPr marL="0" indent="0">
              <a:lnSpc>
                <a:spcPct val="130000"/>
              </a:lnSpc>
              <a:buNone/>
              <a:defRPr sz="1200">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err="1"/>
              <a:t>Phasellus</a:t>
            </a:r>
            <a:r>
              <a:rPr lang="en-GB"/>
              <a:t> </a:t>
            </a:r>
            <a:r>
              <a:rPr lang="en-GB" err="1"/>
              <a:t>erat</a:t>
            </a:r>
            <a:r>
              <a:rPr lang="en-GB"/>
              <a:t> ipsum, </a:t>
            </a:r>
            <a:r>
              <a:rPr lang="en-GB" err="1"/>
              <a:t>iaculis</a:t>
            </a:r>
            <a:r>
              <a:rPr lang="en-GB"/>
              <a:t> </a:t>
            </a:r>
            <a:r>
              <a:rPr lang="en-GB" err="1"/>
              <a:t>vel</a:t>
            </a:r>
            <a:r>
              <a:rPr lang="en-GB"/>
              <a:t> </a:t>
            </a:r>
            <a:r>
              <a:rPr lang="en-GB" err="1"/>
              <a:t>condimentum</a:t>
            </a:r>
            <a:r>
              <a:rPr lang="en-GB"/>
              <a:t> </a:t>
            </a:r>
            <a:r>
              <a:rPr lang="en-GB" err="1"/>
              <a:t>vel</a:t>
            </a:r>
            <a:r>
              <a:rPr lang="en-GB"/>
              <a:t>, </a:t>
            </a:r>
            <a:r>
              <a:rPr lang="en-GB" err="1"/>
              <a:t>eleifend</a:t>
            </a:r>
            <a:r>
              <a:rPr lang="en-GB"/>
              <a:t> sit </a:t>
            </a:r>
            <a:r>
              <a:rPr lang="en-GB" err="1"/>
              <a:t>amet</a:t>
            </a:r>
            <a:r>
              <a:rPr lang="en-GB"/>
              <a:t> </a:t>
            </a:r>
            <a:r>
              <a:rPr lang="en-GB" err="1"/>
              <a:t>felis</a:t>
            </a:r>
            <a:r>
              <a:rPr lang="en-GB"/>
              <a:t>. </a:t>
            </a:r>
          </a:p>
        </p:txBody>
      </p:sp>
      <p:sp>
        <p:nvSpPr>
          <p:cNvPr id="23" name="Text Placeholder 3">
            <a:extLst>
              <a:ext uri="{FF2B5EF4-FFF2-40B4-BE49-F238E27FC236}">
                <a16:creationId xmlns:a16="http://schemas.microsoft.com/office/drawing/2014/main" id="{920053FD-1BCE-FD44-8B67-FE19AEC0D03E}"/>
              </a:ext>
            </a:extLst>
          </p:cNvPr>
          <p:cNvSpPr>
            <a:spLocks noGrp="1"/>
          </p:cNvSpPr>
          <p:nvPr>
            <p:ph type="body" sz="half" idx="12" hasCustomPrompt="1"/>
          </p:nvPr>
        </p:nvSpPr>
        <p:spPr>
          <a:xfrm>
            <a:off x="4384571" y="4121146"/>
            <a:ext cx="4317301" cy="691059"/>
          </a:xfrm>
        </p:spPr>
        <p:txBody>
          <a:bodyPr>
            <a:normAutofit/>
          </a:bodyPr>
          <a:lstStyle>
            <a:lvl1pPr marL="0" indent="0">
              <a:lnSpc>
                <a:spcPct val="130000"/>
              </a:lnSpc>
              <a:buNone/>
              <a:defRPr sz="1200">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err="1"/>
              <a:t>Phasellus</a:t>
            </a:r>
            <a:r>
              <a:rPr lang="en-GB"/>
              <a:t> </a:t>
            </a:r>
            <a:r>
              <a:rPr lang="en-GB" err="1"/>
              <a:t>erat</a:t>
            </a:r>
            <a:r>
              <a:rPr lang="en-GB"/>
              <a:t> ipsum, </a:t>
            </a:r>
            <a:r>
              <a:rPr lang="en-GB" err="1"/>
              <a:t>iaculis</a:t>
            </a:r>
            <a:r>
              <a:rPr lang="en-GB"/>
              <a:t> </a:t>
            </a:r>
            <a:r>
              <a:rPr lang="en-GB" err="1"/>
              <a:t>vel</a:t>
            </a:r>
            <a:r>
              <a:rPr lang="en-GB"/>
              <a:t> </a:t>
            </a:r>
            <a:r>
              <a:rPr lang="en-GB" err="1"/>
              <a:t>condimentum</a:t>
            </a:r>
            <a:r>
              <a:rPr lang="en-GB"/>
              <a:t> </a:t>
            </a:r>
            <a:r>
              <a:rPr lang="en-GB" err="1"/>
              <a:t>vel</a:t>
            </a:r>
            <a:r>
              <a:rPr lang="en-GB"/>
              <a:t>, </a:t>
            </a:r>
            <a:r>
              <a:rPr lang="en-GB" err="1"/>
              <a:t>eleifend</a:t>
            </a:r>
            <a:r>
              <a:rPr lang="en-GB"/>
              <a:t> sit </a:t>
            </a:r>
            <a:r>
              <a:rPr lang="en-GB" err="1"/>
              <a:t>amet</a:t>
            </a:r>
            <a:r>
              <a:rPr lang="en-GB"/>
              <a:t> </a:t>
            </a:r>
            <a:r>
              <a:rPr lang="en-GB" err="1"/>
              <a:t>felis</a:t>
            </a:r>
            <a:r>
              <a:rPr lang="en-GB"/>
              <a:t>. </a:t>
            </a:r>
          </a:p>
        </p:txBody>
      </p:sp>
      <p:sp>
        <p:nvSpPr>
          <p:cNvPr id="24" name="Text Placeholder 3">
            <a:extLst>
              <a:ext uri="{FF2B5EF4-FFF2-40B4-BE49-F238E27FC236}">
                <a16:creationId xmlns:a16="http://schemas.microsoft.com/office/drawing/2014/main" id="{818B7215-47CD-6348-855A-50C9B9829008}"/>
              </a:ext>
            </a:extLst>
          </p:cNvPr>
          <p:cNvSpPr>
            <a:spLocks noGrp="1"/>
          </p:cNvSpPr>
          <p:nvPr>
            <p:ph type="body" sz="half" idx="13" hasCustomPrompt="1"/>
          </p:nvPr>
        </p:nvSpPr>
        <p:spPr>
          <a:xfrm>
            <a:off x="4384570" y="5131647"/>
            <a:ext cx="4317301" cy="691059"/>
          </a:xfrm>
        </p:spPr>
        <p:txBody>
          <a:bodyPr>
            <a:normAutofit/>
          </a:bodyPr>
          <a:lstStyle>
            <a:lvl1pPr marL="0" indent="0">
              <a:lnSpc>
                <a:spcPct val="130000"/>
              </a:lnSpc>
              <a:buNone/>
              <a:defRPr sz="1200">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err="1"/>
              <a:t>Phasellus</a:t>
            </a:r>
            <a:r>
              <a:rPr lang="en-GB"/>
              <a:t> </a:t>
            </a:r>
            <a:r>
              <a:rPr lang="en-GB" err="1"/>
              <a:t>erat</a:t>
            </a:r>
            <a:r>
              <a:rPr lang="en-GB"/>
              <a:t> ipsum, </a:t>
            </a:r>
            <a:r>
              <a:rPr lang="en-GB" err="1"/>
              <a:t>iaculis</a:t>
            </a:r>
            <a:r>
              <a:rPr lang="en-GB"/>
              <a:t> </a:t>
            </a:r>
            <a:r>
              <a:rPr lang="en-GB" err="1"/>
              <a:t>vel</a:t>
            </a:r>
            <a:r>
              <a:rPr lang="en-GB"/>
              <a:t> </a:t>
            </a:r>
            <a:r>
              <a:rPr lang="en-GB" err="1"/>
              <a:t>condimentum</a:t>
            </a:r>
            <a:r>
              <a:rPr lang="en-GB"/>
              <a:t> </a:t>
            </a:r>
            <a:r>
              <a:rPr lang="en-GB" err="1"/>
              <a:t>vel</a:t>
            </a:r>
            <a:r>
              <a:rPr lang="en-GB"/>
              <a:t>, </a:t>
            </a:r>
            <a:r>
              <a:rPr lang="en-GB" err="1"/>
              <a:t>eleifend</a:t>
            </a:r>
            <a:r>
              <a:rPr lang="en-GB"/>
              <a:t> sit </a:t>
            </a:r>
            <a:r>
              <a:rPr lang="en-GB" err="1"/>
              <a:t>amet</a:t>
            </a:r>
            <a:r>
              <a:rPr lang="en-GB"/>
              <a:t> </a:t>
            </a:r>
            <a:r>
              <a:rPr lang="en-GB" err="1"/>
              <a:t>felis</a:t>
            </a:r>
            <a:r>
              <a:rPr lang="en-GB"/>
              <a:t>. </a:t>
            </a:r>
          </a:p>
        </p:txBody>
      </p:sp>
      <p:sp>
        <p:nvSpPr>
          <p:cNvPr id="26" name="Title 1">
            <a:extLst>
              <a:ext uri="{FF2B5EF4-FFF2-40B4-BE49-F238E27FC236}">
                <a16:creationId xmlns:a16="http://schemas.microsoft.com/office/drawing/2014/main" id="{2F70140A-D1B1-194E-A6F2-0136DC52A05A}"/>
              </a:ext>
            </a:extLst>
          </p:cNvPr>
          <p:cNvSpPr txBox="1">
            <a:spLocks/>
          </p:cNvSpPr>
          <p:nvPr userDrawn="1"/>
        </p:nvSpPr>
        <p:spPr>
          <a:xfrm>
            <a:off x="2939283" y="1720036"/>
            <a:ext cx="1341315" cy="929640"/>
          </a:xfrm>
          <a:prstGeom prst="rect">
            <a:avLst/>
          </a:prstGeom>
        </p:spPr>
        <p:txBody>
          <a:bodyPr vert="horz" lIns="91440" tIns="45720" rIns="91440" bIns="45720" rtlCol="0" anchor="b">
            <a:noAutofit/>
          </a:bodyPr>
          <a:lstStyle>
            <a:lvl1pPr algn="l" defTabSz="914400" rtl="0" eaLnBrk="1" latinLnBrk="0" hangingPunct="1">
              <a:lnSpc>
                <a:spcPct val="100000"/>
              </a:lnSpc>
              <a:spcBef>
                <a:spcPct val="0"/>
              </a:spcBef>
              <a:buNone/>
              <a:defRPr sz="3500" b="0" i="0" kern="120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r>
              <a:rPr lang="en-GB"/>
              <a:t>78%</a:t>
            </a:r>
            <a:endParaRPr lang="en-LT"/>
          </a:p>
        </p:txBody>
      </p:sp>
      <p:sp>
        <p:nvSpPr>
          <p:cNvPr id="27" name="Title 1">
            <a:extLst>
              <a:ext uri="{FF2B5EF4-FFF2-40B4-BE49-F238E27FC236}">
                <a16:creationId xmlns:a16="http://schemas.microsoft.com/office/drawing/2014/main" id="{F79A2590-E6EE-0A42-91CB-F612C492DE01}"/>
              </a:ext>
            </a:extLst>
          </p:cNvPr>
          <p:cNvSpPr txBox="1">
            <a:spLocks/>
          </p:cNvSpPr>
          <p:nvPr userDrawn="1"/>
        </p:nvSpPr>
        <p:spPr>
          <a:xfrm>
            <a:off x="2939283" y="2782581"/>
            <a:ext cx="1341315" cy="929640"/>
          </a:xfrm>
          <a:prstGeom prst="rect">
            <a:avLst/>
          </a:prstGeom>
        </p:spPr>
        <p:txBody>
          <a:bodyPr vert="horz" lIns="91440" tIns="45720" rIns="91440" bIns="45720" rtlCol="0" anchor="b">
            <a:noAutofit/>
          </a:bodyPr>
          <a:lstStyle>
            <a:lvl1pPr algn="l" defTabSz="914400" rtl="0" eaLnBrk="1" latinLnBrk="0" hangingPunct="1">
              <a:lnSpc>
                <a:spcPct val="100000"/>
              </a:lnSpc>
              <a:spcBef>
                <a:spcPct val="0"/>
              </a:spcBef>
              <a:buNone/>
              <a:defRPr sz="3500" b="0" i="0" kern="120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r>
              <a:rPr lang="en-GB"/>
              <a:t>33%</a:t>
            </a:r>
            <a:endParaRPr lang="en-LT"/>
          </a:p>
        </p:txBody>
      </p:sp>
      <p:sp>
        <p:nvSpPr>
          <p:cNvPr id="28" name="Title 1">
            <a:extLst>
              <a:ext uri="{FF2B5EF4-FFF2-40B4-BE49-F238E27FC236}">
                <a16:creationId xmlns:a16="http://schemas.microsoft.com/office/drawing/2014/main" id="{D68BCF95-5A33-9546-8DDB-E02B0B4F83DB}"/>
              </a:ext>
            </a:extLst>
          </p:cNvPr>
          <p:cNvSpPr txBox="1">
            <a:spLocks/>
          </p:cNvSpPr>
          <p:nvPr userDrawn="1"/>
        </p:nvSpPr>
        <p:spPr>
          <a:xfrm>
            <a:off x="2939283" y="3797055"/>
            <a:ext cx="1341315" cy="929640"/>
          </a:xfrm>
          <a:prstGeom prst="rect">
            <a:avLst/>
          </a:prstGeom>
        </p:spPr>
        <p:txBody>
          <a:bodyPr vert="horz" lIns="91440" tIns="45720" rIns="91440" bIns="45720" rtlCol="0" anchor="b">
            <a:noAutofit/>
          </a:bodyPr>
          <a:lstStyle>
            <a:lvl1pPr algn="l" defTabSz="914400" rtl="0" eaLnBrk="1" latinLnBrk="0" hangingPunct="1">
              <a:lnSpc>
                <a:spcPct val="100000"/>
              </a:lnSpc>
              <a:spcBef>
                <a:spcPct val="0"/>
              </a:spcBef>
              <a:buNone/>
              <a:defRPr sz="3500" b="0" i="0" kern="120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r>
              <a:rPr lang="en-GB"/>
              <a:t>82%</a:t>
            </a:r>
            <a:endParaRPr lang="en-LT"/>
          </a:p>
        </p:txBody>
      </p:sp>
      <p:sp>
        <p:nvSpPr>
          <p:cNvPr id="29" name="Title 1">
            <a:extLst>
              <a:ext uri="{FF2B5EF4-FFF2-40B4-BE49-F238E27FC236}">
                <a16:creationId xmlns:a16="http://schemas.microsoft.com/office/drawing/2014/main" id="{C09F40E0-24F5-3D4F-A309-E113322D8130}"/>
              </a:ext>
            </a:extLst>
          </p:cNvPr>
          <p:cNvSpPr txBox="1">
            <a:spLocks/>
          </p:cNvSpPr>
          <p:nvPr userDrawn="1"/>
        </p:nvSpPr>
        <p:spPr>
          <a:xfrm>
            <a:off x="2939283" y="4812205"/>
            <a:ext cx="1341315" cy="929640"/>
          </a:xfrm>
          <a:prstGeom prst="rect">
            <a:avLst/>
          </a:prstGeom>
        </p:spPr>
        <p:txBody>
          <a:bodyPr vert="horz" lIns="91440" tIns="45720" rIns="91440" bIns="45720" rtlCol="0" anchor="b">
            <a:noAutofit/>
          </a:bodyPr>
          <a:lstStyle>
            <a:lvl1pPr algn="l" defTabSz="914400" rtl="0" eaLnBrk="1" latinLnBrk="0" hangingPunct="1">
              <a:lnSpc>
                <a:spcPct val="100000"/>
              </a:lnSpc>
              <a:spcBef>
                <a:spcPct val="0"/>
              </a:spcBef>
              <a:buNone/>
              <a:defRPr sz="3500" b="0" i="0" kern="120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r>
              <a:rPr lang="en-GB"/>
              <a:t>54%</a:t>
            </a:r>
            <a:endParaRPr lang="en-LT"/>
          </a:p>
        </p:txBody>
      </p:sp>
    </p:spTree>
    <p:extLst>
      <p:ext uri="{BB962C8B-B14F-4D97-AF65-F5344CB8AC3E}">
        <p14:creationId xmlns:p14="http://schemas.microsoft.com/office/powerpoint/2010/main" val="760241152"/>
      </p:ext>
    </p:extLst>
  </p:cSld>
  <p:clrMapOvr>
    <a:masterClrMapping/>
  </p:clrMapOvr>
  <p:hf hdr="0" ftr="0"/>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Staitstics dark_blank">
    <p:bg>
      <p:bgPr>
        <a:solidFill>
          <a:srgbClr val="302757"/>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EA01CA-B547-A442-ACFC-3D6CF3FAB361}"/>
              </a:ext>
            </a:extLst>
          </p:cNvPr>
          <p:cNvSpPr>
            <a:spLocks noGrp="1"/>
          </p:cNvSpPr>
          <p:nvPr>
            <p:ph type="ctrTitle" hasCustomPrompt="1"/>
          </p:nvPr>
        </p:nvSpPr>
        <p:spPr>
          <a:xfrm>
            <a:off x="4384571" y="358014"/>
            <a:ext cx="5587652" cy="1341926"/>
          </a:xfrm>
        </p:spPr>
        <p:txBody>
          <a:bodyPr anchor="b">
            <a:noAutofit/>
          </a:bodyPr>
          <a:lstStyle>
            <a:lvl1pPr algn="l">
              <a:lnSpc>
                <a:spcPct val="100000"/>
              </a:lnSpc>
              <a:defRPr sz="3500">
                <a:solidFill>
                  <a:schemeClr val="bg1"/>
                </a:solidFill>
              </a:defRPr>
            </a:lvl1pPr>
          </a:lstStyle>
          <a:p>
            <a:r>
              <a:rPr lang="en-GB" err="1"/>
              <a:t>Statistikos</a:t>
            </a:r>
            <a:r>
              <a:rPr lang="en-GB"/>
              <a:t> </a:t>
            </a:r>
            <a:r>
              <a:rPr lang="en-GB" err="1"/>
              <a:t>duomenys</a:t>
            </a:r>
            <a:endParaRPr lang="en-LT"/>
          </a:p>
        </p:txBody>
      </p:sp>
      <p:pic>
        <p:nvPicPr>
          <p:cNvPr id="9" name="Picture 8">
            <a:extLst>
              <a:ext uri="{FF2B5EF4-FFF2-40B4-BE49-F238E27FC236}">
                <a16:creationId xmlns:a16="http://schemas.microsoft.com/office/drawing/2014/main" id="{FEAFD233-017A-9C42-80C3-B9D7DF2673D5}"/>
              </a:ext>
            </a:extLst>
          </p:cNvPr>
          <p:cNvPicPr>
            <a:picLocks noChangeAspect="1"/>
          </p:cNvPicPr>
          <p:nvPr userDrawn="1"/>
        </p:nvPicPr>
        <p:blipFill>
          <a:blip r:embed="rId2"/>
          <a:stretch>
            <a:fillRect/>
          </a:stretch>
        </p:blipFill>
        <p:spPr>
          <a:xfrm>
            <a:off x="408494" y="358014"/>
            <a:ext cx="313725" cy="395293"/>
          </a:xfrm>
          <a:prstGeom prst="rect">
            <a:avLst/>
          </a:prstGeom>
        </p:spPr>
      </p:pic>
      <p:sp>
        <p:nvSpPr>
          <p:cNvPr id="10" name="Text Placeholder 3">
            <a:extLst>
              <a:ext uri="{FF2B5EF4-FFF2-40B4-BE49-F238E27FC236}">
                <a16:creationId xmlns:a16="http://schemas.microsoft.com/office/drawing/2014/main" id="{E7ADD6BD-4A4D-854D-85EE-FEAF60690FEB}"/>
              </a:ext>
            </a:extLst>
          </p:cNvPr>
          <p:cNvSpPr>
            <a:spLocks noGrp="1"/>
          </p:cNvSpPr>
          <p:nvPr>
            <p:ph type="body" sz="half" idx="10" hasCustomPrompt="1"/>
          </p:nvPr>
        </p:nvSpPr>
        <p:spPr>
          <a:xfrm>
            <a:off x="4384571" y="2059763"/>
            <a:ext cx="4317301" cy="691059"/>
          </a:xfrm>
        </p:spPr>
        <p:txBody>
          <a:bodyPr>
            <a:normAutofit/>
          </a:bodyPr>
          <a:lstStyle>
            <a:lvl1pPr marL="0" indent="0">
              <a:lnSpc>
                <a:spcPct val="130000"/>
              </a:lnSpc>
              <a:buNone/>
              <a:defRPr sz="1200">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err="1"/>
              <a:t>Phasellus</a:t>
            </a:r>
            <a:r>
              <a:rPr lang="en-GB"/>
              <a:t> </a:t>
            </a:r>
            <a:r>
              <a:rPr lang="en-GB" err="1"/>
              <a:t>erat</a:t>
            </a:r>
            <a:r>
              <a:rPr lang="en-GB"/>
              <a:t> ipsum, </a:t>
            </a:r>
            <a:r>
              <a:rPr lang="en-GB" err="1"/>
              <a:t>iaculis</a:t>
            </a:r>
            <a:r>
              <a:rPr lang="en-GB"/>
              <a:t> </a:t>
            </a:r>
            <a:r>
              <a:rPr lang="en-GB" err="1"/>
              <a:t>vel</a:t>
            </a:r>
            <a:r>
              <a:rPr lang="en-GB"/>
              <a:t> </a:t>
            </a:r>
            <a:r>
              <a:rPr lang="en-GB" err="1"/>
              <a:t>condimentum</a:t>
            </a:r>
            <a:r>
              <a:rPr lang="en-GB"/>
              <a:t> </a:t>
            </a:r>
            <a:r>
              <a:rPr lang="en-GB" err="1"/>
              <a:t>vel</a:t>
            </a:r>
            <a:r>
              <a:rPr lang="en-GB"/>
              <a:t>, </a:t>
            </a:r>
            <a:r>
              <a:rPr lang="en-GB" err="1"/>
              <a:t>eleifend</a:t>
            </a:r>
            <a:r>
              <a:rPr lang="en-GB"/>
              <a:t> sit </a:t>
            </a:r>
            <a:r>
              <a:rPr lang="en-GB" err="1"/>
              <a:t>amet</a:t>
            </a:r>
            <a:r>
              <a:rPr lang="en-GB"/>
              <a:t> </a:t>
            </a:r>
            <a:r>
              <a:rPr lang="en-GB" err="1"/>
              <a:t>felis</a:t>
            </a:r>
            <a:r>
              <a:rPr lang="en-GB"/>
              <a:t>. </a:t>
            </a:r>
          </a:p>
        </p:txBody>
      </p:sp>
      <p:sp>
        <p:nvSpPr>
          <p:cNvPr id="22" name="Text Placeholder 3">
            <a:extLst>
              <a:ext uri="{FF2B5EF4-FFF2-40B4-BE49-F238E27FC236}">
                <a16:creationId xmlns:a16="http://schemas.microsoft.com/office/drawing/2014/main" id="{534E0444-467E-1F48-9723-76B15FF379BA}"/>
              </a:ext>
            </a:extLst>
          </p:cNvPr>
          <p:cNvSpPr>
            <a:spLocks noGrp="1"/>
          </p:cNvSpPr>
          <p:nvPr>
            <p:ph type="body" sz="half" idx="11" hasCustomPrompt="1"/>
          </p:nvPr>
        </p:nvSpPr>
        <p:spPr>
          <a:xfrm>
            <a:off x="4384571" y="3110645"/>
            <a:ext cx="4317301" cy="691059"/>
          </a:xfrm>
        </p:spPr>
        <p:txBody>
          <a:bodyPr>
            <a:normAutofit/>
          </a:bodyPr>
          <a:lstStyle>
            <a:lvl1pPr marL="0" indent="0">
              <a:lnSpc>
                <a:spcPct val="130000"/>
              </a:lnSpc>
              <a:buNone/>
              <a:defRPr sz="1200">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err="1"/>
              <a:t>Phasellus</a:t>
            </a:r>
            <a:r>
              <a:rPr lang="en-GB"/>
              <a:t> </a:t>
            </a:r>
            <a:r>
              <a:rPr lang="en-GB" err="1"/>
              <a:t>erat</a:t>
            </a:r>
            <a:r>
              <a:rPr lang="en-GB"/>
              <a:t> ipsum, </a:t>
            </a:r>
            <a:r>
              <a:rPr lang="en-GB" err="1"/>
              <a:t>iaculis</a:t>
            </a:r>
            <a:r>
              <a:rPr lang="en-GB"/>
              <a:t> </a:t>
            </a:r>
            <a:r>
              <a:rPr lang="en-GB" err="1"/>
              <a:t>vel</a:t>
            </a:r>
            <a:r>
              <a:rPr lang="en-GB"/>
              <a:t> </a:t>
            </a:r>
            <a:r>
              <a:rPr lang="en-GB" err="1"/>
              <a:t>condimentum</a:t>
            </a:r>
            <a:r>
              <a:rPr lang="en-GB"/>
              <a:t> </a:t>
            </a:r>
            <a:r>
              <a:rPr lang="en-GB" err="1"/>
              <a:t>vel</a:t>
            </a:r>
            <a:r>
              <a:rPr lang="en-GB"/>
              <a:t>, </a:t>
            </a:r>
            <a:r>
              <a:rPr lang="en-GB" err="1"/>
              <a:t>eleifend</a:t>
            </a:r>
            <a:r>
              <a:rPr lang="en-GB"/>
              <a:t> sit </a:t>
            </a:r>
            <a:r>
              <a:rPr lang="en-GB" err="1"/>
              <a:t>amet</a:t>
            </a:r>
            <a:r>
              <a:rPr lang="en-GB"/>
              <a:t> </a:t>
            </a:r>
            <a:r>
              <a:rPr lang="en-GB" err="1"/>
              <a:t>felis</a:t>
            </a:r>
            <a:r>
              <a:rPr lang="en-GB"/>
              <a:t>. </a:t>
            </a:r>
          </a:p>
        </p:txBody>
      </p:sp>
      <p:sp>
        <p:nvSpPr>
          <p:cNvPr id="23" name="Text Placeholder 3">
            <a:extLst>
              <a:ext uri="{FF2B5EF4-FFF2-40B4-BE49-F238E27FC236}">
                <a16:creationId xmlns:a16="http://schemas.microsoft.com/office/drawing/2014/main" id="{920053FD-1BCE-FD44-8B67-FE19AEC0D03E}"/>
              </a:ext>
            </a:extLst>
          </p:cNvPr>
          <p:cNvSpPr>
            <a:spLocks noGrp="1"/>
          </p:cNvSpPr>
          <p:nvPr>
            <p:ph type="body" sz="half" idx="12" hasCustomPrompt="1"/>
          </p:nvPr>
        </p:nvSpPr>
        <p:spPr>
          <a:xfrm>
            <a:off x="4384571" y="4121146"/>
            <a:ext cx="4317301" cy="691059"/>
          </a:xfrm>
        </p:spPr>
        <p:txBody>
          <a:bodyPr>
            <a:normAutofit/>
          </a:bodyPr>
          <a:lstStyle>
            <a:lvl1pPr marL="0" indent="0">
              <a:lnSpc>
                <a:spcPct val="130000"/>
              </a:lnSpc>
              <a:buNone/>
              <a:defRPr sz="1200">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err="1"/>
              <a:t>Phasellus</a:t>
            </a:r>
            <a:r>
              <a:rPr lang="en-GB"/>
              <a:t> </a:t>
            </a:r>
            <a:r>
              <a:rPr lang="en-GB" err="1"/>
              <a:t>erat</a:t>
            </a:r>
            <a:r>
              <a:rPr lang="en-GB"/>
              <a:t> ipsum, </a:t>
            </a:r>
            <a:r>
              <a:rPr lang="en-GB" err="1"/>
              <a:t>iaculis</a:t>
            </a:r>
            <a:r>
              <a:rPr lang="en-GB"/>
              <a:t> </a:t>
            </a:r>
            <a:r>
              <a:rPr lang="en-GB" err="1"/>
              <a:t>vel</a:t>
            </a:r>
            <a:r>
              <a:rPr lang="en-GB"/>
              <a:t> </a:t>
            </a:r>
            <a:r>
              <a:rPr lang="en-GB" err="1"/>
              <a:t>condimentum</a:t>
            </a:r>
            <a:r>
              <a:rPr lang="en-GB"/>
              <a:t> </a:t>
            </a:r>
            <a:r>
              <a:rPr lang="en-GB" err="1"/>
              <a:t>vel</a:t>
            </a:r>
            <a:r>
              <a:rPr lang="en-GB"/>
              <a:t>, </a:t>
            </a:r>
            <a:r>
              <a:rPr lang="en-GB" err="1"/>
              <a:t>eleifend</a:t>
            </a:r>
            <a:r>
              <a:rPr lang="en-GB"/>
              <a:t> sit </a:t>
            </a:r>
            <a:r>
              <a:rPr lang="en-GB" err="1"/>
              <a:t>amet</a:t>
            </a:r>
            <a:r>
              <a:rPr lang="en-GB"/>
              <a:t> </a:t>
            </a:r>
            <a:r>
              <a:rPr lang="en-GB" err="1"/>
              <a:t>felis</a:t>
            </a:r>
            <a:r>
              <a:rPr lang="en-GB"/>
              <a:t>. </a:t>
            </a:r>
          </a:p>
        </p:txBody>
      </p:sp>
      <p:sp>
        <p:nvSpPr>
          <p:cNvPr id="24" name="Text Placeholder 3">
            <a:extLst>
              <a:ext uri="{FF2B5EF4-FFF2-40B4-BE49-F238E27FC236}">
                <a16:creationId xmlns:a16="http://schemas.microsoft.com/office/drawing/2014/main" id="{818B7215-47CD-6348-855A-50C9B9829008}"/>
              </a:ext>
            </a:extLst>
          </p:cNvPr>
          <p:cNvSpPr>
            <a:spLocks noGrp="1"/>
          </p:cNvSpPr>
          <p:nvPr>
            <p:ph type="body" sz="half" idx="13" hasCustomPrompt="1"/>
          </p:nvPr>
        </p:nvSpPr>
        <p:spPr>
          <a:xfrm>
            <a:off x="4384570" y="5131647"/>
            <a:ext cx="4317301" cy="691059"/>
          </a:xfrm>
        </p:spPr>
        <p:txBody>
          <a:bodyPr>
            <a:normAutofit/>
          </a:bodyPr>
          <a:lstStyle>
            <a:lvl1pPr marL="0" indent="0">
              <a:lnSpc>
                <a:spcPct val="130000"/>
              </a:lnSpc>
              <a:buNone/>
              <a:defRPr sz="1200">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err="1"/>
              <a:t>Phasellus</a:t>
            </a:r>
            <a:r>
              <a:rPr lang="en-GB"/>
              <a:t> </a:t>
            </a:r>
            <a:r>
              <a:rPr lang="en-GB" err="1"/>
              <a:t>erat</a:t>
            </a:r>
            <a:r>
              <a:rPr lang="en-GB"/>
              <a:t> ipsum, </a:t>
            </a:r>
            <a:r>
              <a:rPr lang="en-GB" err="1"/>
              <a:t>iaculis</a:t>
            </a:r>
            <a:r>
              <a:rPr lang="en-GB"/>
              <a:t> </a:t>
            </a:r>
            <a:r>
              <a:rPr lang="en-GB" err="1"/>
              <a:t>vel</a:t>
            </a:r>
            <a:r>
              <a:rPr lang="en-GB"/>
              <a:t> </a:t>
            </a:r>
            <a:r>
              <a:rPr lang="en-GB" err="1"/>
              <a:t>condimentum</a:t>
            </a:r>
            <a:r>
              <a:rPr lang="en-GB"/>
              <a:t> </a:t>
            </a:r>
            <a:r>
              <a:rPr lang="en-GB" err="1"/>
              <a:t>vel</a:t>
            </a:r>
            <a:r>
              <a:rPr lang="en-GB"/>
              <a:t>, </a:t>
            </a:r>
            <a:r>
              <a:rPr lang="en-GB" err="1"/>
              <a:t>eleifend</a:t>
            </a:r>
            <a:r>
              <a:rPr lang="en-GB"/>
              <a:t> sit </a:t>
            </a:r>
            <a:r>
              <a:rPr lang="en-GB" err="1"/>
              <a:t>amet</a:t>
            </a:r>
            <a:r>
              <a:rPr lang="en-GB"/>
              <a:t> </a:t>
            </a:r>
            <a:r>
              <a:rPr lang="en-GB" err="1"/>
              <a:t>felis</a:t>
            </a:r>
            <a:r>
              <a:rPr lang="en-GB"/>
              <a:t>. </a:t>
            </a:r>
          </a:p>
        </p:txBody>
      </p:sp>
    </p:spTree>
    <p:extLst>
      <p:ext uri="{BB962C8B-B14F-4D97-AF65-F5344CB8AC3E}">
        <p14:creationId xmlns:p14="http://schemas.microsoft.com/office/powerpoint/2010/main" val="2750457225"/>
      </p:ext>
    </p:extLst>
  </p:cSld>
  <p:clrMapOvr>
    <a:masterClrMapping/>
  </p:clrMapOvr>
  <p:hf hdr="0" ftr="0"/>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Staitstics brigh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EA01CA-B547-A442-ACFC-3D6CF3FAB361}"/>
              </a:ext>
            </a:extLst>
          </p:cNvPr>
          <p:cNvSpPr>
            <a:spLocks noGrp="1"/>
          </p:cNvSpPr>
          <p:nvPr>
            <p:ph type="ctrTitle" hasCustomPrompt="1"/>
          </p:nvPr>
        </p:nvSpPr>
        <p:spPr>
          <a:xfrm>
            <a:off x="4384571" y="358014"/>
            <a:ext cx="5587652" cy="1341926"/>
          </a:xfrm>
        </p:spPr>
        <p:txBody>
          <a:bodyPr anchor="b">
            <a:noAutofit/>
          </a:bodyPr>
          <a:lstStyle>
            <a:lvl1pPr algn="l">
              <a:lnSpc>
                <a:spcPct val="100000"/>
              </a:lnSpc>
              <a:defRPr sz="3500">
                <a:solidFill>
                  <a:srgbClr val="302757"/>
                </a:solidFill>
              </a:defRPr>
            </a:lvl1pPr>
          </a:lstStyle>
          <a:p>
            <a:r>
              <a:rPr lang="en-GB" err="1"/>
              <a:t>Statistikos</a:t>
            </a:r>
            <a:r>
              <a:rPr lang="en-GB"/>
              <a:t> </a:t>
            </a:r>
            <a:r>
              <a:rPr lang="en-GB" err="1"/>
              <a:t>duomenys</a:t>
            </a:r>
            <a:endParaRPr lang="en-LT"/>
          </a:p>
        </p:txBody>
      </p:sp>
      <p:sp>
        <p:nvSpPr>
          <p:cNvPr id="10" name="Text Placeholder 3">
            <a:extLst>
              <a:ext uri="{FF2B5EF4-FFF2-40B4-BE49-F238E27FC236}">
                <a16:creationId xmlns:a16="http://schemas.microsoft.com/office/drawing/2014/main" id="{E7ADD6BD-4A4D-854D-85EE-FEAF60690FEB}"/>
              </a:ext>
            </a:extLst>
          </p:cNvPr>
          <p:cNvSpPr>
            <a:spLocks noGrp="1"/>
          </p:cNvSpPr>
          <p:nvPr>
            <p:ph type="body" sz="half" idx="10" hasCustomPrompt="1"/>
          </p:nvPr>
        </p:nvSpPr>
        <p:spPr>
          <a:xfrm>
            <a:off x="4384571" y="2059763"/>
            <a:ext cx="4317301" cy="691059"/>
          </a:xfrm>
        </p:spPr>
        <p:txBody>
          <a:bodyPr>
            <a:normAutofit/>
          </a:bodyPr>
          <a:lstStyle>
            <a:lvl1pPr marL="0" indent="0">
              <a:lnSpc>
                <a:spcPct val="130000"/>
              </a:lnSpc>
              <a:buNone/>
              <a:defRPr sz="1200">
                <a:solidFill>
                  <a:srgbClr val="302757"/>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err="1"/>
              <a:t>Phasellus</a:t>
            </a:r>
            <a:r>
              <a:rPr lang="en-GB"/>
              <a:t> </a:t>
            </a:r>
            <a:r>
              <a:rPr lang="en-GB" err="1"/>
              <a:t>erat</a:t>
            </a:r>
            <a:r>
              <a:rPr lang="en-GB"/>
              <a:t> ipsum, </a:t>
            </a:r>
            <a:r>
              <a:rPr lang="en-GB" err="1"/>
              <a:t>iaculis</a:t>
            </a:r>
            <a:r>
              <a:rPr lang="en-GB"/>
              <a:t> </a:t>
            </a:r>
            <a:r>
              <a:rPr lang="en-GB" err="1"/>
              <a:t>vel</a:t>
            </a:r>
            <a:r>
              <a:rPr lang="en-GB"/>
              <a:t> </a:t>
            </a:r>
            <a:r>
              <a:rPr lang="en-GB" err="1"/>
              <a:t>condimentum</a:t>
            </a:r>
            <a:r>
              <a:rPr lang="en-GB"/>
              <a:t> </a:t>
            </a:r>
            <a:r>
              <a:rPr lang="en-GB" err="1"/>
              <a:t>vel</a:t>
            </a:r>
            <a:r>
              <a:rPr lang="en-GB"/>
              <a:t>, </a:t>
            </a:r>
            <a:r>
              <a:rPr lang="en-GB" err="1"/>
              <a:t>eleifend</a:t>
            </a:r>
            <a:r>
              <a:rPr lang="en-GB"/>
              <a:t> sit </a:t>
            </a:r>
            <a:r>
              <a:rPr lang="en-GB" err="1"/>
              <a:t>amet</a:t>
            </a:r>
            <a:r>
              <a:rPr lang="en-GB"/>
              <a:t> </a:t>
            </a:r>
            <a:r>
              <a:rPr lang="en-GB" err="1"/>
              <a:t>felis</a:t>
            </a:r>
            <a:r>
              <a:rPr lang="en-GB"/>
              <a:t>. </a:t>
            </a:r>
          </a:p>
        </p:txBody>
      </p:sp>
      <p:sp>
        <p:nvSpPr>
          <p:cNvPr id="22" name="Text Placeholder 3">
            <a:extLst>
              <a:ext uri="{FF2B5EF4-FFF2-40B4-BE49-F238E27FC236}">
                <a16:creationId xmlns:a16="http://schemas.microsoft.com/office/drawing/2014/main" id="{534E0444-467E-1F48-9723-76B15FF379BA}"/>
              </a:ext>
            </a:extLst>
          </p:cNvPr>
          <p:cNvSpPr>
            <a:spLocks noGrp="1"/>
          </p:cNvSpPr>
          <p:nvPr>
            <p:ph type="body" sz="half" idx="11" hasCustomPrompt="1"/>
          </p:nvPr>
        </p:nvSpPr>
        <p:spPr>
          <a:xfrm>
            <a:off x="4384571" y="3110645"/>
            <a:ext cx="4317301" cy="691059"/>
          </a:xfrm>
        </p:spPr>
        <p:txBody>
          <a:bodyPr>
            <a:normAutofit/>
          </a:bodyPr>
          <a:lstStyle>
            <a:lvl1pPr marL="0" indent="0">
              <a:lnSpc>
                <a:spcPct val="130000"/>
              </a:lnSpc>
              <a:buNone/>
              <a:defRPr sz="1200">
                <a:solidFill>
                  <a:srgbClr val="302757"/>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err="1"/>
              <a:t>Phasellus</a:t>
            </a:r>
            <a:r>
              <a:rPr lang="en-GB"/>
              <a:t> </a:t>
            </a:r>
            <a:r>
              <a:rPr lang="en-GB" err="1"/>
              <a:t>erat</a:t>
            </a:r>
            <a:r>
              <a:rPr lang="en-GB"/>
              <a:t> ipsum, </a:t>
            </a:r>
            <a:r>
              <a:rPr lang="en-GB" err="1"/>
              <a:t>iaculis</a:t>
            </a:r>
            <a:r>
              <a:rPr lang="en-GB"/>
              <a:t> </a:t>
            </a:r>
            <a:r>
              <a:rPr lang="en-GB" err="1"/>
              <a:t>vel</a:t>
            </a:r>
            <a:r>
              <a:rPr lang="en-GB"/>
              <a:t> </a:t>
            </a:r>
            <a:r>
              <a:rPr lang="en-GB" err="1"/>
              <a:t>condimentum</a:t>
            </a:r>
            <a:r>
              <a:rPr lang="en-GB"/>
              <a:t> </a:t>
            </a:r>
            <a:r>
              <a:rPr lang="en-GB" err="1"/>
              <a:t>vel</a:t>
            </a:r>
            <a:r>
              <a:rPr lang="en-GB"/>
              <a:t>, </a:t>
            </a:r>
            <a:r>
              <a:rPr lang="en-GB" err="1"/>
              <a:t>eleifend</a:t>
            </a:r>
            <a:r>
              <a:rPr lang="en-GB"/>
              <a:t> sit </a:t>
            </a:r>
            <a:r>
              <a:rPr lang="en-GB" err="1"/>
              <a:t>amet</a:t>
            </a:r>
            <a:r>
              <a:rPr lang="en-GB"/>
              <a:t> </a:t>
            </a:r>
            <a:r>
              <a:rPr lang="en-GB" err="1"/>
              <a:t>felis</a:t>
            </a:r>
            <a:r>
              <a:rPr lang="en-GB"/>
              <a:t>. </a:t>
            </a:r>
          </a:p>
        </p:txBody>
      </p:sp>
      <p:sp>
        <p:nvSpPr>
          <p:cNvPr id="23" name="Text Placeholder 3">
            <a:extLst>
              <a:ext uri="{FF2B5EF4-FFF2-40B4-BE49-F238E27FC236}">
                <a16:creationId xmlns:a16="http://schemas.microsoft.com/office/drawing/2014/main" id="{920053FD-1BCE-FD44-8B67-FE19AEC0D03E}"/>
              </a:ext>
            </a:extLst>
          </p:cNvPr>
          <p:cNvSpPr>
            <a:spLocks noGrp="1"/>
          </p:cNvSpPr>
          <p:nvPr>
            <p:ph type="body" sz="half" idx="12" hasCustomPrompt="1"/>
          </p:nvPr>
        </p:nvSpPr>
        <p:spPr>
          <a:xfrm>
            <a:off x="4384571" y="4121146"/>
            <a:ext cx="4317301" cy="691059"/>
          </a:xfrm>
        </p:spPr>
        <p:txBody>
          <a:bodyPr>
            <a:normAutofit/>
          </a:bodyPr>
          <a:lstStyle>
            <a:lvl1pPr marL="0" indent="0">
              <a:lnSpc>
                <a:spcPct val="130000"/>
              </a:lnSpc>
              <a:buNone/>
              <a:defRPr sz="1200">
                <a:solidFill>
                  <a:srgbClr val="302757"/>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err="1"/>
              <a:t>Phasellus</a:t>
            </a:r>
            <a:r>
              <a:rPr lang="en-GB"/>
              <a:t> </a:t>
            </a:r>
            <a:r>
              <a:rPr lang="en-GB" err="1"/>
              <a:t>erat</a:t>
            </a:r>
            <a:r>
              <a:rPr lang="en-GB"/>
              <a:t> ipsum, </a:t>
            </a:r>
            <a:r>
              <a:rPr lang="en-GB" err="1"/>
              <a:t>iaculis</a:t>
            </a:r>
            <a:r>
              <a:rPr lang="en-GB"/>
              <a:t> </a:t>
            </a:r>
            <a:r>
              <a:rPr lang="en-GB" err="1"/>
              <a:t>vel</a:t>
            </a:r>
            <a:r>
              <a:rPr lang="en-GB"/>
              <a:t> </a:t>
            </a:r>
            <a:r>
              <a:rPr lang="en-GB" err="1"/>
              <a:t>condimentum</a:t>
            </a:r>
            <a:r>
              <a:rPr lang="en-GB"/>
              <a:t> </a:t>
            </a:r>
            <a:r>
              <a:rPr lang="en-GB" err="1"/>
              <a:t>vel</a:t>
            </a:r>
            <a:r>
              <a:rPr lang="en-GB"/>
              <a:t>, </a:t>
            </a:r>
            <a:r>
              <a:rPr lang="en-GB" err="1"/>
              <a:t>eleifend</a:t>
            </a:r>
            <a:r>
              <a:rPr lang="en-GB"/>
              <a:t> sit </a:t>
            </a:r>
            <a:r>
              <a:rPr lang="en-GB" err="1"/>
              <a:t>amet</a:t>
            </a:r>
            <a:r>
              <a:rPr lang="en-GB"/>
              <a:t> </a:t>
            </a:r>
            <a:r>
              <a:rPr lang="en-GB" err="1"/>
              <a:t>felis</a:t>
            </a:r>
            <a:r>
              <a:rPr lang="en-GB"/>
              <a:t>. </a:t>
            </a:r>
          </a:p>
        </p:txBody>
      </p:sp>
      <p:sp>
        <p:nvSpPr>
          <p:cNvPr id="24" name="Text Placeholder 3">
            <a:extLst>
              <a:ext uri="{FF2B5EF4-FFF2-40B4-BE49-F238E27FC236}">
                <a16:creationId xmlns:a16="http://schemas.microsoft.com/office/drawing/2014/main" id="{818B7215-47CD-6348-855A-50C9B9829008}"/>
              </a:ext>
            </a:extLst>
          </p:cNvPr>
          <p:cNvSpPr>
            <a:spLocks noGrp="1"/>
          </p:cNvSpPr>
          <p:nvPr>
            <p:ph type="body" sz="half" idx="13" hasCustomPrompt="1"/>
          </p:nvPr>
        </p:nvSpPr>
        <p:spPr>
          <a:xfrm>
            <a:off x="4384570" y="5131647"/>
            <a:ext cx="4317301" cy="691059"/>
          </a:xfrm>
        </p:spPr>
        <p:txBody>
          <a:bodyPr>
            <a:normAutofit/>
          </a:bodyPr>
          <a:lstStyle>
            <a:lvl1pPr marL="0" indent="0">
              <a:lnSpc>
                <a:spcPct val="130000"/>
              </a:lnSpc>
              <a:buNone/>
              <a:defRPr sz="1200">
                <a:solidFill>
                  <a:srgbClr val="302757"/>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err="1"/>
              <a:t>Phasellus</a:t>
            </a:r>
            <a:r>
              <a:rPr lang="en-GB"/>
              <a:t> </a:t>
            </a:r>
            <a:r>
              <a:rPr lang="en-GB" err="1"/>
              <a:t>erat</a:t>
            </a:r>
            <a:r>
              <a:rPr lang="en-GB"/>
              <a:t> ipsum, </a:t>
            </a:r>
            <a:r>
              <a:rPr lang="en-GB" err="1"/>
              <a:t>iaculis</a:t>
            </a:r>
            <a:r>
              <a:rPr lang="en-GB"/>
              <a:t> </a:t>
            </a:r>
            <a:r>
              <a:rPr lang="en-GB" err="1"/>
              <a:t>vel</a:t>
            </a:r>
            <a:r>
              <a:rPr lang="en-GB"/>
              <a:t> </a:t>
            </a:r>
            <a:r>
              <a:rPr lang="en-GB" err="1"/>
              <a:t>condimentum</a:t>
            </a:r>
            <a:r>
              <a:rPr lang="en-GB"/>
              <a:t> </a:t>
            </a:r>
            <a:r>
              <a:rPr lang="en-GB" err="1"/>
              <a:t>vel</a:t>
            </a:r>
            <a:r>
              <a:rPr lang="en-GB"/>
              <a:t>, </a:t>
            </a:r>
            <a:r>
              <a:rPr lang="en-GB" err="1"/>
              <a:t>eleifend</a:t>
            </a:r>
            <a:r>
              <a:rPr lang="en-GB"/>
              <a:t> sit </a:t>
            </a:r>
            <a:r>
              <a:rPr lang="en-GB" err="1"/>
              <a:t>amet</a:t>
            </a:r>
            <a:r>
              <a:rPr lang="en-GB"/>
              <a:t> </a:t>
            </a:r>
            <a:r>
              <a:rPr lang="en-GB" err="1"/>
              <a:t>felis</a:t>
            </a:r>
            <a:r>
              <a:rPr lang="en-GB"/>
              <a:t>. </a:t>
            </a:r>
          </a:p>
        </p:txBody>
      </p:sp>
      <p:sp>
        <p:nvSpPr>
          <p:cNvPr id="26" name="Title 1">
            <a:extLst>
              <a:ext uri="{FF2B5EF4-FFF2-40B4-BE49-F238E27FC236}">
                <a16:creationId xmlns:a16="http://schemas.microsoft.com/office/drawing/2014/main" id="{2F70140A-D1B1-194E-A6F2-0136DC52A05A}"/>
              </a:ext>
            </a:extLst>
          </p:cNvPr>
          <p:cNvSpPr txBox="1">
            <a:spLocks/>
          </p:cNvSpPr>
          <p:nvPr userDrawn="1"/>
        </p:nvSpPr>
        <p:spPr>
          <a:xfrm>
            <a:off x="2939283" y="1720036"/>
            <a:ext cx="1341315" cy="929640"/>
          </a:xfrm>
          <a:prstGeom prst="rect">
            <a:avLst/>
          </a:prstGeom>
        </p:spPr>
        <p:txBody>
          <a:bodyPr vert="horz" lIns="91440" tIns="45720" rIns="91440" bIns="45720" rtlCol="0" anchor="b">
            <a:noAutofit/>
          </a:bodyPr>
          <a:lstStyle>
            <a:lvl1pPr algn="l" defTabSz="914400" rtl="0" eaLnBrk="1" latinLnBrk="0" hangingPunct="1">
              <a:lnSpc>
                <a:spcPct val="100000"/>
              </a:lnSpc>
              <a:spcBef>
                <a:spcPct val="0"/>
              </a:spcBef>
              <a:buNone/>
              <a:defRPr sz="3500" b="0" i="0" kern="120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r>
              <a:rPr lang="en-GB">
                <a:solidFill>
                  <a:srgbClr val="302757"/>
                </a:solidFill>
              </a:rPr>
              <a:t>78%</a:t>
            </a:r>
            <a:endParaRPr lang="en-LT">
              <a:solidFill>
                <a:srgbClr val="302757"/>
              </a:solidFill>
            </a:endParaRPr>
          </a:p>
        </p:txBody>
      </p:sp>
      <p:sp>
        <p:nvSpPr>
          <p:cNvPr id="27" name="Title 1">
            <a:extLst>
              <a:ext uri="{FF2B5EF4-FFF2-40B4-BE49-F238E27FC236}">
                <a16:creationId xmlns:a16="http://schemas.microsoft.com/office/drawing/2014/main" id="{F79A2590-E6EE-0A42-91CB-F612C492DE01}"/>
              </a:ext>
            </a:extLst>
          </p:cNvPr>
          <p:cNvSpPr txBox="1">
            <a:spLocks/>
          </p:cNvSpPr>
          <p:nvPr userDrawn="1"/>
        </p:nvSpPr>
        <p:spPr>
          <a:xfrm>
            <a:off x="2939283" y="2782581"/>
            <a:ext cx="1341315" cy="929640"/>
          </a:xfrm>
          <a:prstGeom prst="rect">
            <a:avLst/>
          </a:prstGeom>
        </p:spPr>
        <p:txBody>
          <a:bodyPr vert="horz" lIns="91440" tIns="45720" rIns="91440" bIns="45720" rtlCol="0" anchor="b">
            <a:noAutofit/>
          </a:bodyPr>
          <a:lstStyle>
            <a:lvl1pPr algn="l" defTabSz="914400" rtl="0" eaLnBrk="1" latinLnBrk="0" hangingPunct="1">
              <a:lnSpc>
                <a:spcPct val="100000"/>
              </a:lnSpc>
              <a:spcBef>
                <a:spcPct val="0"/>
              </a:spcBef>
              <a:buNone/>
              <a:defRPr sz="3500" b="0" i="0" kern="120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r>
              <a:rPr lang="en-GB">
                <a:solidFill>
                  <a:srgbClr val="302757"/>
                </a:solidFill>
              </a:rPr>
              <a:t>33%</a:t>
            </a:r>
            <a:endParaRPr lang="en-LT">
              <a:solidFill>
                <a:srgbClr val="302757"/>
              </a:solidFill>
            </a:endParaRPr>
          </a:p>
        </p:txBody>
      </p:sp>
      <p:sp>
        <p:nvSpPr>
          <p:cNvPr id="28" name="Title 1">
            <a:extLst>
              <a:ext uri="{FF2B5EF4-FFF2-40B4-BE49-F238E27FC236}">
                <a16:creationId xmlns:a16="http://schemas.microsoft.com/office/drawing/2014/main" id="{D68BCF95-5A33-9546-8DDB-E02B0B4F83DB}"/>
              </a:ext>
            </a:extLst>
          </p:cNvPr>
          <p:cNvSpPr txBox="1">
            <a:spLocks/>
          </p:cNvSpPr>
          <p:nvPr userDrawn="1"/>
        </p:nvSpPr>
        <p:spPr>
          <a:xfrm>
            <a:off x="2939283" y="3797055"/>
            <a:ext cx="1341315" cy="929640"/>
          </a:xfrm>
          <a:prstGeom prst="rect">
            <a:avLst/>
          </a:prstGeom>
        </p:spPr>
        <p:txBody>
          <a:bodyPr vert="horz" lIns="91440" tIns="45720" rIns="91440" bIns="45720" rtlCol="0" anchor="b">
            <a:noAutofit/>
          </a:bodyPr>
          <a:lstStyle>
            <a:lvl1pPr algn="l" defTabSz="914400" rtl="0" eaLnBrk="1" latinLnBrk="0" hangingPunct="1">
              <a:lnSpc>
                <a:spcPct val="100000"/>
              </a:lnSpc>
              <a:spcBef>
                <a:spcPct val="0"/>
              </a:spcBef>
              <a:buNone/>
              <a:defRPr sz="3500" b="0" i="0" kern="120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r>
              <a:rPr lang="en-GB">
                <a:solidFill>
                  <a:srgbClr val="302757"/>
                </a:solidFill>
              </a:rPr>
              <a:t>82%</a:t>
            </a:r>
            <a:endParaRPr lang="en-LT">
              <a:solidFill>
                <a:srgbClr val="302757"/>
              </a:solidFill>
            </a:endParaRPr>
          </a:p>
        </p:txBody>
      </p:sp>
      <p:sp>
        <p:nvSpPr>
          <p:cNvPr id="29" name="Title 1">
            <a:extLst>
              <a:ext uri="{FF2B5EF4-FFF2-40B4-BE49-F238E27FC236}">
                <a16:creationId xmlns:a16="http://schemas.microsoft.com/office/drawing/2014/main" id="{C09F40E0-24F5-3D4F-A309-E113322D8130}"/>
              </a:ext>
            </a:extLst>
          </p:cNvPr>
          <p:cNvSpPr txBox="1">
            <a:spLocks/>
          </p:cNvSpPr>
          <p:nvPr userDrawn="1"/>
        </p:nvSpPr>
        <p:spPr>
          <a:xfrm>
            <a:off x="2939283" y="4812205"/>
            <a:ext cx="1341315" cy="929640"/>
          </a:xfrm>
          <a:prstGeom prst="rect">
            <a:avLst/>
          </a:prstGeom>
        </p:spPr>
        <p:txBody>
          <a:bodyPr vert="horz" lIns="91440" tIns="45720" rIns="91440" bIns="45720" rtlCol="0" anchor="b">
            <a:noAutofit/>
          </a:bodyPr>
          <a:lstStyle>
            <a:lvl1pPr algn="l" defTabSz="914400" rtl="0" eaLnBrk="1" latinLnBrk="0" hangingPunct="1">
              <a:lnSpc>
                <a:spcPct val="100000"/>
              </a:lnSpc>
              <a:spcBef>
                <a:spcPct val="0"/>
              </a:spcBef>
              <a:buNone/>
              <a:defRPr sz="3500" b="0" i="0" kern="120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r>
              <a:rPr lang="en-GB">
                <a:solidFill>
                  <a:srgbClr val="302757"/>
                </a:solidFill>
              </a:rPr>
              <a:t>54%</a:t>
            </a:r>
            <a:endParaRPr lang="en-LT">
              <a:solidFill>
                <a:srgbClr val="302757"/>
              </a:solidFill>
            </a:endParaRPr>
          </a:p>
        </p:txBody>
      </p:sp>
      <p:pic>
        <p:nvPicPr>
          <p:cNvPr id="18" name="Picture 17">
            <a:extLst>
              <a:ext uri="{FF2B5EF4-FFF2-40B4-BE49-F238E27FC236}">
                <a16:creationId xmlns:a16="http://schemas.microsoft.com/office/drawing/2014/main" id="{821F1327-4B04-B34F-AF41-FE0C55EF9AC1}"/>
              </a:ext>
            </a:extLst>
          </p:cNvPr>
          <p:cNvPicPr>
            <a:picLocks noChangeAspect="1"/>
          </p:cNvPicPr>
          <p:nvPr userDrawn="1"/>
        </p:nvPicPr>
        <p:blipFill>
          <a:blip r:embed="rId2"/>
          <a:stretch>
            <a:fillRect/>
          </a:stretch>
        </p:blipFill>
        <p:spPr>
          <a:xfrm>
            <a:off x="408494" y="364935"/>
            <a:ext cx="313724" cy="395293"/>
          </a:xfrm>
          <a:prstGeom prst="rect">
            <a:avLst/>
          </a:prstGeom>
        </p:spPr>
      </p:pic>
      <p:pic>
        <p:nvPicPr>
          <p:cNvPr id="19" name="Picture 18">
            <a:extLst>
              <a:ext uri="{FF2B5EF4-FFF2-40B4-BE49-F238E27FC236}">
                <a16:creationId xmlns:a16="http://schemas.microsoft.com/office/drawing/2014/main" id="{458E4654-267A-0C4B-8536-5CD689F6A436}"/>
              </a:ext>
            </a:extLst>
          </p:cNvPr>
          <p:cNvPicPr>
            <a:picLocks noChangeAspect="1"/>
          </p:cNvPicPr>
          <p:nvPr userDrawn="1"/>
        </p:nvPicPr>
        <p:blipFill>
          <a:blip r:embed="rId3"/>
          <a:stretch>
            <a:fillRect/>
          </a:stretch>
        </p:blipFill>
        <p:spPr>
          <a:xfrm>
            <a:off x="-1815711" y="1956590"/>
            <a:ext cx="4305812" cy="733210"/>
          </a:xfrm>
          <a:prstGeom prst="rect">
            <a:avLst/>
          </a:prstGeom>
        </p:spPr>
      </p:pic>
      <p:pic>
        <p:nvPicPr>
          <p:cNvPr id="21" name="Picture 20">
            <a:extLst>
              <a:ext uri="{FF2B5EF4-FFF2-40B4-BE49-F238E27FC236}">
                <a16:creationId xmlns:a16="http://schemas.microsoft.com/office/drawing/2014/main" id="{616EDD63-23B3-2542-A84B-7700E8DEA745}"/>
              </a:ext>
            </a:extLst>
          </p:cNvPr>
          <p:cNvPicPr>
            <a:picLocks noChangeAspect="1"/>
          </p:cNvPicPr>
          <p:nvPr userDrawn="1"/>
        </p:nvPicPr>
        <p:blipFill>
          <a:blip r:embed="rId3"/>
          <a:stretch>
            <a:fillRect/>
          </a:stretch>
        </p:blipFill>
        <p:spPr>
          <a:xfrm>
            <a:off x="-3111949" y="3031019"/>
            <a:ext cx="4305812" cy="733210"/>
          </a:xfrm>
          <a:prstGeom prst="rect">
            <a:avLst/>
          </a:prstGeom>
        </p:spPr>
      </p:pic>
      <p:pic>
        <p:nvPicPr>
          <p:cNvPr id="30" name="Picture 29">
            <a:extLst>
              <a:ext uri="{FF2B5EF4-FFF2-40B4-BE49-F238E27FC236}">
                <a16:creationId xmlns:a16="http://schemas.microsoft.com/office/drawing/2014/main" id="{835A72E4-ECB6-D945-9FC5-77FC78722086}"/>
              </a:ext>
            </a:extLst>
          </p:cNvPr>
          <p:cNvPicPr>
            <a:picLocks noChangeAspect="1"/>
          </p:cNvPicPr>
          <p:nvPr userDrawn="1"/>
        </p:nvPicPr>
        <p:blipFill>
          <a:blip r:embed="rId3"/>
          <a:stretch>
            <a:fillRect/>
          </a:stretch>
        </p:blipFill>
        <p:spPr>
          <a:xfrm>
            <a:off x="-1534358" y="4041556"/>
            <a:ext cx="4305812" cy="733210"/>
          </a:xfrm>
          <a:prstGeom prst="rect">
            <a:avLst/>
          </a:prstGeom>
        </p:spPr>
      </p:pic>
      <p:pic>
        <p:nvPicPr>
          <p:cNvPr id="31" name="Picture 30">
            <a:extLst>
              <a:ext uri="{FF2B5EF4-FFF2-40B4-BE49-F238E27FC236}">
                <a16:creationId xmlns:a16="http://schemas.microsoft.com/office/drawing/2014/main" id="{0D50DF02-4458-C84A-A9AC-EB3436EAE0EF}"/>
              </a:ext>
            </a:extLst>
          </p:cNvPr>
          <p:cNvPicPr>
            <a:picLocks noChangeAspect="1"/>
          </p:cNvPicPr>
          <p:nvPr userDrawn="1"/>
        </p:nvPicPr>
        <p:blipFill>
          <a:blip r:embed="rId3"/>
          <a:stretch>
            <a:fillRect/>
          </a:stretch>
        </p:blipFill>
        <p:spPr>
          <a:xfrm>
            <a:off x="-2640192" y="5056706"/>
            <a:ext cx="4305812" cy="733210"/>
          </a:xfrm>
          <a:prstGeom prst="rect">
            <a:avLst/>
          </a:prstGeom>
        </p:spPr>
      </p:pic>
    </p:spTree>
    <p:extLst>
      <p:ext uri="{BB962C8B-B14F-4D97-AF65-F5344CB8AC3E}">
        <p14:creationId xmlns:p14="http://schemas.microsoft.com/office/powerpoint/2010/main" val="1185618296"/>
      </p:ext>
    </p:extLst>
  </p:cSld>
  <p:clrMapOvr>
    <a:masterClrMapping/>
  </p:clrMapOvr>
  <p:hf hdr="0" ftr="0"/>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Staitstics bright_blank">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EA01CA-B547-A442-ACFC-3D6CF3FAB361}"/>
              </a:ext>
            </a:extLst>
          </p:cNvPr>
          <p:cNvSpPr>
            <a:spLocks noGrp="1"/>
          </p:cNvSpPr>
          <p:nvPr>
            <p:ph type="ctrTitle" hasCustomPrompt="1"/>
          </p:nvPr>
        </p:nvSpPr>
        <p:spPr>
          <a:xfrm>
            <a:off x="4384571" y="358014"/>
            <a:ext cx="5587652" cy="1341926"/>
          </a:xfrm>
        </p:spPr>
        <p:txBody>
          <a:bodyPr anchor="b">
            <a:noAutofit/>
          </a:bodyPr>
          <a:lstStyle>
            <a:lvl1pPr algn="l">
              <a:lnSpc>
                <a:spcPct val="100000"/>
              </a:lnSpc>
              <a:defRPr sz="3500">
                <a:solidFill>
                  <a:srgbClr val="302757"/>
                </a:solidFill>
              </a:defRPr>
            </a:lvl1pPr>
          </a:lstStyle>
          <a:p>
            <a:r>
              <a:rPr lang="en-GB" err="1"/>
              <a:t>Statistikos</a:t>
            </a:r>
            <a:r>
              <a:rPr lang="en-GB"/>
              <a:t> </a:t>
            </a:r>
            <a:r>
              <a:rPr lang="en-GB" err="1"/>
              <a:t>duomenys</a:t>
            </a:r>
            <a:endParaRPr lang="en-LT"/>
          </a:p>
        </p:txBody>
      </p:sp>
      <p:sp>
        <p:nvSpPr>
          <p:cNvPr id="10" name="Text Placeholder 3">
            <a:extLst>
              <a:ext uri="{FF2B5EF4-FFF2-40B4-BE49-F238E27FC236}">
                <a16:creationId xmlns:a16="http://schemas.microsoft.com/office/drawing/2014/main" id="{E7ADD6BD-4A4D-854D-85EE-FEAF60690FEB}"/>
              </a:ext>
            </a:extLst>
          </p:cNvPr>
          <p:cNvSpPr>
            <a:spLocks noGrp="1"/>
          </p:cNvSpPr>
          <p:nvPr>
            <p:ph type="body" sz="half" idx="10" hasCustomPrompt="1"/>
          </p:nvPr>
        </p:nvSpPr>
        <p:spPr>
          <a:xfrm>
            <a:off x="4384571" y="2059763"/>
            <a:ext cx="4317301" cy="691059"/>
          </a:xfrm>
        </p:spPr>
        <p:txBody>
          <a:bodyPr>
            <a:normAutofit/>
          </a:bodyPr>
          <a:lstStyle>
            <a:lvl1pPr marL="0" indent="0">
              <a:lnSpc>
                <a:spcPct val="130000"/>
              </a:lnSpc>
              <a:buNone/>
              <a:defRPr sz="1200">
                <a:solidFill>
                  <a:srgbClr val="302757"/>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err="1"/>
              <a:t>Phasellus</a:t>
            </a:r>
            <a:r>
              <a:rPr lang="en-GB"/>
              <a:t> </a:t>
            </a:r>
            <a:r>
              <a:rPr lang="en-GB" err="1"/>
              <a:t>erat</a:t>
            </a:r>
            <a:r>
              <a:rPr lang="en-GB"/>
              <a:t> ipsum, </a:t>
            </a:r>
            <a:r>
              <a:rPr lang="en-GB" err="1"/>
              <a:t>iaculis</a:t>
            </a:r>
            <a:r>
              <a:rPr lang="en-GB"/>
              <a:t> </a:t>
            </a:r>
            <a:r>
              <a:rPr lang="en-GB" err="1"/>
              <a:t>vel</a:t>
            </a:r>
            <a:r>
              <a:rPr lang="en-GB"/>
              <a:t> </a:t>
            </a:r>
            <a:r>
              <a:rPr lang="en-GB" err="1"/>
              <a:t>condimentum</a:t>
            </a:r>
            <a:r>
              <a:rPr lang="en-GB"/>
              <a:t> </a:t>
            </a:r>
            <a:r>
              <a:rPr lang="en-GB" err="1"/>
              <a:t>vel</a:t>
            </a:r>
            <a:r>
              <a:rPr lang="en-GB"/>
              <a:t>, </a:t>
            </a:r>
            <a:r>
              <a:rPr lang="en-GB" err="1"/>
              <a:t>eleifend</a:t>
            </a:r>
            <a:r>
              <a:rPr lang="en-GB"/>
              <a:t> sit </a:t>
            </a:r>
            <a:r>
              <a:rPr lang="en-GB" err="1"/>
              <a:t>amet</a:t>
            </a:r>
            <a:r>
              <a:rPr lang="en-GB"/>
              <a:t> </a:t>
            </a:r>
            <a:r>
              <a:rPr lang="en-GB" err="1"/>
              <a:t>felis</a:t>
            </a:r>
            <a:r>
              <a:rPr lang="en-GB"/>
              <a:t>. </a:t>
            </a:r>
          </a:p>
        </p:txBody>
      </p:sp>
      <p:sp>
        <p:nvSpPr>
          <p:cNvPr id="22" name="Text Placeholder 3">
            <a:extLst>
              <a:ext uri="{FF2B5EF4-FFF2-40B4-BE49-F238E27FC236}">
                <a16:creationId xmlns:a16="http://schemas.microsoft.com/office/drawing/2014/main" id="{534E0444-467E-1F48-9723-76B15FF379BA}"/>
              </a:ext>
            </a:extLst>
          </p:cNvPr>
          <p:cNvSpPr>
            <a:spLocks noGrp="1"/>
          </p:cNvSpPr>
          <p:nvPr>
            <p:ph type="body" sz="half" idx="11" hasCustomPrompt="1"/>
          </p:nvPr>
        </p:nvSpPr>
        <p:spPr>
          <a:xfrm>
            <a:off x="4384571" y="3110645"/>
            <a:ext cx="4317301" cy="691059"/>
          </a:xfrm>
        </p:spPr>
        <p:txBody>
          <a:bodyPr>
            <a:normAutofit/>
          </a:bodyPr>
          <a:lstStyle>
            <a:lvl1pPr marL="0" indent="0">
              <a:lnSpc>
                <a:spcPct val="130000"/>
              </a:lnSpc>
              <a:buNone/>
              <a:defRPr sz="1200">
                <a:solidFill>
                  <a:srgbClr val="302757"/>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err="1"/>
              <a:t>Phasellus</a:t>
            </a:r>
            <a:r>
              <a:rPr lang="en-GB"/>
              <a:t> </a:t>
            </a:r>
            <a:r>
              <a:rPr lang="en-GB" err="1"/>
              <a:t>erat</a:t>
            </a:r>
            <a:r>
              <a:rPr lang="en-GB"/>
              <a:t> ipsum, </a:t>
            </a:r>
            <a:r>
              <a:rPr lang="en-GB" err="1"/>
              <a:t>iaculis</a:t>
            </a:r>
            <a:r>
              <a:rPr lang="en-GB"/>
              <a:t> </a:t>
            </a:r>
            <a:r>
              <a:rPr lang="en-GB" err="1"/>
              <a:t>vel</a:t>
            </a:r>
            <a:r>
              <a:rPr lang="en-GB"/>
              <a:t> </a:t>
            </a:r>
            <a:r>
              <a:rPr lang="en-GB" err="1"/>
              <a:t>condimentum</a:t>
            </a:r>
            <a:r>
              <a:rPr lang="en-GB"/>
              <a:t> </a:t>
            </a:r>
            <a:r>
              <a:rPr lang="en-GB" err="1"/>
              <a:t>vel</a:t>
            </a:r>
            <a:r>
              <a:rPr lang="en-GB"/>
              <a:t>, </a:t>
            </a:r>
            <a:r>
              <a:rPr lang="en-GB" err="1"/>
              <a:t>eleifend</a:t>
            </a:r>
            <a:r>
              <a:rPr lang="en-GB"/>
              <a:t> sit </a:t>
            </a:r>
            <a:r>
              <a:rPr lang="en-GB" err="1"/>
              <a:t>amet</a:t>
            </a:r>
            <a:r>
              <a:rPr lang="en-GB"/>
              <a:t> </a:t>
            </a:r>
            <a:r>
              <a:rPr lang="en-GB" err="1"/>
              <a:t>felis</a:t>
            </a:r>
            <a:r>
              <a:rPr lang="en-GB"/>
              <a:t>. </a:t>
            </a:r>
          </a:p>
        </p:txBody>
      </p:sp>
      <p:sp>
        <p:nvSpPr>
          <p:cNvPr id="23" name="Text Placeholder 3">
            <a:extLst>
              <a:ext uri="{FF2B5EF4-FFF2-40B4-BE49-F238E27FC236}">
                <a16:creationId xmlns:a16="http://schemas.microsoft.com/office/drawing/2014/main" id="{920053FD-1BCE-FD44-8B67-FE19AEC0D03E}"/>
              </a:ext>
            </a:extLst>
          </p:cNvPr>
          <p:cNvSpPr>
            <a:spLocks noGrp="1"/>
          </p:cNvSpPr>
          <p:nvPr>
            <p:ph type="body" sz="half" idx="12" hasCustomPrompt="1"/>
          </p:nvPr>
        </p:nvSpPr>
        <p:spPr>
          <a:xfrm>
            <a:off x="4384571" y="4121146"/>
            <a:ext cx="4317301" cy="691059"/>
          </a:xfrm>
        </p:spPr>
        <p:txBody>
          <a:bodyPr>
            <a:normAutofit/>
          </a:bodyPr>
          <a:lstStyle>
            <a:lvl1pPr marL="0" indent="0">
              <a:lnSpc>
                <a:spcPct val="130000"/>
              </a:lnSpc>
              <a:buNone/>
              <a:defRPr sz="1200">
                <a:solidFill>
                  <a:srgbClr val="302757"/>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err="1"/>
              <a:t>Phasellus</a:t>
            </a:r>
            <a:r>
              <a:rPr lang="en-GB"/>
              <a:t> </a:t>
            </a:r>
            <a:r>
              <a:rPr lang="en-GB" err="1"/>
              <a:t>erat</a:t>
            </a:r>
            <a:r>
              <a:rPr lang="en-GB"/>
              <a:t> ipsum, </a:t>
            </a:r>
            <a:r>
              <a:rPr lang="en-GB" err="1"/>
              <a:t>iaculis</a:t>
            </a:r>
            <a:r>
              <a:rPr lang="en-GB"/>
              <a:t> </a:t>
            </a:r>
            <a:r>
              <a:rPr lang="en-GB" err="1"/>
              <a:t>vel</a:t>
            </a:r>
            <a:r>
              <a:rPr lang="en-GB"/>
              <a:t> </a:t>
            </a:r>
            <a:r>
              <a:rPr lang="en-GB" err="1"/>
              <a:t>condimentum</a:t>
            </a:r>
            <a:r>
              <a:rPr lang="en-GB"/>
              <a:t> </a:t>
            </a:r>
            <a:r>
              <a:rPr lang="en-GB" err="1"/>
              <a:t>vel</a:t>
            </a:r>
            <a:r>
              <a:rPr lang="en-GB"/>
              <a:t>, </a:t>
            </a:r>
            <a:r>
              <a:rPr lang="en-GB" err="1"/>
              <a:t>eleifend</a:t>
            </a:r>
            <a:r>
              <a:rPr lang="en-GB"/>
              <a:t> sit </a:t>
            </a:r>
            <a:r>
              <a:rPr lang="en-GB" err="1"/>
              <a:t>amet</a:t>
            </a:r>
            <a:r>
              <a:rPr lang="en-GB"/>
              <a:t> </a:t>
            </a:r>
            <a:r>
              <a:rPr lang="en-GB" err="1"/>
              <a:t>felis</a:t>
            </a:r>
            <a:r>
              <a:rPr lang="en-GB"/>
              <a:t>. </a:t>
            </a:r>
          </a:p>
        </p:txBody>
      </p:sp>
      <p:sp>
        <p:nvSpPr>
          <p:cNvPr id="24" name="Text Placeholder 3">
            <a:extLst>
              <a:ext uri="{FF2B5EF4-FFF2-40B4-BE49-F238E27FC236}">
                <a16:creationId xmlns:a16="http://schemas.microsoft.com/office/drawing/2014/main" id="{818B7215-47CD-6348-855A-50C9B9829008}"/>
              </a:ext>
            </a:extLst>
          </p:cNvPr>
          <p:cNvSpPr>
            <a:spLocks noGrp="1"/>
          </p:cNvSpPr>
          <p:nvPr>
            <p:ph type="body" sz="half" idx="13" hasCustomPrompt="1"/>
          </p:nvPr>
        </p:nvSpPr>
        <p:spPr>
          <a:xfrm>
            <a:off x="4384570" y="5131647"/>
            <a:ext cx="4317301" cy="691059"/>
          </a:xfrm>
        </p:spPr>
        <p:txBody>
          <a:bodyPr>
            <a:normAutofit/>
          </a:bodyPr>
          <a:lstStyle>
            <a:lvl1pPr marL="0" indent="0">
              <a:lnSpc>
                <a:spcPct val="130000"/>
              </a:lnSpc>
              <a:buNone/>
              <a:defRPr sz="1200">
                <a:solidFill>
                  <a:srgbClr val="302757"/>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err="1"/>
              <a:t>Phasellus</a:t>
            </a:r>
            <a:r>
              <a:rPr lang="en-GB"/>
              <a:t> </a:t>
            </a:r>
            <a:r>
              <a:rPr lang="en-GB" err="1"/>
              <a:t>erat</a:t>
            </a:r>
            <a:r>
              <a:rPr lang="en-GB"/>
              <a:t> ipsum, </a:t>
            </a:r>
            <a:r>
              <a:rPr lang="en-GB" err="1"/>
              <a:t>iaculis</a:t>
            </a:r>
            <a:r>
              <a:rPr lang="en-GB"/>
              <a:t> </a:t>
            </a:r>
            <a:r>
              <a:rPr lang="en-GB" err="1"/>
              <a:t>vel</a:t>
            </a:r>
            <a:r>
              <a:rPr lang="en-GB"/>
              <a:t> </a:t>
            </a:r>
            <a:r>
              <a:rPr lang="en-GB" err="1"/>
              <a:t>condimentum</a:t>
            </a:r>
            <a:r>
              <a:rPr lang="en-GB"/>
              <a:t> </a:t>
            </a:r>
            <a:r>
              <a:rPr lang="en-GB" err="1"/>
              <a:t>vel</a:t>
            </a:r>
            <a:r>
              <a:rPr lang="en-GB"/>
              <a:t>, </a:t>
            </a:r>
            <a:r>
              <a:rPr lang="en-GB" err="1"/>
              <a:t>eleifend</a:t>
            </a:r>
            <a:r>
              <a:rPr lang="en-GB"/>
              <a:t> sit </a:t>
            </a:r>
            <a:r>
              <a:rPr lang="en-GB" err="1"/>
              <a:t>amet</a:t>
            </a:r>
            <a:r>
              <a:rPr lang="en-GB"/>
              <a:t> </a:t>
            </a:r>
            <a:r>
              <a:rPr lang="en-GB" err="1"/>
              <a:t>felis</a:t>
            </a:r>
            <a:r>
              <a:rPr lang="en-GB"/>
              <a:t>. </a:t>
            </a:r>
          </a:p>
        </p:txBody>
      </p:sp>
      <p:pic>
        <p:nvPicPr>
          <p:cNvPr id="18" name="Picture 17">
            <a:extLst>
              <a:ext uri="{FF2B5EF4-FFF2-40B4-BE49-F238E27FC236}">
                <a16:creationId xmlns:a16="http://schemas.microsoft.com/office/drawing/2014/main" id="{821F1327-4B04-B34F-AF41-FE0C55EF9AC1}"/>
              </a:ext>
            </a:extLst>
          </p:cNvPr>
          <p:cNvPicPr>
            <a:picLocks noChangeAspect="1"/>
          </p:cNvPicPr>
          <p:nvPr userDrawn="1"/>
        </p:nvPicPr>
        <p:blipFill>
          <a:blip r:embed="rId2"/>
          <a:stretch>
            <a:fillRect/>
          </a:stretch>
        </p:blipFill>
        <p:spPr>
          <a:xfrm>
            <a:off x="408494" y="364935"/>
            <a:ext cx="313724" cy="395293"/>
          </a:xfrm>
          <a:prstGeom prst="rect">
            <a:avLst/>
          </a:prstGeom>
        </p:spPr>
      </p:pic>
    </p:spTree>
    <p:extLst>
      <p:ext uri="{BB962C8B-B14F-4D97-AF65-F5344CB8AC3E}">
        <p14:creationId xmlns:p14="http://schemas.microsoft.com/office/powerpoint/2010/main" val="2313053382"/>
      </p:ext>
    </p:extLst>
  </p:cSld>
  <p:clrMapOvr>
    <a:masterClrMapping/>
  </p:clrMapOvr>
  <p:hf hdr="0" ftr="0"/>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Staitstics dark-circle">
    <p:bg>
      <p:bgPr>
        <a:solidFill>
          <a:srgbClr val="302757"/>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EA01CA-B547-A442-ACFC-3D6CF3FAB361}"/>
              </a:ext>
            </a:extLst>
          </p:cNvPr>
          <p:cNvSpPr>
            <a:spLocks noGrp="1"/>
          </p:cNvSpPr>
          <p:nvPr>
            <p:ph type="ctrTitle" hasCustomPrompt="1"/>
          </p:nvPr>
        </p:nvSpPr>
        <p:spPr>
          <a:xfrm>
            <a:off x="6195854" y="358014"/>
            <a:ext cx="5587652" cy="1341926"/>
          </a:xfrm>
        </p:spPr>
        <p:txBody>
          <a:bodyPr anchor="b">
            <a:noAutofit/>
          </a:bodyPr>
          <a:lstStyle>
            <a:lvl1pPr algn="l">
              <a:lnSpc>
                <a:spcPct val="100000"/>
              </a:lnSpc>
              <a:defRPr sz="3500">
                <a:solidFill>
                  <a:schemeClr val="bg1"/>
                </a:solidFill>
              </a:defRPr>
            </a:lvl1pPr>
          </a:lstStyle>
          <a:p>
            <a:r>
              <a:rPr lang="en-GB" err="1"/>
              <a:t>Statistikos</a:t>
            </a:r>
            <a:r>
              <a:rPr lang="en-GB"/>
              <a:t> </a:t>
            </a:r>
            <a:r>
              <a:rPr lang="en-GB" err="1"/>
              <a:t>duomenys</a:t>
            </a:r>
            <a:endParaRPr lang="en-LT"/>
          </a:p>
        </p:txBody>
      </p:sp>
      <p:pic>
        <p:nvPicPr>
          <p:cNvPr id="9" name="Picture 8">
            <a:extLst>
              <a:ext uri="{FF2B5EF4-FFF2-40B4-BE49-F238E27FC236}">
                <a16:creationId xmlns:a16="http://schemas.microsoft.com/office/drawing/2014/main" id="{FEAFD233-017A-9C42-80C3-B9D7DF2673D5}"/>
              </a:ext>
            </a:extLst>
          </p:cNvPr>
          <p:cNvPicPr>
            <a:picLocks noChangeAspect="1"/>
          </p:cNvPicPr>
          <p:nvPr userDrawn="1"/>
        </p:nvPicPr>
        <p:blipFill>
          <a:blip r:embed="rId2"/>
          <a:stretch>
            <a:fillRect/>
          </a:stretch>
        </p:blipFill>
        <p:spPr>
          <a:xfrm>
            <a:off x="408494" y="358014"/>
            <a:ext cx="313725" cy="395293"/>
          </a:xfrm>
          <a:prstGeom prst="rect">
            <a:avLst/>
          </a:prstGeom>
        </p:spPr>
      </p:pic>
      <p:sp>
        <p:nvSpPr>
          <p:cNvPr id="10" name="Text Placeholder 3">
            <a:extLst>
              <a:ext uri="{FF2B5EF4-FFF2-40B4-BE49-F238E27FC236}">
                <a16:creationId xmlns:a16="http://schemas.microsoft.com/office/drawing/2014/main" id="{E7ADD6BD-4A4D-854D-85EE-FEAF60690FEB}"/>
              </a:ext>
            </a:extLst>
          </p:cNvPr>
          <p:cNvSpPr>
            <a:spLocks noGrp="1"/>
          </p:cNvSpPr>
          <p:nvPr>
            <p:ph type="body" sz="half" idx="10" hasCustomPrompt="1"/>
          </p:nvPr>
        </p:nvSpPr>
        <p:spPr>
          <a:xfrm>
            <a:off x="6195854" y="2059763"/>
            <a:ext cx="4317301" cy="691059"/>
          </a:xfrm>
        </p:spPr>
        <p:txBody>
          <a:bodyPr>
            <a:normAutofit/>
          </a:bodyPr>
          <a:lstStyle>
            <a:lvl1pPr marL="0" indent="0">
              <a:lnSpc>
                <a:spcPct val="130000"/>
              </a:lnSpc>
              <a:buNone/>
              <a:defRPr sz="1200">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err="1"/>
              <a:t>Phasellus</a:t>
            </a:r>
            <a:r>
              <a:rPr lang="en-GB"/>
              <a:t> </a:t>
            </a:r>
            <a:r>
              <a:rPr lang="en-GB" err="1"/>
              <a:t>erat</a:t>
            </a:r>
            <a:r>
              <a:rPr lang="en-GB"/>
              <a:t> ipsum, </a:t>
            </a:r>
            <a:r>
              <a:rPr lang="en-GB" err="1"/>
              <a:t>iaculis</a:t>
            </a:r>
            <a:r>
              <a:rPr lang="en-GB"/>
              <a:t> </a:t>
            </a:r>
            <a:r>
              <a:rPr lang="en-GB" err="1"/>
              <a:t>vel</a:t>
            </a:r>
            <a:r>
              <a:rPr lang="en-GB"/>
              <a:t> </a:t>
            </a:r>
            <a:r>
              <a:rPr lang="en-GB" err="1"/>
              <a:t>condimentum</a:t>
            </a:r>
            <a:r>
              <a:rPr lang="en-GB"/>
              <a:t> </a:t>
            </a:r>
            <a:r>
              <a:rPr lang="en-GB" err="1"/>
              <a:t>vel</a:t>
            </a:r>
            <a:r>
              <a:rPr lang="en-GB"/>
              <a:t>, </a:t>
            </a:r>
            <a:r>
              <a:rPr lang="en-GB" err="1"/>
              <a:t>eleifend</a:t>
            </a:r>
            <a:r>
              <a:rPr lang="en-GB"/>
              <a:t> sit </a:t>
            </a:r>
            <a:r>
              <a:rPr lang="en-GB" err="1"/>
              <a:t>amet</a:t>
            </a:r>
            <a:r>
              <a:rPr lang="en-GB"/>
              <a:t> </a:t>
            </a:r>
            <a:r>
              <a:rPr lang="en-GB" err="1"/>
              <a:t>felis</a:t>
            </a:r>
            <a:r>
              <a:rPr lang="en-GB"/>
              <a:t>. </a:t>
            </a:r>
          </a:p>
        </p:txBody>
      </p:sp>
      <p:sp>
        <p:nvSpPr>
          <p:cNvPr id="22" name="Text Placeholder 3">
            <a:extLst>
              <a:ext uri="{FF2B5EF4-FFF2-40B4-BE49-F238E27FC236}">
                <a16:creationId xmlns:a16="http://schemas.microsoft.com/office/drawing/2014/main" id="{534E0444-467E-1F48-9723-76B15FF379BA}"/>
              </a:ext>
            </a:extLst>
          </p:cNvPr>
          <p:cNvSpPr>
            <a:spLocks noGrp="1"/>
          </p:cNvSpPr>
          <p:nvPr>
            <p:ph type="body" sz="half" idx="11" hasCustomPrompt="1"/>
          </p:nvPr>
        </p:nvSpPr>
        <p:spPr>
          <a:xfrm>
            <a:off x="6195854" y="3110645"/>
            <a:ext cx="4317301" cy="691059"/>
          </a:xfrm>
        </p:spPr>
        <p:txBody>
          <a:bodyPr>
            <a:normAutofit/>
          </a:bodyPr>
          <a:lstStyle>
            <a:lvl1pPr marL="0" indent="0">
              <a:lnSpc>
                <a:spcPct val="130000"/>
              </a:lnSpc>
              <a:buNone/>
              <a:defRPr sz="1200">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err="1"/>
              <a:t>Phasellus</a:t>
            </a:r>
            <a:r>
              <a:rPr lang="en-GB"/>
              <a:t> </a:t>
            </a:r>
            <a:r>
              <a:rPr lang="en-GB" err="1"/>
              <a:t>erat</a:t>
            </a:r>
            <a:r>
              <a:rPr lang="en-GB"/>
              <a:t> ipsum, </a:t>
            </a:r>
            <a:r>
              <a:rPr lang="en-GB" err="1"/>
              <a:t>iaculis</a:t>
            </a:r>
            <a:r>
              <a:rPr lang="en-GB"/>
              <a:t> </a:t>
            </a:r>
            <a:r>
              <a:rPr lang="en-GB" err="1"/>
              <a:t>vel</a:t>
            </a:r>
            <a:r>
              <a:rPr lang="en-GB"/>
              <a:t> </a:t>
            </a:r>
            <a:r>
              <a:rPr lang="en-GB" err="1"/>
              <a:t>condimentum</a:t>
            </a:r>
            <a:r>
              <a:rPr lang="en-GB"/>
              <a:t> </a:t>
            </a:r>
            <a:r>
              <a:rPr lang="en-GB" err="1"/>
              <a:t>vel</a:t>
            </a:r>
            <a:r>
              <a:rPr lang="en-GB"/>
              <a:t>, </a:t>
            </a:r>
            <a:r>
              <a:rPr lang="en-GB" err="1"/>
              <a:t>eleifend</a:t>
            </a:r>
            <a:r>
              <a:rPr lang="en-GB"/>
              <a:t> sit </a:t>
            </a:r>
            <a:r>
              <a:rPr lang="en-GB" err="1"/>
              <a:t>amet</a:t>
            </a:r>
            <a:r>
              <a:rPr lang="en-GB"/>
              <a:t> </a:t>
            </a:r>
            <a:r>
              <a:rPr lang="en-GB" err="1"/>
              <a:t>felis</a:t>
            </a:r>
            <a:r>
              <a:rPr lang="en-GB"/>
              <a:t>. </a:t>
            </a:r>
          </a:p>
        </p:txBody>
      </p:sp>
      <p:sp>
        <p:nvSpPr>
          <p:cNvPr id="23" name="Text Placeholder 3">
            <a:extLst>
              <a:ext uri="{FF2B5EF4-FFF2-40B4-BE49-F238E27FC236}">
                <a16:creationId xmlns:a16="http://schemas.microsoft.com/office/drawing/2014/main" id="{920053FD-1BCE-FD44-8B67-FE19AEC0D03E}"/>
              </a:ext>
            </a:extLst>
          </p:cNvPr>
          <p:cNvSpPr>
            <a:spLocks noGrp="1"/>
          </p:cNvSpPr>
          <p:nvPr>
            <p:ph type="body" sz="half" idx="12" hasCustomPrompt="1"/>
          </p:nvPr>
        </p:nvSpPr>
        <p:spPr>
          <a:xfrm>
            <a:off x="6195854" y="4121146"/>
            <a:ext cx="4317301" cy="691059"/>
          </a:xfrm>
        </p:spPr>
        <p:txBody>
          <a:bodyPr>
            <a:normAutofit/>
          </a:bodyPr>
          <a:lstStyle>
            <a:lvl1pPr marL="0" indent="0">
              <a:lnSpc>
                <a:spcPct val="130000"/>
              </a:lnSpc>
              <a:buNone/>
              <a:defRPr sz="1200">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err="1"/>
              <a:t>Phasellus</a:t>
            </a:r>
            <a:r>
              <a:rPr lang="en-GB"/>
              <a:t> </a:t>
            </a:r>
            <a:r>
              <a:rPr lang="en-GB" err="1"/>
              <a:t>erat</a:t>
            </a:r>
            <a:r>
              <a:rPr lang="en-GB"/>
              <a:t> ipsum, </a:t>
            </a:r>
            <a:r>
              <a:rPr lang="en-GB" err="1"/>
              <a:t>iaculis</a:t>
            </a:r>
            <a:r>
              <a:rPr lang="en-GB"/>
              <a:t> </a:t>
            </a:r>
            <a:r>
              <a:rPr lang="en-GB" err="1"/>
              <a:t>vel</a:t>
            </a:r>
            <a:r>
              <a:rPr lang="en-GB"/>
              <a:t> </a:t>
            </a:r>
            <a:r>
              <a:rPr lang="en-GB" err="1"/>
              <a:t>condimentum</a:t>
            </a:r>
            <a:r>
              <a:rPr lang="en-GB"/>
              <a:t> </a:t>
            </a:r>
            <a:r>
              <a:rPr lang="en-GB" err="1"/>
              <a:t>vel</a:t>
            </a:r>
            <a:r>
              <a:rPr lang="en-GB"/>
              <a:t>, </a:t>
            </a:r>
            <a:r>
              <a:rPr lang="en-GB" err="1"/>
              <a:t>eleifend</a:t>
            </a:r>
            <a:r>
              <a:rPr lang="en-GB"/>
              <a:t> sit </a:t>
            </a:r>
            <a:r>
              <a:rPr lang="en-GB" err="1"/>
              <a:t>amet</a:t>
            </a:r>
            <a:r>
              <a:rPr lang="en-GB"/>
              <a:t> </a:t>
            </a:r>
            <a:r>
              <a:rPr lang="en-GB" err="1"/>
              <a:t>felis</a:t>
            </a:r>
            <a:r>
              <a:rPr lang="en-GB"/>
              <a:t>. </a:t>
            </a:r>
          </a:p>
        </p:txBody>
      </p:sp>
      <p:sp>
        <p:nvSpPr>
          <p:cNvPr id="24" name="Text Placeholder 3">
            <a:extLst>
              <a:ext uri="{FF2B5EF4-FFF2-40B4-BE49-F238E27FC236}">
                <a16:creationId xmlns:a16="http://schemas.microsoft.com/office/drawing/2014/main" id="{818B7215-47CD-6348-855A-50C9B9829008}"/>
              </a:ext>
            </a:extLst>
          </p:cNvPr>
          <p:cNvSpPr>
            <a:spLocks noGrp="1"/>
          </p:cNvSpPr>
          <p:nvPr>
            <p:ph type="body" sz="half" idx="13" hasCustomPrompt="1"/>
          </p:nvPr>
        </p:nvSpPr>
        <p:spPr>
          <a:xfrm>
            <a:off x="6195853" y="5131647"/>
            <a:ext cx="4317301" cy="691059"/>
          </a:xfrm>
        </p:spPr>
        <p:txBody>
          <a:bodyPr>
            <a:normAutofit/>
          </a:bodyPr>
          <a:lstStyle>
            <a:lvl1pPr marL="0" indent="0">
              <a:lnSpc>
                <a:spcPct val="130000"/>
              </a:lnSpc>
              <a:buNone/>
              <a:defRPr sz="1200">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err="1"/>
              <a:t>Phasellus</a:t>
            </a:r>
            <a:r>
              <a:rPr lang="en-GB"/>
              <a:t> </a:t>
            </a:r>
            <a:r>
              <a:rPr lang="en-GB" err="1"/>
              <a:t>erat</a:t>
            </a:r>
            <a:r>
              <a:rPr lang="en-GB"/>
              <a:t> ipsum, </a:t>
            </a:r>
            <a:r>
              <a:rPr lang="en-GB" err="1"/>
              <a:t>iaculis</a:t>
            </a:r>
            <a:r>
              <a:rPr lang="en-GB"/>
              <a:t> </a:t>
            </a:r>
            <a:r>
              <a:rPr lang="en-GB" err="1"/>
              <a:t>vel</a:t>
            </a:r>
            <a:r>
              <a:rPr lang="en-GB"/>
              <a:t> </a:t>
            </a:r>
            <a:r>
              <a:rPr lang="en-GB" err="1"/>
              <a:t>condimentum</a:t>
            </a:r>
            <a:r>
              <a:rPr lang="en-GB"/>
              <a:t> </a:t>
            </a:r>
            <a:r>
              <a:rPr lang="en-GB" err="1"/>
              <a:t>vel</a:t>
            </a:r>
            <a:r>
              <a:rPr lang="en-GB"/>
              <a:t>, </a:t>
            </a:r>
            <a:r>
              <a:rPr lang="en-GB" err="1"/>
              <a:t>eleifend</a:t>
            </a:r>
            <a:r>
              <a:rPr lang="en-GB"/>
              <a:t> sit </a:t>
            </a:r>
            <a:r>
              <a:rPr lang="en-GB" err="1"/>
              <a:t>amet</a:t>
            </a:r>
            <a:r>
              <a:rPr lang="en-GB"/>
              <a:t> </a:t>
            </a:r>
            <a:r>
              <a:rPr lang="en-GB" err="1"/>
              <a:t>felis</a:t>
            </a:r>
            <a:r>
              <a:rPr lang="en-GB"/>
              <a:t>. </a:t>
            </a:r>
          </a:p>
        </p:txBody>
      </p:sp>
      <p:sp>
        <p:nvSpPr>
          <p:cNvPr id="26" name="Title 1">
            <a:extLst>
              <a:ext uri="{FF2B5EF4-FFF2-40B4-BE49-F238E27FC236}">
                <a16:creationId xmlns:a16="http://schemas.microsoft.com/office/drawing/2014/main" id="{2F70140A-D1B1-194E-A6F2-0136DC52A05A}"/>
              </a:ext>
            </a:extLst>
          </p:cNvPr>
          <p:cNvSpPr txBox="1">
            <a:spLocks/>
          </p:cNvSpPr>
          <p:nvPr userDrawn="1"/>
        </p:nvSpPr>
        <p:spPr>
          <a:xfrm>
            <a:off x="4750566" y="1720036"/>
            <a:ext cx="1341315" cy="929640"/>
          </a:xfrm>
          <a:prstGeom prst="rect">
            <a:avLst/>
          </a:prstGeom>
        </p:spPr>
        <p:txBody>
          <a:bodyPr vert="horz" lIns="91440" tIns="45720" rIns="91440" bIns="45720" rtlCol="0" anchor="b">
            <a:noAutofit/>
          </a:bodyPr>
          <a:lstStyle>
            <a:lvl1pPr algn="l" defTabSz="914400" rtl="0" eaLnBrk="1" latinLnBrk="0" hangingPunct="1">
              <a:lnSpc>
                <a:spcPct val="100000"/>
              </a:lnSpc>
              <a:spcBef>
                <a:spcPct val="0"/>
              </a:spcBef>
              <a:buNone/>
              <a:defRPr sz="3500" b="0" i="0" kern="120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r>
              <a:rPr lang="en-GB"/>
              <a:t>10%</a:t>
            </a:r>
            <a:endParaRPr lang="en-LT"/>
          </a:p>
        </p:txBody>
      </p:sp>
      <p:sp>
        <p:nvSpPr>
          <p:cNvPr id="27" name="Title 1">
            <a:extLst>
              <a:ext uri="{FF2B5EF4-FFF2-40B4-BE49-F238E27FC236}">
                <a16:creationId xmlns:a16="http://schemas.microsoft.com/office/drawing/2014/main" id="{F79A2590-E6EE-0A42-91CB-F612C492DE01}"/>
              </a:ext>
            </a:extLst>
          </p:cNvPr>
          <p:cNvSpPr txBox="1">
            <a:spLocks/>
          </p:cNvSpPr>
          <p:nvPr userDrawn="1"/>
        </p:nvSpPr>
        <p:spPr>
          <a:xfrm>
            <a:off x="4750566" y="2782581"/>
            <a:ext cx="1341315" cy="929640"/>
          </a:xfrm>
          <a:prstGeom prst="rect">
            <a:avLst/>
          </a:prstGeom>
        </p:spPr>
        <p:txBody>
          <a:bodyPr vert="horz" lIns="91440" tIns="45720" rIns="91440" bIns="45720" rtlCol="0" anchor="b">
            <a:noAutofit/>
          </a:bodyPr>
          <a:lstStyle>
            <a:lvl1pPr algn="l" defTabSz="914400" rtl="0" eaLnBrk="1" latinLnBrk="0" hangingPunct="1">
              <a:lnSpc>
                <a:spcPct val="100000"/>
              </a:lnSpc>
              <a:spcBef>
                <a:spcPct val="0"/>
              </a:spcBef>
              <a:buNone/>
              <a:defRPr sz="3500" b="0" i="0" kern="120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r>
              <a:rPr lang="en-GB"/>
              <a:t>40%</a:t>
            </a:r>
            <a:endParaRPr lang="en-LT"/>
          </a:p>
        </p:txBody>
      </p:sp>
      <p:sp>
        <p:nvSpPr>
          <p:cNvPr id="28" name="Title 1">
            <a:extLst>
              <a:ext uri="{FF2B5EF4-FFF2-40B4-BE49-F238E27FC236}">
                <a16:creationId xmlns:a16="http://schemas.microsoft.com/office/drawing/2014/main" id="{D68BCF95-5A33-9546-8DDB-E02B0B4F83DB}"/>
              </a:ext>
            </a:extLst>
          </p:cNvPr>
          <p:cNvSpPr txBox="1">
            <a:spLocks/>
          </p:cNvSpPr>
          <p:nvPr userDrawn="1"/>
        </p:nvSpPr>
        <p:spPr>
          <a:xfrm>
            <a:off x="4750566" y="3797055"/>
            <a:ext cx="1341315" cy="929640"/>
          </a:xfrm>
          <a:prstGeom prst="rect">
            <a:avLst/>
          </a:prstGeom>
        </p:spPr>
        <p:txBody>
          <a:bodyPr vert="horz" lIns="91440" tIns="45720" rIns="91440" bIns="45720" rtlCol="0" anchor="b">
            <a:noAutofit/>
          </a:bodyPr>
          <a:lstStyle>
            <a:lvl1pPr algn="l" defTabSz="914400" rtl="0" eaLnBrk="1" latinLnBrk="0" hangingPunct="1">
              <a:lnSpc>
                <a:spcPct val="100000"/>
              </a:lnSpc>
              <a:spcBef>
                <a:spcPct val="0"/>
              </a:spcBef>
              <a:buNone/>
              <a:defRPr sz="3500" b="0" i="0" kern="120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r>
              <a:rPr lang="en-GB"/>
              <a:t>25%</a:t>
            </a:r>
            <a:endParaRPr lang="en-LT"/>
          </a:p>
        </p:txBody>
      </p:sp>
      <p:sp>
        <p:nvSpPr>
          <p:cNvPr id="29" name="Title 1">
            <a:extLst>
              <a:ext uri="{FF2B5EF4-FFF2-40B4-BE49-F238E27FC236}">
                <a16:creationId xmlns:a16="http://schemas.microsoft.com/office/drawing/2014/main" id="{C09F40E0-24F5-3D4F-A309-E113322D8130}"/>
              </a:ext>
            </a:extLst>
          </p:cNvPr>
          <p:cNvSpPr txBox="1">
            <a:spLocks/>
          </p:cNvSpPr>
          <p:nvPr userDrawn="1"/>
        </p:nvSpPr>
        <p:spPr>
          <a:xfrm>
            <a:off x="4750566" y="4812205"/>
            <a:ext cx="1341315" cy="929640"/>
          </a:xfrm>
          <a:prstGeom prst="rect">
            <a:avLst/>
          </a:prstGeom>
        </p:spPr>
        <p:txBody>
          <a:bodyPr vert="horz" lIns="91440" tIns="45720" rIns="91440" bIns="45720" rtlCol="0" anchor="b">
            <a:noAutofit/>
          </a:bodyPr>
          <a:lstStyle>
            <a:lvl1pPr algn="l" defTabSz="914400" rtl="0" eaLnBrk="1" latinLnBrk="0" hangingPunct="1">
              <a:lnSpc>
                <a:spcPct val="100000"/>
              </a:lnSpc>
              <a:spcBef>
                <a:spcPct val="0"/>
              </a:spcBef>
              <a:buNone/>
              <a:defRPr sz="3500" b="0" i="0" kern="120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r>
              <a:rPr lang="en-GB"/>
              <a:t>25%</a:t>
            </a:r>
            <a:endParaRPr lang="en-LT"/>
          </a:p>
        </p:txBody>
      </p:sp>
      <p:graphicFrame>
        <p:nvGraphicFramePr>
          <p:cNvPr id="4" name="Chart 3">
            <a:extLst>
              <a:ext uri="{FF2B5EF4-FFF2-40B4-BE49-F238E27FC236}">
                <a16:creationId xmlns:a16="http://schemas.microsoft.com/office/drawing/2014/main" id="{8AAEB978-A201-1E44-B111-2BFE76D3E234}"/>
              </a:ext>
            </a:extLst>
          </p:cNvPr>
          <p:cNvGraphicFramePr/>
          <p:nvPr userDrawn="1">
            <p:extLst>
              <p:ext uri="{D42A27DB-BD31-4B8C-83A1-F6EECF244321}">
                <p14:modId xmlns:p14="http://schemas.microsoft.com/office/powerpoint/2010/main" val="174618653"/>
              </p:ext>
            </p:extLst>
          </p:nvPr>
        </p:nvGraphicFramePr>
        <p:xfrm>
          <a:off x="-170426" y="1921248"/>
          <a:ext cx="5372919" cy="3581946"/>
        </p:xfrm>
        <a:graphic>
          <a:graphicData uri="http://schemas.openxmlformats.org/drawingml/2006/chart">
            <c:chart xmlns:c="http://schemas.openxmlformats.org/drawingml/2006/chart" xmlns:r="http://schemas.openxmlformats.org/officeDocument/2006/relationships" r:id="rId3"/>
          </a:graphicData>
        </a:graphic>
      </p:graphicFrame>
      <p:sp>
        <p:nvSpPr>
          <p:cNvPr id="17" name="Title 1">
            <a:extLst>
              <a:ext uri="{FF2B5EF4-FFF2-40B4-BE49-F238E27FC236}">
                <a16:creationId xmlns:a16="http://schemas.microsoft.com/office/drawing/2014/main" id="{BB0F89A9-7F8E-814F-8AD4-ED4479EE6193}"/>
              </a:ext>
            </a:extLst>
          </p:cNvPr>
          <p:cNvSpPr txBox="1">
            <a:spLocks/>
          </p:cNvSpPr>
          <p:nvPr userDrawn="1"/>
        </p:nvSpPr>
        <p:spPr>
          <a:xfrm>
            <a:off x="2455628" y="2428860"/>
            <a:ext cx="796255" cy="522696"/>
          </a:xfrm>
          <a:prstGeom prst="rect">
            <a:avLst/>
          </a:prstGeom>
        </p:spPr>
        <p:txBody>
          <a:bodyPr vert="horz" lIns="91440" tIns="45720" rIns="91440" bIns="45720" rtlCol="0" anchor="b">
            <a:noAutofit/>
          </a:bodyPr>
          <a:lstStyle>
            <a:lvl1pPr algn="l" defTabSz="914400" rtl="0" eaLnBrk="1" latinLnBrk="0" hangingPunct="1">
              <a:lnSpc>
                <a:spcPct val="100000"/>
              </a:lnSpc>
              <a:spcBef>
                <a:spcPct val="0"/>
              </a:spcBef>
              <a:buNone/>
              <a:defRPr sz="3500" b="0" i="0" kern="120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r>
              <a:rPr lang="en-GB" sz="2000">
                <a:solidFill>
                  <a:srgbClr val="302757"/>
                </a:solidFill>
              </a:rPr>
              <a:t>10%</a:t>
            </a:r>
            <a:endParaRPr lang="en-LT" sz="2000">
              <a:solidFill>
                <a:srgbClr val="302757"/>
              </a:solidFill>
            </a:endParaRPr>
          </a:p>
        </p:txBody>
      </p:sp>
      <p:sp>
        <p:nvSpPr>
          <p:cNvPr id="18" name="Title 1">
            <a:extLst>
              <a:ext uri="{FF2B5EF4-FFF2-40B4-BE49-F238E27FC236}">
                <a16:creationId xmlns:a16="http://schemas.microsoft.com/office/drawing/2014/main" id="{7EF864C2-0A30-9D44-872B-F3009BA7FB1C}"/>
              </a:ext>
            </a:extLst>
          </p:cNvPr>
          <p:cNvSpPr txBox="1">
            <a:spLocks/>
          </p:cNvSpPr>
          <p:nvPr userDrawn="1"/>
        </p:nvSpPr>
        <p:spPr>
          <a:xfrm>
            <a:off x="1560820" y="2871994"/>
            <a:ext cx="796255" cy="522696"/>
          </a:xfrm>
          <a:prstGeom prst="rect">
            <a:avLst/>
          </a:prstGeom>
        </p:spPr>
        <p:txBody>
          <a:bodyPr vert="horz" lIns="91440" tIns="45720" rIns="91440" bIns="45720" rtlCol="0" anchor="b">
            <a:noAutofit/>
          </a:bodyPr>
          <a:lstStyle>
            <a:lvl1pPr algn="l" defTabSz="914400" rtl="0" eaLnBrk="1" latinLnBrk="0" hangingPunct="1">
              <a:lnSpc>
                <a:spcPct val="100000"/>
              </a:lnSpc>
              <a:spcBef>
                <a:spcPct val="0"/>
              </a:spcBef>
              <a:buNone/>
              <a:defRPr sz="3500" b="0" i="0" kern="120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r>
              <a:rPr lang="en-GB" sz="2000">
                <a:solidFill>
                  <a:schemeClr val="bg1"/>
                </a:solidFill>
              </a:rPr>
              <a:t>25%</a:t>
            </a:r>
            <a:endParaRPr lang="en-LT" sz="2000">
              <a:solidFill>
                <a:schemeClr val="bg1"/>
              </a:solidFill>
            </a:endParaRPr>
          </a:p>
        </p:txBody>
      </p:sp>
      <p:sp>
        <p:nvSpPr>
          <p:cNvPr id="19" name="Title 1">
            <a:extLst>
              <a:ext uri="{FF2B5EF4-FFF2-40B4-BE49-F238E27FC236}">
                <a16:creationId xmlns:a16="http://schemas.microsoft.com/office/drawing/2014/main" id="{80978C34-186B-AD45-BEF8-54894DD86E1F}"/>
              </a:ext>
            </a:extLst>
          </p:cNvPr>
          <p:cNvSpPr txBox="1">
            <a:spLocks/>
          </p:cNvSpPr>
          <p:nvPr userDrawn="1"/>
        </p:nvSpPr>
        <p:spPr>
          <a:xfrm>
            <a:off x="1560820" y="3882495"/>
            <a:ext cx="796255" cy="522696"/>
          </a:xfrm>
          <a:prstGeom prst="rect">
            <a:avLst/>
          </a:prstGeom>
        </p:spPr>
        <p:txBody>
          <a:bodyPr vert="horz" lIns="91440" tIns="45720" rIns="91440" bIns="45720" rtlCol="0" anchor="b">
            <a:noAutofit/>
          </a:bodyPr>
          <a:lstStyle>
            <a:lvl1pPr algn="l" defTabSz="914400" rtl="0" eaLnBrk="1" latinLnBrk="0" hangingPunct="1">
              <a:lnSpc>
                <a:spcPct val="100000"/>
              </a:lnSpc>
              <a:spcBef>
                <a:spcPct val="0"/>
              </a:spcBef>
              <a:buNone/>
              <a:defRPr sz="3500" b="0" i="0" kern="120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r>
              <a:rPr lang="en-GB" sz="2000">
                <a:solidFill>
                  <a:schemeClr val="bg1"/>
                </a:solidFill>
              </a:rPr>
              <a:t>25%</a:t>
            </a:r>
            <a:endParaRPr lang="en-LT" sz="2000">
              <a:solidFill>
                <a:schemeClr val="bg1"/>
              </a:solidFill>
            </a:endParaRPr>
          </a:p>
        </p:txBody>
      </p:sp>
      <p:sp>
        <p:nvSpPr>
          <p:cNvPr id="20" name="Title 1">
            <a:extLst>
              <a:ext uri="{FF2B5EF4-FFF2-40B4-BE49-F238E27FC236}">
                <a16:creationId xmlns:a16="http://schemas.microsoft.com/office/drawing/2014/main" id="{0E77ACB9-A6B3-8C42-BA26-61350B85540D}"/>
              </a:ext>
            </a:extLst>
          </p:cNvPr>
          <p:cNvSpPr txBox="1">
            <a:spLocks/>
          </p:cNvSpPr>
          <p:nvPr userDrawn="1"/>
        </p:nvSpPr>
        <p:spPr>
          <a:xfrm>
            <a:off x="2757565" y="3606887"/>
            <a:ext cx="796255" cy="522696"/>
          </a:xfrm>
          <a:prstGeom prst="rect">
            <a:avLst/>
          </a:prstGeom>
        </p:spPr>
        <p:txBody>
          <a:bodyPr vert="horz" lIns="91440" tIns="45720" rIns="91440" bIns="45720" rtlCol="0" anchor="b">
            <a:noAutofit/>
          </a:bodyPr>
          <a:lstStyle>
            <a:lvl1pPr algn="l" defTabSz="914400" rtl="0" eaLnBrk="1" latinLnBrk="0" hangingPunct="1">
              <a:lnSpc>
                <a:spcPct val="100000"/>
              </a:lnSpc>
              <a:spcBef>
                <a:spcPct val="0"/>
              </a:spcBef>
              <a:buNone/>
              <a:defRPr sz="3500" b="0" i="0" kern="120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r>
              <a:rPr lang="en-GB" sz="2000">
                <a:solidFill>
                  <a:schemeClr val="bg1"/>
                </a:solidFill>
              </a:rPr>
              <a:t>25%</a:t>
            </a:r>
            <a:endParaRPr lang="en-LT" sz="2000">
              <a:solidFill>
                <a:schemeClr val="bg1"/>
              </a:solidFill>
            </a:endParaRPr>
          </a:p>
        </p:txBody>
      </p:sp>
    </p:spTree>
    <p:extLst>
      <p:ext uri="{BB962C8B-B14F-4D97-AF65-F5344CB8AC3E}">
        <p14:creationId xmlns:p14="http://schemas.microsoft.com/office/powerpoint/2010/main" val="490448435"/>
      </p:ext>
    </p:extLst>
  </p:cSld>
  <p:clrMapOvr>
    <a:masterClrMapping/>
  </p:clrMapOvr>
  <p:hf hdr="0" ftr="0"/>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Staitstics dark-circle_blank">
    <p:bg>
      <p:bgPr>
        <a:solidFill>
          <a:srgbClr val="302757"/>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EA01CA-B547-A442-ACFC-3D6CF3FAB361}"/>
              </a:ext>
            </a:extLst>
          </p:cNvPr>
          <p:cNvSpPr>
            <a:spLocks noGrp="1"/>
          </p:cNvSpPr>
          <p:nvPr>
            <p:ph type="ctrTitle" hasCustomPrompt="1"/>
          </p:nvPr>
        </p:nvSpPr>
        <p:spPr>
          <a:xfrm>
            <a:off x="6195854" y="358014"/>
            <a:ext cx="5587652" cy="1341926"/>
          </a:xfrm>
        </p:spPr>
        <p:txBody>
          <a:bodyPr anchor="b">
            <a:noAutofit/>
          </a:bodyPr>
          <a:lstStyle>
            <a:lvl1pPr algn="l">
              <a:lnSpc>
                <a:spcPct val="100000"/>
              </a:lnSpc>
              <a:defRPr sz="3500">
                <a:solidFill>
                  <a:schemeClr val="bg1"/>
                </a:solidFill>
              </a:defRPr>
            </a:lvl1pPr>
          </a:lstStyle>
          <a:p>
            <a:r>
              <a:rPr lang="en-GB" err="1"/>
              <a:t>Statistikos</a:t>
            </a:r>
            <a:r>
              <a:rPr lang="en-GB"/>
              <a:t> </a:t>
            </a:r>
            <a:r>
              <a:rPr lang="en-GB" err="1"/>
              <a:t>duomenys</a:t>
            </a:r>
            <a:endParaRPr lang="en-LT"/>
          </a:p>
        </p:txBody>
      </p:sp>
      <p:pic>
        <p:nvPicPr>
          <p:cNvPr id="9" name="Picture 8">
            <a:extLst>
              <a:ext uri="{FF2B5EF4-FFF2-40B4-BE49-F238E27FC236}">
                <a16:creationId xmlns:a16="http://schemas.microsoft.com/office/drawing/2014/main" id="{FEAFD233-017A-9C42-80C3-B9D7DF2673D5}"/>
              </a:ext>
            </a:extLst>
          </p:cNvPr>
          <p:cNvPicPr>
            <a:picLocks noChangeAspect="1"/>
          </p:cNvPicPr>
          <p:nvPr userDrawn="1"/>
        </p:nvPicPr>
        <p:blipFill>
          <a:blip r:embed="rId2"/>
          <a:stretch>
            <a:fillRect/>
          </a:stretch>
        </p:blipFill>
        <p:spPr>
          <a:xfrm>
            <a:off x="408494" y="358014"/>
            <a:ext cx="313725" cy="395293"/>
          </a:xfrm>
          <a:prstGeom prst="rect">
            <a:avLst/>
          </a:prstGeom>
        </p:spPr>
      </p:pic>
      <p:sp>
        <p:nvSpPr>
          <p:cNvPr id="10" name="Text Placeholder 3">
            <a:extLst>
              <a:ext uri="{FF2B5EF4-FFF2-40B4-BE49-F238E27FC236}">
                <a16:creationId xmlns:a16="http://schemas.microsoft.com/office/drawing/2014/main" id="{E7ADD6BD-4A4D-854D-85EE-FEAF60690FEB}"/>
              </a:ext>
            </a:extLst>
          </p:cNvPr>
          <p:cNvSpPr>
            <a:spLocks noGrp="1"/>
          </p:cNvSpPr>
          <p:nvPr>
            <p:ph type="body" sz="half" idx="10" hasCustomPrompt="1"/>
          </p:nvPr>
        </p:nvSpPr>
        <p:spPr>
          <a:xfrm>
            <a:off x="6195854" y="2059763"/>
            <a:ext cx="4317301" cy="691059"/>
          </a:xfrm>
        </p:spPr>
        <p:txBody>
          <a:bodyPr>
            <a:normAutofit/>
          </a:bodyPr>
          <a:lstStyle>
            <a:lvl1pPr marL="0" indent="0">
              <a:lnSpc>
                <a:spcPct val="130000"/>
              </a:lnSpc>
              <a:buNone/>
              <a:defRPr sz="1200">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err="1"/>
              <a:t>Phasellus</a:t>
            </a:r>
            <a:r>
              <a:rPr lang="en-GB"/>
              <a:t> </a:t>
            </a:r>
            <a:r>
              <a:rPr lang="en-GB" err="1"/>
              <a:t>erat</a:t>
            </a:r>
            <a:r>
              <a:rPr lang="en-GB"/>
              <a:t> ipsum, </a:t>
            </a:r>
            <a:r>
              <a:rPr lang="en-GB" err="1"/>
              <a:t>iaculis</a:t>
            </a:r>
            <a:r>
              <a:rPr lang="en-GB"/>
              <a:t> </a:t>
            </a:r>
            <a:r>
              <a:rPr lang="en-GB" err="1"/>
              <a:t>vel</a:t>
            </a:r>
            <a:r>
              <a:rPr lang="en-GB"/>
              <a:t> </a:t>
            </a:r>
            <a:r>
              <a:rPr lang="en-GB" err="1"/>
              <a:t>condimentum</a:t>
            </a:r>
            <a:r>
              <a:rPr lang="en-GB"/>
              <a:t> </a:t>
            </a:r>
            <a:r>
              <a:rPr lang="en-GB" err="1"/>
              <a:t>vel</a:t>
            </a:r>
            <a:r>
              <a:rPr lang="en-GB"/>
              <a:t>, </a:t>
            </a:r>
            <a:r>
              <a:rPr lang="en-GB" err="1"/>
              <a:t>eleifend</a:t>
            </a:r>
            <a:r>
              <a:rPr lang="en-GB"/>
              <a:t> sit </a:t>
            </a:r>
            <a:r>
              <a:rPr lang="en-GB" err="1"/>
              <a:t>amet</a:t>
            </a:r>
            <a:r>
              <a:rPr lang="en-GB"/>
              <a:t> </a:t>
            </a:r>
            <a:r>
              <a:rPr lang="en-GB" err="1"/>
              <a:t>felis</a:t>
            </a:r>
            <a:r>
              <a:rPr lang="en-GB"/>
              <a:t>. </a:t>
            </a:r>
          </a:p>
        </p:txBody>
      </p:sp>
      <p:sp>
        <p:nvSpPr>
          <p:cNvPr id="22" name="Text Placeholder 3">
            <a:extLst>
              <a:ext uri="{FF2B5EF4-FFF2-40B4-BE49-F238E27FC236}">
                <a16:creationId xmlns:a16="http://schemas.microsoft.com/office/drawing/2014/main" id="{534E0444-467E-1F48-9723-76B15FF379BA}"/>
              </a:ext>
            </a:extLst>
          </p:cNvPr>
          <p:cNvSpPr>
            <a:spLocks noGrp="1"/>
          </p:cNvSpPr>
          <p:nvPr>
            <p:ph type="body" sz="half" idx="11" hasCustomPrompt="1"/>
          </p:nvPr>
        </p:nvSpPr>
        <p:spPr>
          <a:xfrm>
            <a:off x="6195854" y="3110645"/>
            <a:ext cx="4317301" cy="691059"/>
          </a:xfrm>
        </p:spPr>
        <p:txBody>
          <a:bodyPr>
            <a:normAutofit/>
          </a:bodyPr>
          <a:lstStyle>
            <a:lvl1pPr marL="0" indent="0">
              <a:lnSpc>
                <a:spcPct val="130000"/>
              </a:lnSpc>
              <a:buNone/>
              <a:defRPr sz="1200">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err="1"/>
              <a:t>Phasellus</a:t>
            </a:r>
            <a:r>
              <a:rPr lang="en-GB"/>
              <a:t> </a:t>
            </a:r>
            <a:r>
              <a:rPr lang="en-GB" err="1"/>
              <a:t>erat</a:t>
            </a:r>
            <a:r>
              <a:rPr lang="en-GB"/>
              <a:t> ipsum, </a:t>
            </a:r>
            <a:r>
              <a:rPr lang="en-GB" err="1"/>
              <a:t>iaculis</a:t>
            </a:r>
            <a:r>
              <a:rPr lang="en-GB"/>
              <a:t> </a:t>
            </a:r>
            <a:r>
              <a:rPr lang="en-GB" err="1"/>
              <a:t>vel</a:t>
            </a:r>
            <a:r>
              <a:rPr lang="en-GB"/>
              <a:t> </a:t>
            </a:r>
            <a:r>
              <a:rPr lang="en-GB" err="1"/>
              <a:t>condimentum</a:t>
            </a:r>
            <a:r>
              <a:rPr lang="en-GB"/>
              <a:t> </a:t>
            </a:r>
            <a:r>
              <a:rPr lang="en-GB" err="1"/>
              <a:t>vel</a:t>
            </a:r>
            <a:r>
              <a:rPr lang="en-GB"/>
              <a:t>, </a:t>
            </a:r>
            <a:r>
              <a:rPr lang="en-GB" err="1"/>
              <a:t>eleifend</a:t>
            </a:r>
            <a:r>
              <a:rPr lang="en-GB"/>
              <a:t> sit </a:t>
            </a:r>
            <a:r>
              <a:rPr lang="en-GB" err="1"/>
              <a:t>amet</a:t>
            </a:r>
            <a:r>
              <a:rPr lang="en-GB"/>
              <a:t> </a:t>
            </a:r>
            <a:r>
              <a:rPr lang="en-GB" err="1"/>
              <a:t>felis</a:t>
            </a:r>
            <a:r>
              <a:rPr lang="en-GB"/>
              <a:t>. </a:t>
            </a:r>
          </a:p>
        </p:txBody>
      </p:sp>
      <p:sp>
        <p:nvSpPr>
          <p:cNvPr id="23" name="Text Placeholder 3">
            <a:extLst>
              <a:ext uri="{FF2B5EF4-FFF2-40B4-BE49-F238E27FC236}">
                <a16:creationId xmlns:a16="http://schemas.microsoft.com/office/drawing/2014/main" id="{920053FD-1BCE-FD44-8B67-FE19AEC0D03E}"/>
              </a:ext>
            </a:extLst>
          </p:cNvPr>
          <p:cNvSpPr>
            <a:spLocks noGrp="1"/>
          </p:cNvSpPr>
          <p:nvPr>
            <p:ph type="body" sz="half" idx="12" hasCustomPrompt="1"/>
          </p:nvPr>
        </p:nvSpPr>
        <p:spPr>
          <a:xfrm>
            <a:off x="6195854" y="4121146"/>
            <a:ext cx="4317301" cy="691059"/>
          </a:xfrm>
        </p:spPr>
        <p:txBody>
          <a:bodyPr>
            <a:normAutofit/>
          </a:bodyPr>
          <a:lstStyle>
            <a:lvl1pPr marL="0" indent="0">
              <a:lnSpc>
                <a:spcPct val="130000"/>
              </a:lnSpc>
              <a:buNone/>
              <a:defRPr sz="1200">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err="1"/>
              <a:t>Phasellus</a:t>
            </a:r>
            <a:r>
              <a:rPr lang="en-GB"/>
              <a:t> </a:t>
            </a:r>
            <a:r>
              <a:rPr lang="en-GB" err="1"/>
              <a:t>erat</a:t>
            </a:r>
            <a:r>
              <a:rPr lang="en-GB"/>
              <a:t> ipsum, </a:t>
            </a:r>
            <a:r>
              <a:rPr lang="en-GB" err="1"/>
              <a:t>iaculis</a:t>
            </a:r>
            <a:r>
              <a:rPr lang="en-GB"/>
              <a:t> </a:t>
            </a:r>
            <a:r>
              <a:rPr lang="en-GB" err="1"/>
              <a:t>vel</a:t>
            </a:r>
            <a:r>
              <a:rPr lang="en-GB"/>
              <a:t> </a:t>
            </a:r>
            <a:r>
              <a:rPr lang="en-GB" err="1"/>
              <a:t>condimentum</a:t>
            </a:r>
            <a:r>
              <a:rPr lang="en-GB"/>
              <a:t> </a:t>
            </a:r>
            <a:r>
              <a:rPr lang="en-GB" err="1"/>
              <a:t>vel</a:t>
            </a:r>
            <a:r>
              <a:rPr lang="en-GB"/>
              <a:t>, </a:t>
            </a:r>
            <a:r>
              <a:rPr lang="en-GB" err="1"/>
              <a:t>eleifend</a:t>
            </a:r>
            <a:r>
              <a:rPr lang="en-GB"/>
              <a:t> sit </a:t>
            </a:r>
            <a:r>
              <a:rPr lang="en-GB" err="1"/>
              <a:t>amet</a:t>
            </a:r>
            <a:r>
              <a:rPr lang="en-GB"/>
              <a:t> </a:t>
            </a:r>
            <a:r>
              <a:rPr lang="en-GB" err="1"/>
              <a:t>felis</a:t>
            </a:r>
            <a:r>
              <a:rPr lang="en-GB"/>
              <a:t>. </a:t>
            </a:r>
          </a:p>
        </p:txBody>
      </p:sp>
      <p:sp>
        <p:nvSpPr>
          <p:cNvPr id="24" name="Text Placeholder 3">
            <a:extLst>
              <a:ext uri="{FF2B5EF4-FFF2-40B4-BE49-F238E27FC236}">
                <a16:creationId xmlns:a16="http://schemas.microsoft.com/office/drawing/2014/main" id="{818B7215-47CD-6348-855A-50C9B9829008}"/>
              </a:ext>
            </a:extLst>
          </p:cNvPr>
          <p:cNvSpPr>
            <a:spLocks noGrp="1"/>
          </p:cNvSpPr>
          <p:nvPr>
            <p:ph type="body" sz="half" idx="13" hasCustomPrompt="1"/>
          </p:nvPr>
        </p:nvSpPr>
        <p:spPr>
          <a:xfrm>
            <a:off x="6195853" y="5131647"/>
            <a:ext cx="4317301" cy="691059"/>
          </a:xfrm>
        </p:spPr>
        <p:txBody>
          <a:bodyPr>
            <a:normAutofit/>
          </a:bodyPr>
          <a:lstStyle>
            <a:lvl1pPr marL="0" indent="0">
              <a:lnSpc>
                <a:spcPct val="130000"/>
              </a:lnSpc>
              <a:buNone/>
              <a:defRPr sz="1200">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err="1"/>
              <a:t>Phasellus</a:t>
            </a:r>
            <a:r>
              <a:rPr lang="en-GB"/>
              <a:t> </a:t>
            </a:r>
            <a:r>
              <a:rPr lang="en-GB" err="1"/>
              <a:t>erat</a:t>
            </a:r>
            <a:r>
              <a:rPr lang="en-GB"/>
              <a:t> ipsum, </a:t>
            </a:r>
            <a:r>
              <a:rPr lang="en-GB" err="1"/>
              <a:t>iaculis</a:t>
            </a:r>
            <a:r>
              <a:rPr lang="en-GB"/>
              <a:t> </a:t>
            </a:r>
            <a:r>
              <a:rPr lang="en-GB" err="1"/>
              <a:t>vel</a:t>
            </a:r>
            <a:r>
              <a:rPr lang="en-GB"/>
              <a:t> </a:t>
            </a:r>
            <a:r>
              <a:rPr lang="en-GB" err="1"/>
              <a:t>condimentum</a:t>
            </a:r>
            <a:r>
              <a:rPr lang="en-GB"/>
              <a:t> </a:t>
            </a:r>
            <a:r>
              <a:rPr lang="en-GB" err="1"/>
              <a:t>vel</a:t>
            </a:r>
            <a:r>
              <a:rPr lang="en-GB"/>
              <a:t>, </a:t>
            </a:r>
            <a:r>
              <a:rPr lang="en-GB" err="1"/>
              <a:t>eleifend</a:t>
            </a:r>
            <a:r>
              <a:rPr lang="en-GB"/>
              <a:t> sit </a:t>
            </a:r>
            <a:r>
              <a:rPr lang="en-GB" err="1"/>
              <a:t>amet</a:t>
            </a:r>
            <a:r>
              <a:rPr lang="en-GB"/>
              <a:t> </a:t>
            </a:r>
            <a:r>
              <a:rPr lang="en-GB" err="1"/>
              <a:t>felis</a:t>
            </a:r>
            <a:r>
              <a:rPr lang="en-GB"/>
              <a:t>. </a:t>
            </a:r>
          </a:p>
        </p:txBody>
      </p:sp>
      <p:sp>
        <p:nvSpPr>
          <p:cNvPr id="17" name="Title 1">
            <a:extLst>
              <a:ext uri="{FF2B5EF4-FFF2-40B4-BE49-F238E27FC236}">
                <a16:creationId xmlns:a16="http://schemas.microsoft.com/office/drawing/2014/main" id="{BB0F89A9-7F8E-814F-8AD4-ED4479EE6193}"/>
              </a:ext>
            </a:extLst>
          </p:cNvPr>
          <p:cNvSpPr txBox="1">
            <a:spLocks/>
          </p:cNvSpPr>
          <p:nvPr userDrawn="1"/>
        </p:nvSpPr>
        <p:spPr>
          <a:xfrm>
            <a:off x="2455628" y="2428860"/>
            <a:ext cx="796255" cy="522696"/>
          </a:xfrm>
          <a:prstGeom prst="rect">
            <a:avLst/>
          </a:prstGeom>
        </p:spPr>
        <p:txBody>
          <a:bodyPr vert="horz" lIns="91440" tIns="45720" rIns="91440" bIns="45720" rtlCol="0" anchor="b">
            <a:noAutofit/>
          </a:bodyPr>
          <a:lstStyle>
            <a:lvl1pPr algn="l" defTabSz="914400" rtl="0" eaLnBrk="1" latinLnBrk="0" hangingPunct="1">
              <a:lnSpc>
                <a:spcPct val="100000"/>
              </a:lnSpc>
              <a:spcBef>
                <a:spcPct val="0"/>
              </a:spcBef>
              <a:buNone/>
              <a:defRPr sz="3500" b="0" i="0" kern="120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r>
              <a:rPr lang="en-GB" sz="2000">
                <a:solidFill>
                  <a:srgbClr val="302757"/>
                </a:solidFill>
              </a:rPr>
              <a:t>10%</a:t>
            </a:r>
            <a:endParaRPr lang="en-LT" sz="2000">
              <a:solidFill>
                <a:srgbClr val="302757"/>
              </a:solidFill>
            </a:endParaRPr>
          </a:p>
        </p:txBody>
      </p:sp>
    </p:spTree>
    <p:extLst>
      <p:ext uri="{BB962C8B-B14F-4D97-AF65-F5344CB8AC3E}">
        <p14:creationId xmlns:p14="http://schemas.microsoft.com/office/powerpoint/2010/main" val="1393319885"/>
      </p:ext>
    </p:extLst>
  </p:cSld>
  <p:clrMapOvr>
    <a:masterClrMapping/>
  </p:clrMapOvr>
  <p:hf hdr="0" ftr="0"/>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Title Slide2">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F0346FE7-C62E-ED40-B43F-053932ECBB02}"/>
              </a:ext>
            </a:extLst>
          </p:cNvPr>
          <p:cNvSpPr/>
          <p:nvPr userDrawn="1"/>
        </p:nvSpPr>
        <p:spPr>
          <a:xfrm>
            <a:off x="7335581" y="0"/>
            <a:ext cx="4856419" cy="6858000"/>
          </a:xfrm>
          <a:prstGeom prst="rect">
            <a:avLst/>
          </a:prstGeom>
          <a:solidFill>
            <a:srgbClr val="EEE73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LT"/>
          </a:p>
        </p:txBody>
      </p:sp>
      <p:sp>
        <p:nvSpPr>
          <p:cNvPr id="2" name="Title 1">
            <a:extLst>
              <a:ext uri="{FF2B5EF4-FFF2-40B4-BE49-F238E27FC236}">
                <a16:creationId xmlns:a16="http://schemas.microsoft.com/office/drawing/2014/main" id="{72EA01CA-B547-A442-ACFC-3D6CF3FAB361}"/>
              </a:ext>
            </a:extLst>
          </p:cNvPr>
          <p:cNvSpPr>
            <a:spLocks noGrp="1"/>
          </p:cNvSpPr>
          <p:nvPr>
            <p:ph type="ctrTitle" hasCustomPrompt="1"/>
          </p:nvPr>
        </p:nvSpPr>
        <p:spPr>
          <a:xfrm>
            <a:off x="938842" y="1426464"/>
            <a:ext cx="5587652" cy="1341926"/>
          </a:xfrm>
        </p:spPr>
        <p:txBody>
          <a:bodyPr anchor="b">
            <a:noAutofit/>
          </a:bodyPr>
          <a:lstStyle>
            <a:lvl1pPr algn="l">
              <a:defRPr sz="3500">
                <a:solidFill>
                  <a:srgbClr val="302757"/>
                </a:solidFill>
              </a:defRPr>
            </a:lvl1pPr>
          </a:lstStyle>
          <a:p>
            <a:r>
              <a:rPr lang="en-GB" err="1"/>
              <a:t>Pavadinimas</a:t>
            </a:r>
            <a:br>
              <a:rPr lang="en-GB"/>
            </a:br>
            <a:r>
              <a:rPr lang="en-GB"/>
              <a:t>per dvi </a:t>
            </a:r>
            <a:r>
              <a:rPr lang="en-GB" err="1"/>
              <a:t>eilutes</a:t>
            </a:r>
            <a:endParaRPr lang="en-LT"/>
          </a:p>
        </p:txBody>
      </p:sp>
      <p:sp>
        <p:nvSpPr>
          <p:cNvPr id="3" name="Subtitle 2">
            <a:extLst>
              <a:ext uri="{FF2B5EF4-FFF2-40B4-BE49-F238E27FC236}">
                <a16:creationId xmlns:a16="http://schemas.microsoft.com/office/drawing/2014/main" id="{E544E1B9-1882-0D43-9CCA-96C021418916}"/>
              </a:ext>
            </a:extLst>
          </p:cNvPr>
          <p:cNvSpPr>
            <a:spLocks noGrp="1"/>
          </p:cNvSpPr>
          <p:nvPr>
            <p:ph type="subTitle" idx="1" hasCustomPrompt="1"/>
          </p:nvPr>
        </p:nvSpPr>
        <p:spPr>
          <a:xfrm>
            <a:off x="967150" y="3087408"/>
            <a:ext cx="4697381" cy="749369"/>
          </a:xfrm>
        </p:spPr>
        <p:txBody>
          <a:bodyPr>
            <a:normAutofit/>
          </a:bodyPr>
          <a:lstStyle>
            <a:lvl1pPr marL="0" indent="0" algn="l">
              <a:buNone/>
              <a:defRPr sz="1600">
                <a:solidFill>
                  <a:srgbClr val="302757"/>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lt-LT"/>
              <a:t>Vardas Pavardė, pareigos</a:t>
            </a:r>
            <a:endParaRPr lang="en-LT"/>
          </a:p>
        </p:txBody>
      </p:sp>
      <p:pic>
        <p:nvPicPr>
          <p:cNvPr id="6" name="Picture 5">
            <a:extLst>
              <a:ext uri="{FF2B5EF4-FFF2-40B4-BE49-F238E27FC236}">
                <a16:creationId xmlns:a16="http://schemas.microsoft.com/office/drawing/2014/main" id="{9F310B33-EF63-C141-A456-07D3E964D58A}"/>
              </a:ext>
            </a:extLst>
          </p:cNvPr>
          <p:cNvPicPr>
            <a:picLocks noChangeAspect="1"/>
          </p:cNvPicPr>
          <p:nvPr userDrawn="1"/>
        </p:nvPicPr>
        <p:blipFill>
          <a:blip r:embed="rId2"/>
          <a:stretch>
            <a:fillRect/>
          </a:stretch>
        </p:blipFill>
        <p:spPr>
          <a:xfrm>
            <a:off x="520159" y="5573950"/>
            <a:ext cx="2056476" cy="849414"/>
          </a:xfrm>
          <a:prstGeom prst="rect">
            <a:avLst/>
          </a:prstGeom>
        </p:spPr>
      </p:pic>
      <p:pic>
        <p:nvPicPr>
          <p:cNvPr id="7" name="Picture 6">
            <a:extLst>
              <a:ext uri="{FF2B5EF4-FFF2-40B4-BE49-F238E27FC236}">
                <a16:creationId xmlns:a16="http://schemas.microsoft.com/office/drawing/2014/main" id="{55EFD01E-45EA-604A-81A2-297660C667A8}"/>
              </a:ext>
            </a:extLst>
          </p:cNvPr>
          <p:cNvPicPr>
            <a:picLocks noChangeAspect="1"/>
          </p:cNvPicPr>
          <p:nvPr userDrawn="1"/>
        </p:nvPicPr>
        <p:blipFill>
          <a:blip r:embed="rId3"/>
          <a:stretch>
            <a:fillRect/>
          </a:stretch>
        </p:blipFill>
        <p:spPr>
          <a:xfrm>
            <a:off x="7335581" y="996283"/>
            <a:ext cx="3917577" cy="4867101"/>
          </a:xfrm>
          <a:prstGeom prst="rect">
            <a:avLst/>
          </a:prstGeom>
        </p:spPr>
      </p:pic>
    </p:spTree>
    <p:extLst>
      <p:ext uri="{BB962C8B-B14F-4D97-AF65-F5344CB8AC3E}">
        <p14:creationId xmlns:p14="http://schemas.microsoft.com/office/powerpoint/2010/main" val="1151310582"/>
      </p:ext>
    </p:extLst>
  </p:cSld>
  <p:clrMapOvr>
    <a:masterClrMapping/>
  </p:clrMapOvr>
  <p:hf hdr="0" ftr="0"/>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Staitstics bright-circl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EA01CA-B547-A442-ACFC-3D6CF3FAB361}"/>
              </a:ext>
            </a:extLst>
          </p:cNvPr>
          <p:cNvSpPr>
            <a:spLocks noGrp="1"/>
          </p:cNvSpPr>
          <p:nvPr>
            <p:ph type="ctrTitle" hasCustomPrompt="1"/>
          </p:nvPr>
        </p:nvSpPr>
        <p:spPr>
          <a:xfrm>
            <a:off x="6195854" y="358014"/>
            <a:ext cx="5587652" cy="1341926"/>
          </a:xfrm>
        </p:spPr>
        <p:txBody>
          <a:bodyPr anchor="b">
            <a:noAutofit/>
          </a:bodyPr>
          <a:lstStyle>
            <a:lvl1pPr algn="l">
              <a:lnSpc>
                <a:spcPct val="100000"/>
              </a:lnSpc>
              <a:defRPr sz="3500">
                <a:solidFill>
                  <a:srgbClr val="302757"/>
                </a:solidFill>
              </a:defRPr>
            </a:lvl1pPr>
          </a:lstStyle>
          <a:p>
            <a:r>
              <a:rPr lang="en-GB" err="1"/>
              <a:t>Statistikos</a:t>
            </a:r>
            <a:r>
              <a:rPr lang="en-GB"/>
              <a:t> </a:t>
            </a:r>
            <a:r>
              <a:rPr lang="en-GB" err="1"/>
              <a:t>duomenys</a:t>
            </a:r>
            <a:endParaRPr lang="en-LT"/>
          </a:p>
        </p:txBody>
      </p:sp>
      <p:sp>
        <p:nvSpPr>
          <p:cNvPr id="10" name="Text Placeholder 3">
            <a:extLst>
              <a:ext uri="{FF2B5EF4-FFF2-40B4-BE49-F238E27FC236}">
                <a16:creationId xmlns:a16="http://schemas.microsoft.com/office/drawing/2014/main" id="{E7ADD6BD-4A4D-854D-85EE-FEAF60690FEB}"/>
              </a:ext>
            </a:extLst>
          </p:cNvPr>
          <p:cNvSpPr>
            <a:spLocks noGrp="1"/>
          </p:cNvSpPr>
          <p:nvPr>
            <p:ph type="body" sz="half" idx="10" hasCustomPrompt="1"/>
          </p:nvPr>
        </p:nvSpPr>
        <p:spPr>
          <a:xfrm>
            <a:off x="6195854" y="2059763"/>
            <a:ext cx="4317301" cy="691059"/>
          </a:xfrm>
        </p:spPr>
        <p:txBody>
          <a:bodyPr>
            <a:normAutofit/>
          </a:bodyPr>
          <a:lstStyle>
            <a:lvl1pPr marL="0" indent="0">
              <a:lnSpc>
                <a:spcPct val="130000"/>
              </a:lnSpc>
              <a:buNone/>
              <a:defRPr sz="1200">
                <a:solidFill>
                  <a:srgbClr val="302757"/>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err="1"/>
              <a:t>Phasellus</a:t>
            </a:r>
            <a:r>
              <a:rPr lang="en-GB"/>
              <a:t> </a:t>
            </a:r>
            <a:r>
              <a:rPr lang="en-GB" err="1"/>
              <a:t>erat</a:t>
            </a:r>
            <a:r>
              <a:rPr lang="en-GB"/>
              <a:t> ipsum, </a:t>
            </a:r>
            <a:r>
              <a:rPr lang="en-GB" err="1"/>
              <a:t>iaculis</a:t>
            </a:r>
            <a:r>
              <a:rPr lang="en-GB"/>
              <a:t> </a:t>
            </a:r>
            <a:r>
              <a:rPr lang="en-GB" err="1"/>
              <a:t>vel</a:t>
            </a:r>
            <a:r>
              <a:rPr lang="en-GB"/>
              <a:t> </a:t>
            </a:r>
            <a:r>
              <a:rPr lang="en-GB" err="1"/>
              <a:t>condimentum</a:t>
            </a:r>
            <a:r>
              <a:rPr lang="en-GB"/>
              <a:t> </a:t>
            </a:r>
            <a:r>
              <a:rPr lang="en-GB" err="1"/>
              <a:t>vel</a:t>
            </a:r>
            <a:r>
              <a:rPr lang="en-GB"/>
              <a:t>, </a:t>
            </a:r>
            <a:r>
              <a:rPr lang="en-GB" err="1"/>
              <a:t>eleifend</a:t>
            </a:r>
            <a:r>
              <a:rPr lang="en-GB"/>
              <a:t> sit </a:t>
            </a:r>
            <a:r>
              <a:rPr lang="en-GB" err="1"/>
              <a:t>amet</a:t>
            </a:r>
            <a:r>
              <a:rPr lang="en-GB"/>
              <a:t> </a:t>
            </a:r>
            <a:r>
              <a:rPr lang="en-GB" err="1"/>
              <a:t>felis</a:t>
            </a:r>
            <a:r>
              <a:rPr lang="en-GB"/>
              <a:t>. </a:t>
            </a:r>
          </a:p>
        </p:txBody>
      </p:sp>
      <p:sp>
        <p:nvSpPr>
          <p:cNvPr id="22" name="Text Placeholder 3">
            <a:extLst>
              <a:ext uri="{FF2B5EF4-FFF2-40B4-BE49-F238E27FC236}">
                <a16:creationId xmlns:a16="http://schemas.microsoft.com/office/drawing/2014/main" id="{534E0444-467E-1F48-9723-76B15FF379BA}"/>
              </a:ext>
            </a:extLst>
          </p:cNvPr>
          <p:cNvSpPr>
            <a:spLocks noGrp="1"/>
          </p:cNvSpPr>
          <p:nvPr>
            <p:ph type="body" sz="half" idx="11" hasCustomPrompt="1"/>
          </p:nvPr>
        </p:nvSpPr>
        <p:spPr>
          <a:xfrm>
            <a:off x="6195854" y="3110645"/>
            <a:ext cx="4317301" cy="691059"/>
          </a:xfrm>
        </p:spPr>
        <p:txBody>
          <a:bodyPr>
            <a:normAutofit/>
          </a:bodyPr>
          <a:lstStyle>
            <a:lvl1pPr marL="0" indent="0">
              <a:lnSpc>
                <a:spcPct val="130000"/>
              </a:lnSpc>
              <a:buNone/>
              <a:defRPr sz="1200">
                <a:solidFill>
                  <a:srgbClr val="302757"/>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err="1"/>
              <a:t>Phasellus</a:t>
            </a:r>
            <a:r>
              <a:rPr lang="en-GB"/>
              <a:t> </a:t>
            </a:r>
            <a:r>
              <a:rPr lang="en-GB" err="1"/>
              <a:t>erat</a:t>
            </a:r>
            <a:r>
              <a:rPr lang="en-GB"/>
              <a:t> ipsum, </a:t>
            </a:r>
            <a:r>
              <a:rPr lang="en-GB" err="1"/>
              <a:t>iaculis</a:t>
            </a:r>
            <a:r>
              <a:rPr lang="en-GB"/>
              <a:t> </a:t>
            </a:r>
            <a:r>
              <a:rPr lang="en-GB" err="1"/>
              <a:t>vel</a:t>
            </a:r>
            <a:r>
              <a:rPr lang="en-GB"/>
              <a:t> </a:t>
            </a:r>
            <a:r>
              <a:rPr lang="en-GB" err="1"/>
              <a:t>condimentum</a:t>
            </a:r>
            <a:r>
              <a:rPr lang="en-GB"/>
              <a:t> </a:t>
            </a:r>
            <a:r>
              <a:rPr lang="en-GB" err="1"/>
              <a:t>vel</a:t>
            </a:r>
            <a:r>
              <a:rPr lang="en-GB"/>
              <a:t>, </a:t>
            </a:r>
            <a:r>
              <a:rPr lang="en-GB" err="1"/>
              <a:t>eleifend</a:t>
            </a:r>
            <a:r>
              <a:rPr lang="en-GB"/>
              <a:t> sit </a:t>
            </a:r>
            <a:r>
              <a:rPr lang="en-GB" err="1"/>
              <a:t>amet</a:t>
            </a:r>
            <a:r>
              <a:rPr lang="en-GB"/>
              <a:t> </a:t>
            </a:r>
            <a:r>
              <a:rPr lang="en-GB" err="1"/>
              <a:t>felis</a:t>
            </a:r>
            <a:r>
              <a:rPr lang="en-GB"/>
              <a:t>. </a:t>
            </a:r>
          </a:p>
        </p:txBody>
      </p:sp>
      <p:sp>
        <p:nvSpPr>
          <p:cNvPr id="23" name="Text Placeholder 3">
            <a:extLst>
              <a:ext uri="{FF2B5EF4-FFF2-40B4-BE49-F238E27FC236}">
                <a16:creationId xmlns:a16="http://schemas.microsoft.com/office/drawing/2014/main" id="{920053FD-1BCE-FD44-8B67-FE19AEC0D03E}"/>
              </a:ext>
            </a:extLst>
          </p:cNvPr>
          <p:cNvSpPr>
            <a:spLocks noGrp="1"/>
          </p:cNvSpPr>
          <p:nvPr>
            <p:ph type="body" sz="half" idx="12" hasCustomPrompt="1"/>
          </p:nvPr>
        </p:nvSpPr>
        <p:spPr>
          <a:xfrm>
            <a:off x="6195854" y="4121146"/>
            <a:ext cx="4317301" cy="691059"/>
          </a:xfrm>
        </p:spPr>
        <p:txBody>
          <a:bodyPr>
            <a:normAutofit/>
          </a:bodyPr>
          <a:lstStyle>
            <a:lvl1pPr marL="0" indent="0">
              <a:lnSpc>
                <a:spcPct val="130000"/>
              </a:lnSpc>
              <a:buNone/>
              <a:defRPr sz="1200">
                <a:solidFill>
                  <a:srgbClr val="302757"/>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err="1"/>
              <a:t>Phasellus</a:t>
            </a:r>
            <a:r>
              <a:rPr lang="en-GB"/>
              <a:t> </a:t>
            </a:r>
            <a:r>
              <a:rPr lang="en-GB" err="1"/>
              <a:t>erat</a:t>
            </a:r>
            <a:r>
              <a:rPr lang="en-GB"/>
              <a:t> ipsum, </a:t>
            </a:r>
            <a:r>
              <a:rPr lang="en-GB" err="1"/>
              <a:t>iaculis</a:t>
            </a:r>
            <a:r>
              <a:rPr lang="en-GB"/>
              <a:t> </a:t>
            </a:r>
            <a:r>
              <a:rPr lang="en-GB" err="1"/>
              <a:t>vel</a:t>
            </a:r>
            <a:r>
              <a:rPr lang="en-GB"/>
              <a:t> </a:t>
            </a:r>
            <a:r>
              <a:rPr lang="en-GB" err="1"/>
              <a:t>condimentum</a:t>
            </a:r>
            <a:r>
              <a:rPr lang="en-GB"/>
              <a:t> </a:t>
            </a:r>
            <a:r>
              <a:rPr lang="en-GB" err="1"/>
              <a:t>vel</a:t>
            </a:r>
            <a:r>
              <a:rPr lang="en-GB"/>
              <a:t>, </a:t>
            </a:r>
            <a:r>
              <a:rPr lang="en-GB" err="1"/>
              <a:t>eleifend</a:t>
            </a:r>
            <a:r>
              <a:rPr lang="en-GB"/>
              <a:t> sit </a:t>
            </a:r>
            <a:r>
              <a:rPr lang="en-GB" err="1"/>
              <a:t>amet</a:t>
            </a:r>
            <a:r>
              <a:rPr lang="en-GB"/>
              <a:t> </a:t>
            </a:r>
            <a:r>
              <a:rPr lang="en-GB" err="1"/>
              <a:t>felis</a:t>
            </a:r>
            <a:r>
              <a:rPr lang="en-GB"/>
              <a:t>. </a:t>
            </a:r>
          </a:p>
        </p:txBody>
      </p:sp>
      <p:sp>
        <p:nvSpPr>
          <p:cNvPr id="24" name="Text Placeholder 3">
            <a:extLst>
              <a:ext uri="{FF2B5EF4-FFF2-40B4-BE49-F238E27FC236}">
                <a16:creationId xmlns:a16="http://schemas.microsoft.com/office/drawing/2014/main" id="{818B7215-47CD-6348-855A-50C9B9829008}"/>
              </a:ext>
            </a:extLst>
          </p:cNvPr>
          <p:cNvSpPr>
            <a:spLocks noGrp="1"/>
          </p:cNvSpPr>
          <p:nvPr>
            <p:ph type="body" sz="half" idx="13" hasCustomPrompt="1"/>
          </p:nvPr>
        </p:nvSpPr>
        <p:spPr>
          <a:xfrm>
            <a:off x="6195853" y="5131647"/>
            <a:ext cx="4317301" cy="691059"/>
          </a:xfrm>
        </p:spPr>
        <p:txBody>
          <a:bodyPr>
            <a:normAutofit/>
          </a:bodyPr>
          <a:lstStyle>
            <a:lvl1pPr marL="0" indent="0">
              <a:lnSpc>
                <a:spcPct val="130000"/>
              </a:lnSpc>
              <a:buNone/>
              <a:defRPr sz="1200">
                <a:solidFill>
                  <a:srgbClr val="302757"/>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err="1"/>
              <a:t>Phasellus</a:t>
            </a:r>
            <a:r>
              <a:rPr lang="en-GB"/>
              <a:t> </a:t>
            </a:r>
            <a:r>
              <a:rPr lang="en-GB" err="1"/>
              <a:t>erat</a:t>
            </a:r>
            <a:r>
              <a:rPr lang="en-GB"/>
              <a:t> ipsum, </a:t>
            </a:r>
            <a:r>
              <a:rPr lang="en-GB" err="1"/>
              <a:t>iaculis</a:t>
            </a:r>
            <a:r>
              <a:rPr lang="en-GB"/>
              <a:t> </a:t>
            </a:r>
            <a:r>
              <a:rPr lang="en-GB" err="1"/>
              <a:t>vel</a:t>
            </a:r>
            <a:r>
              <a:rPr lang="en-GB"/>
              <a:t> </a:t>
            </a:r>
            <a:r>
              <a:rPr lang="en-GB" err="1"/>
              <a:t>condimentum</a:t>
            </a:r>
            <a:r>
              <a:rPr lang="en-GB"/>
              <a:t> </a:t>
            </a:r>
            <a:r>
              <a:rPr lang="en-GB" err="1"/>
              <a:t>vel</a:t>
            </a:r>
            <a:r>
              <a:rPr lang="en-GB"/>
              <a:t>, </a:t>
            </a:r>
            <a:r>
              <a:rPr lang="en-GB" err="1"/>
              <a:t>eleifend</a:t>
            </a:r>
            <a:r>
              <a:rPr lang="en-GB"/>
              <a:t> sit </a:t>
            </a:r>
            <a:r>
              <a:rPr lang="en-GB" err="1"/>
              <a:t>amet</a:t>
            </a:r>
            <a:r>
              <a:rPr lang="en-GB"/>
              <a:t> </a:t>
            </a:r>
            <a:r>
              <a:rPr lang="en-GB" err="1"/>
              <a:t>felis</a:t>
            </a:r>
            <a:r>
              <a:rPr lang="en-GB"/>
              <a:t>. </a:t>
            </a:r>
          </a:p>
        </p:txBody>
      </p:sp>
      <p:sp>
        <p:nvSpPr>
          <p:cNvPr id="26" name="Title 1">
            <a:extLst>
              <a:ext uri="{FF2B5EF4-FFF2-40B4-BE49-F238E27FC236}">
                <a16:creationId xmlns:a16="http://schemas.microsoft.com/office/drawing/2014/main" id="{2F70140A-D1B1-194E-A6F2-0136DC52A05A}"/>
              </a:ext>
            </a:extLst>
          </p:cNvPr>
          <p:cNvSpPr txBox="1">
            <a:spLocks/>
          </p:cNvSpPr>
          <p:nvPr userDrawn="1"/>
        </p:nvSpPr>
        <p:spPr>
          <a:xfrm>
            <a:off x="4750566" y="1720036"/>
            <a:ext cx="1341315" cy="929640"/>
          </a:xfrm>
          <a:prstGeom prst="rect">
            <a:avLst/>
          </a:prstGeom>
        </p:spPr>
        <p:txBody>
          <a:bodyPr vert="horz" lIns="91440" tIns="45720" rIns="91440" bIns="45720" rtlCol="0" anchor="b">
            <a:noAutofit/>
          </a:bodyPr>
          <a:lstStyle>
            <a:lvl1pPr algn="l" defTabSz="914400" rtl="0" eaLnBrk="1" latinLnBrk="0" hangingPunct="1">
              <a:lnSpc>
                <a:spcPct val="100000"/>
              </a:lnSpc>
              <a:spcBef>
                <a:spcPct val="0"/>
              </a:spcBef>
              <a:buNone/>
              <a:defRPr sz="3500" b="0" i="0" kern="120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r>
              <a:rPr lang="en-GB">
                <a:solidFill>
                  <a:srgbClr val="302757"/>
                </a:solidFill>
              </a:rPr>
              <a:t>10%</a:t>
            </a:r>
            <a:endParaRPr lang="en-LT">
              <a:solidFill>
                <a:srgbClr val="302757"/>
              </a:solidFill>
            </a:endParaRPr>
          </a:p>
        </p:txBody>
      </p:sp>
      <p:sp>
        <p:nvSpPr>
          <p:cNvPr id="27" name="Title 1">
            <a:extLst>
              <a:ext uri="{FF2B5EF4-FFF2-40B4-BE49-F238E27FC236}">
                <a16:creationId xmlns:a16="http://schemas.microsoft.com/office/drawing/2014/main" id="{F79A2590-E6EE-0A42-91CB-F612C492DE01}"/>
              </a:ext>
            </a:extLst>
          </p:cNvPr>
          <p:cNvSpPr txBox="1">
            <a:spLocks/>
          </p:cNvSpPr>
          <p:nvPr userDrawn="1"/>
        </p:nvSpPr>
        <p:spPr>
          <a:xfrm>
            <a:off x="4750566" y="2782581"/>
            <a:ext cx="1341315" cy="929640"/>
          </a:xfrm>
          <a:prstGeom prst="rect">
            <a:avLst/>
          </a:prstGeom>
        </p:spPr>
        <p:txBody>
          <a:bodyPr vert="horz" lIns="91440" tIns="45720" rIns="91440" bIns="45720" rtlCol="0" anchor="b">
            <a:noAutofit/>
          </a:bodyPr>
          <a:lstStyle>
            <a:lvl1pPr algn="l" defTabSz="914400" rtl="0" eaLnBrk="1" latinLnBrk="0" hangingPunct="1">
              <a:lnSpc>
                <a:spcPct val="100000"/>
              </a:lnSpc>
              <a:spcBef>
                <a:spcPct val="0"/>
              </a:spcBef>
              <a:buNone/>
              <a:defRPr sz="3500" b="0" i="0" kern="120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r>
              <a:rPr lang="en-GB">
                <a:solidFill>
                  <a:srgbClr val="302757"/>
                </a:solidFill>
              </a:rPr>
              <a:t>40%</a:t>
            </a:r>
            <a:endParaRPr lang="en-LT">
              <a:solidFill>
                <a:srgbClr val="302757"/>
              </a:solidFill>
            </a:endParaRPr>
          </a:p>
        </p:txBody>
      </p:sp>
      <p:sp>
        <p:nvSpPr>
          <p:cNvPr id="28" name="Title 1">
            <a:extLst>
              <a:ext uri="{FF2B5EF4-FFF2-40B4-BE49-F238E27FC236}">
                <a16:creationId xmlns:a16="http://schemas.microsoft.com/office/drawing/2014/main" id="{D68BCF95-5A33-9546-8DDB-E02B0B4F83DB}"/>
              </a:ext>
            </a:extLst>
          </p:cNvPr>
          <p:cNvSpPr txBox="1">
            <a:spLocks/>
          </p:cNvSpPr>
          <p:nvPr userDrawn="1"/>
        </p:nvSpPr>
        <p:spPr>
          <a:xfrm>
            <a:off x="4750566" y="3797055"/>
            <a:ext cx="1341315" cy="929640"/>
          </a:xfrm>
          <a:prstGeom prst="rect">
            <a:avLst/>
          </a:prstGeom>
        </p:spPr>
        <p:txBody>
          <a:bodyPr vert="horz" lIns="91440" tIns="45720" rIns="91440" bIns="45720" rtlCol="0" anchor="b">
            <a:noAutofit/>
          </a:bodyPr>
          <a:lstStyle>
            <a:lvl1pPr algn="l" defTabSz="914400" rtl="0" eaLnBrk="1" latinLnBrk="0" hangingPunct="1">
              <a:lnSpc>
                <a:spcPct val="100000"/>
              </a:lnSpc>
              <a:spcBef>
                <a:spcPct val="0"/>
              </a:spcBef>
              <a:buNone/>
              <a:defRPr sz="3500" b="0" i="0" kern="120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r>
              <a:rPr lang="en-GB">
                <a:solidFill>
                  <a:srgbClr val="302757"/>
                </a:solidFill>
              </a:rPr>
              <a:t>25%</a:t>
            </a:r>
            <a:endParaRPr lang="en-LT">
              <a:solidFill>
                <a:srgbClr val="302757"/>
              </a:solidFill>
            </a:endParaRPr>
          </a:p>
        </p:txBody>
      </p:sp>
      <p:sp>
        <p:nvSpPr>
          <p:cNvPr id="29" name="Title 1">
            <a:extLst>
              <a:ext uri="{FF2B5EF4-FFF2-40B4-BE49-F238E27FC236}">
                <a16:creationId xmlns:a16="http://schemas.microsoft.com/office/drawing/2014/main" id="{C09F40E0-24F5-3D4F-A309-E113322D8130}"/>
              </a:ext>
            </a:extLst>
          </p:cNvPr>
          <p:cNvSpPr txBox="1">
            <a:spLocks/>
          </p:cNvSpPr>
          <p:nvPr userDrawn="1"/>
        </p:nvSpPr>
        <p:spPr>
          <a:xfrm>
            <a:off x="4750566" y="4812205"/>
            <a:ext cx="1341315" cy="929640"/>
          </a:xfrm>
          <a:prstGeom prst="rect">
            <a:avLst/>
          </a:prstGeom>
        </p:spPr>
        <p:txBody>
          <a:bodyPr vert="horz" lIns="91440" tIns="45720" rIns="91440" bIns="45720" rtlCol="0" anchor="b">
            <a:noAutofit/>
          </a:bodyPr>
          <a:lstStyle>
            <a:lvl1pPr algn="l" defTabSz="914400" rtl="0" eaLnBrk="1" latinLnBrk="0" hangingPunct="1">
              <a:lnSpc>
                <a:spcPct val="100000"/>
              </a:lnSpc>
              <a:spcBef>
                <a:spcPct val="0"/>
              </a:spcBef>
              <a:buNone/>
              <a:defRPr sz="3500" b="0" i="0" kern="120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r>
              <a:rPr lang="en-GB">
                <a:solidFill>
                  <a:srgbClr val="302757"/>
                </a:solidFill>
              </a:rPr>
              <a:t>25%</a:t>
            </a:r>
            <a:endParaRPr lang="en-LT">
              <a:solidFill>
                <a:srgbClr val="302757"/>
              </a:solidFill>
            </a:endParaRPr>
          </a:p>
        </p:txBody>
      </p:sp>
      <p:graphicFrame>
        <p:nvGraphicFramePr>
          <p:cNvPr id="4" name="Chart 3">
            <a:extLst>
              <a:ext uri="{FF2B5EF4-FFF2-40B4-BE49-F238E27FC236}">
                <a16:creationId xmlns:a16="http://schemas.microsoft.com/office/drawing/2014/main" id="{8AAEB978-A201-1E44-B111-2BFE76D3E234}"/>
              </a:ext>
            </a:extLst>
          </p:cNvPr>
          <p:cNvGraphicFramePr/>
          <p:nvPr userDrawn="1">
            <p:extLst>
              <p:ext uri="{D42A27DB-BD31-4B8C-83A1-F6EECF244321}">
                <p14:modId xmlns:p14="http://schemas.microsoft.com/office/powerpoint/2010/main" val="3768252175"/>
              </p:ext>
            </p:extLst>
          </p:nvPr>
        </p:nvGraphicFramePr>
        <p:xfrm>
          <a:off x="-170426" y="1921248"/>
          <a:ext cx="5372919" cy="3581946"/>
        </p:xfrm>
        <a:graphic>
          <a:graphicData uri="http://schemas.openxmlformats.org/drawingml/2006/chart">
            <c:chart xmlns:c="http://schemas.openxmlformats.org/drawingml/2006/chart" xmlns:r="http://schemas.openxmlformats.org/officeDocument/2006/relationships" r:id="rId2"/>
          </a:graphicData>
        </a:graphic>
      </p:graphicFrame>
      <p:sp>
        <p:nvSpPr>
          <p:cNvPr id="17" name="Title 1">
            <a:extLst>
              <a:ext uri="{FF2B5EF4-FFF2-40B4-BE49-F238E27FC236}">
                <a16:creationId xmlns:a16="http://schemas.microsoft.com/office/drawing/2014/main" id="{BB0F89A9-7F8E-814F-8AD4-ED4479EE6193}"/>
              </a:ext>
            </a:extLst>
          </p:cNvPr>
          <p:cNvSpPr txBox="1">
            <a:spLocks/>
          </p:cNvSpPr>
          <p:nvPr userDrawn="1"/>
        </p:nvSpPr>
        <p:spPr>
          <a:xfrm>
            <a:off x="2455628" y="2428860"/>
            <a:ext cx="796255" cy="522696"/>
          </a:xfrm>
          <a:prstGeom prst="rect">
            <a:avLst/>
          </a:prstGeom>
        </p:spPr>
        <p:txBody>
          <a:bodyPr vert="horz" lIns="91440" tIns="45720" rIns="91440" bIns="45720" rtlCol="0" anchor="b">
            <a:noAutofit/>
          </a:bodyPr>
          <a:lstStyle>
            <a:lvl1pPr algn="l" defTabSz="914400" rtl="0" eaLnBrk="1" latinLnBrk="0" hangingPunct="1">
              <a:lnSpc>
                <a:spcPct val="100000"/>
              </a:lnSpc>
              <a:spcBef>
                <a:spcPct val="0"/>
              </a:spcBef>
              <a:buNone/>
              <a:defRPr sz="3500" b="0" i="0" kern="120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r>
              <a:rPr lang="en-GB" sz="2000">
                <a:solidFill>
                  <a:srgbClr val="302757"/>
                </a:solidFill>
              </a:rPr>
              <a:t>10%</a:t>
            </a:r>
            <a:endParaRPr lang="en-LT" sz="2000">
              <a:solidFill>
                <a:srgbClr val="302757"/>
              </a:solidFill>
            </a:endParaRPr>
          </a:p>
        </p:txBody>
      </p:sp>
      <p:sp>
        <p:nvSpPr>
          <p:cNvPr id="18" name="Title 1">
            <a:extLst>
              <a:ext uri="{FF2B5EF4-FFF2-40B4-BE49-F238E27FC236}">
                <a16:creationId xmlns:a16="http://schemas.microsoft.com/office/drawing/2014/main" id="{7EF864C2-0A30-9D44-872B-F3009BA7FB1C}"/>
              </a:ext>
            </a:extLst>
          </p:cNvPr>
          <p:cNvSpPr txBox="1">
            <a:spLocks/>
          </p:cNvSpPr>
          <p:nvPr userDrawn="1"/>
        </p:nvSpPr>
        <p:spPr>
          <a:xfrm>
            <a:off x="1560820" y="2871994"/>
            <a:ext cx="796255" cy="522696"/>
          </a:xfrm>
          <a:prstGeom prst="rect">
            <a:avLst/>
          </a:prstGeom>
        </p:spPr>
        <p:txBody>
          <a:bodyPr vert="horz" lIns="91440" tIns="45720" rIns="91440" bIns="45720" rtlCol="0" anchor="b">
            <a:noAutofit/>
          </a:bodyPr>
          <a:lstStyle>
            <a:lvl1pPr algn="l" defTabSz="914400" rtl="0" eaLnBrk="1" latinLnBrk="0" hangingPunct="1">
              <a:lnSpc>
                <a:spcPct val="100000"/>
              </a:lnSpc>
              <a:spcBef>
                <a:spcPct val="0"/>
              </a:spcBef>
              <a:buNone/>
              <a:defRPr sz="3500" b="0" i="0" kern="120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r>
              <a:rPr lang="en-GB" sz="2000">
                <a:solidFill>
                  <a:schemeClr val="bg1"/>
                </a:solidFill>
              </a:rPr>
              <a:t>25%</a:t>
            </a:r>
            <a:endParaRPr lang="en-LT" sz="2000">
              <a:solidFill>
                <a:schemeClr val="bg1"/>
              </a:solidFill>
            </a:endParaRPr>
          </a:p>
        </p:txBody>
      </p:sp>
      <p:sp>
        <p:nvSpPr>
          <p:cNvPr id="19" name="Title 1">
            <a:extLst>
              <a:ext uri="{FF2B5EF4-FFF2-40B4-BE49-F238E27FC236}">
                <a16:creationId xmlns:a16="http://schemas.microsoft.com/office/drawing/2014/main" id="{80978C34-186B-AD45-BEF8-54894DD86E1F}"/>
              </a:ext>
            </a:extLst>
          </p:cNvPr>
          <p:cNvSpPr txBox="1">
            <a:spLocks/>
          </p:cNvSpPr>
          <p:nvPr userDrawn="1"/>
        </p:nvSpPr>
        <p:spPr>
          <a:xfrm>
            <a:off x="1560820" y="3882495"/>
            <a:ext cx="796255" cy="522696"/>
          </a:xfrm>
          <a:prstGeom prst="rect">
            <a:avLst/>
          </a:prstGeom>
        </p:spPr>
        <p:txBody>
          <a:bodyPr vert="horz" lIns="91440" tIns="45720" rIns="91440" bIns="45720" rtlCol="0" anchor="b">
            <a:noAutofit/>
          </a:bodyPr>
          <a:lstStyle>
            <a:lvl1pPr algn="l" defTabSz="914400" rtl="0" eaLnBrk="1" latinLnBrk="0" hangingPunct="1">
              <a:lnSpc>
                <a:spcPct val="100000"/>
              </a:lnSpc>
              <a:spcBef>
                <a:spcPct val="0"/>
              </a:spcBef>
              <a:buNone/>
              <a:defRPr sz="3500" b="0" i="0" kern="120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r>
              <a:rPr lang="en-GB" sz="2000">
                <a:solidFill>
                  <a:schemeClr val="bg1"/>
                </a:solidFill>
              </a:rPr>
              <a:t>25%</a:t>
            </a:r>
            <a:endParaRPr lang="en-LT" sz="2000">
              <a:solidFill>
                <a:schemeClr val="bg1"/>
              </a:solidFill>
            </a:endParaRPr>
          </a:p>
        </p:txBody>
      </p:sp>
      <p:sp>
        <p:nvSpPr>
          <p:cNvPr id="20" name="Title 1">
            <a:extLst>
              <a:ext uri="{FF2B5EF4-FFF2-40B4-BE49-F238E27FC236}">
                <a16:creationId xmlns:a16="http://schemas.microsoft.com/office/drawing/2014/main" id="{0E77ACB9-A6B3-8C42-BA26-61350B85540D}"/>
              </a:ext>
            </a:extLst>
          </p:cNvPr>
          <p:cNvSpPr txBox="1">
            <a:spLocks/>
          </p:cNvSpPr>
          <p:nvPr userDrawn="1"/>
        </p:nvSpPr>
        <p:spPr>
          <a:xfrm>
            <a:off x="2757565" y="3606887"/>
            <a:ext cx="796255" cy="522696"/>
          </a:xfrm>
          <a:prstGeom prst="rect">
            <a:avLst/>
          </a:prstGeom>
        </p:spPr>
        <p:txBody>
          <a:bodyPr vert="horz" lIns="91440" tIns="45720" rIns="91440" bIns="45720" rtlCol="0" anchor="b">
            <a:noAutofit/>
          </a:bodyPr>
          <a:lstStyle>
            <a:lvl1pPr algn="l" defTabSz="914400" rtl="0" eaLnBrk="1" latinLnBrk="0" hangingPunct="1">
              <a:lnSpc>
                <a:spcPct val="100000"/>
              </a:lnSpc>
              <a:spcBef>
                <a:spcPct val="0"/>
              </a:spcBef>
              <a:buNone/>
              <a:defRPr sz="3500" b="0" i="0" kern="120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r>
              <a:rPr lang="en-GB" sz="2000">
                <a:solidFill>
                  <a:schemeClr val="bg1"/>
                </a:solidFill>
              </a:rPr>
              <a:t>25%</a:t>
            </a:r>
            <a:endParaRPr lang="en-LT" sz="2000">
              <a:solidFill>
                <a:schemeClr val="bg1"/>
              </a:solidFill>
            </a:endParaRPr>
          </a:p>
        </p:txBody>
      </p:sp>
      <p:pic>
        <p:nvPicPr>
          <p:cNvPr id="25" name="Picture 24">
            <a:extLst>
              <a:ext uri="{FF2B5EF4-FFF2-40B4-BE49-F238E27FC236}">
                <a16:creationId xmlns:a16="http://schemas.microsoft.com/office/drawing/2014/main" id="{F2FAFDB3-CD7F-F943-A0F7-6D9BF522D5EF}"/>
              </a:ext>
            </a:extLst>
          </p:cNvPr>
          <p:cNvPicPr>
            <a:picLocks noChangeAspect="1"/>
          </p:cNvPicPr>
          <p:nvPr userDrawn="1"/>
        </p:nvPicPr>
        <p:blipFill>
          <a:blip r:embed="rId3"/>
          <a:stretch>
            <a:fillRect/>
          </a:stretch>
        </p:blipFill>
        <p:spPr>
          <a:xfrm>
            <a:off x="408494" y="364935"/>
            <a:ext cx="313724" cy="395293"/>
          </a:xfrm>
          <a:prstGeom prst="rect">
            <a:avLst/>
          </a:prstGeom>
        </p:spPr>
      </p:pic>
    </p:spTree>
    <p:extLst>
      <p:ext uri="{BB962C8B-B14F-4D97-AF65-F5344CB8AC3E}">
        <p14:creationId xmlns:p14="http://schemas.microsoft.com/office/powerpoint/2010/main" val="1326180598"/>
      </p:ext>
    </p:extLst>
  </p:cSld>
  <p:clrMapOvr>
    <a:masterClrMapping/>
  </p:clrMapOvr>
  <p:hf hdr="0" ftr="0"/>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Statstics bright-circle_blank">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EA01CA-B547-A442-ACFC-3D6CF3FAB361}"/>
              </a:ext>
            </a:extLst>
          </p:cNvPr>
          <p:cNvSpPr>
            <a:spLocks noGrp="1"/>
          </p:cNvSpPr>
          <p:nvPr>
            <p:ph type="ctrTitle" hasCustomPrompt="1"/>
          </p:nvPr>
        </p:nvSpPr>
        <p:spPr>
          <a:xfrm>
            <a:off x="6195854" y="358014"/>
            <a:ext cx="5587652" cy="1341926"/>
          </a:xfrm>
        </p:spPr>
        <p:txBody>
          <a:bodyPr anchor="b">
            <a:noAutofit/>
          </a:bodyPr>
          <a:lstStyle>
            <a:lvl1pPr algn="l">
              <a:lnSpc>
                <a:spcPct val="100000"/>
              </a:lnSpc>
              <a:defRPr sz="3500">
                <a:solidFill>
                  <a:srgbClr val="302757"/>
                </a:solidFill>
              </a:defRPr>
            </a:lvl1pPr>
          </a:lstStyle>
          <a:p>
            <a:r>
              <a:rPr lang="en-GB" err="1"/>
              <a:t>Statistikos</a:t>
            </a:r>
            <a:r>
              <a:rPr lang="en-GB"/>
              <a:t> </a:t>
            </a:r>
            <a:r>
              <a:rPr lang="en-GB" err="1"/>
              <a:t>duomenys</a:t>
            </a:r>
            <a:endParaRPr lang="en-LT"/>
          </a:p>
        </p:txBody>
      </p:sp>
      <p:sp>
        <p:nvSpPr>
          <p:cNvPr id="10" name="Text Placeholder 3">
            <a:extLst>
              <a:ext uri="{FF2B5EF4-FFF2-40B4-BE49-F238E27FC236}">
                <a16:creationId xmlns:a16="http://schemas.microsoft.com/office/drawing/2014/main" id="{E7ADD6BD-4A4D-854D-85EE-FEAF60690FEB}"/>
              </a:ext>
            </a:extLst>
          </p:cNvPr>
          <p:cNvSpPr>
            <a:spLocks noGrp="1"/>
          </p:cNvSpPr>
          <p:nvPr>
            <p:ph type="body" sz="half" idx="10" hasCustomPrompt="1"/>
          </p:nvPr>
        </p:nvSpPr>
        <p:spPr>
          <a:xfrm>
            <a:off x="6195854" y="2059763"/>
            <a:ext cx="4317301" cy="691059"/>
          </a:xfrm>
        </p:spPr>
        <p:txBody>
          <a:bodyPr>
            <a:normAutofit/>
          </a:bodyPr>
          <a:lstStyle>
            <a:lvl1pPr marL="0" indent="0">
              <a:lnSpc>
                <a:spcPct val="130000"/>
              </a:lnSpc>
              <a:buNone/>
              <a:defRPr sz="1200">
                <a:solidFill>
                  <a:srgbClr val="302757"/>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err="1"/>
              <a:t>Phasellus</a:t>
            </a:r>
            <a:r>
              <a:rPr lang="en-GB"/>
              <a:t> </a:t>
            </a:r>
            <a:r>
              <a:rPr lang="en-GB" err="1"/>
              <a:t>erat</a:t>
            </a:r>
            <a:r>
              <a:rPr lang="en-GB"/>
              <a:t> ipsum, </a:t>
            </a:r>
            <a:r>
              <a:rPr lang="en-GB" err="1"/>
              <a:t>iaculis</a:t>
            </a:r>
            <a:r>
              <a:rPr lang="en-GB"/>
              <a:t> </a:t>
            </a:r>
            <a:r>
              <a:rPr lang="en-GB" err="1"/>
              <a:t>vel</a:t>
            </a:r>
            <a:r>
              <a:rPr lang="en-GB"/>
              <a:t> </a:t>
            </a:r>
            <a:r>
              <a:rPr lang="en-GB" err="1"/>
              <a:t>condimentum</a:t>
            </a:r>
            <a:r>
              <a:rPr lang="en-GB"/>
              <a:t> </a:t>
            </a:r>
            <a:r>
              <a:rPr lang="en-GB" err="1"/>
              <a:t>vel</a:t>
            </a:r>
            <a:r>
              <a:rPr lang="en-GB"/>
              <a:t>, </a:t>
            </a:r>
            <a:r>
              <a:rPr lang="en-GB" err="1"/>
              <a:t>eleifend</a:t>
            </a:r>
            <a:r>
              <a:rPr lang="en-GB"/>
              <a:t> sit </a:t>
            </a:r>
            <a:r>
              <a:rPr lang="en-GB" err="1"/>
              <a:t>amet</a:t>
            </a:r>
            <a:r>
              <a:rPr lang="en-GB"/>
              <a:t> </a:t>
            </a:r>
            <a:r>
              <a:rPr lang="en-GB" err="1"/>
              <a:t>felis</a:t>
            </a:r>
            <a:r>
              <a:rPr lang="en-GB"/>
              <a:t>. </a:t>
            </a:r>
          </a:p>
        </p:txBody>
      </p:sp>
      <p:sp>
        <p:nvSpPr>
          <p:cNvPr id="22" name="Text Placeholder 3">
            <a:extLst>
              <a:ext uri="{FF2B5EF4-FFF2-40B4-BE49-F238E27FC236}">
                <a16:creationId xmlns:a16="http://schemas.microsoft.com/office/drawing/2014/main" id="{534E0444-467E-1F48-9723-76B15FF379BA}"/>
              </a:ext>
            </a:extLst>
          </p:cNvPr>
          <p:cNvSpPr>
            <a:spLocks noGrp="1"/>
          </p:cNvSpPr>
          <p:nvPr>
            <p:ph type="body" sz="half" idx="11" hasCustomPrompt="1"/>
          </p:nvPr>
        </p:nvSpPr>
        <p:spPr>
          <a:xfrm>
            <a:off x="6195854" y="3110645"/>
            <a:ext cx="4317301" cy="691059"/>
          </a:xfrm>
        </p:spPr>
        <p:txBody>
          <a:bodyPr>
            <a:normAutofit/>
          </a:bodyPr>
          <a:lstStyle>
            <a:lvl1pPr marL="0" indent="0">
              <a:lnSpc>
                <a:spcPct val="130000"/>
              </a:lnSpc>
              <a:buNone/>
              <a:defRPr sz="1200">
                <a:solidFill>
                  <a:srgbClr val="302757"/>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err="1"/>
              <a:t>Phasellus</a:t>
            </a:r>
            <a:r>
              <a:rPr lang="en-GB"/>
              <a:t> </a:t>
            </a:r>
            <a:r>
              <a:rPr lang="en-GB" err="1"/>
              <a:t>erat</a:t>
            </a:r>
            <a:r>
              <a:rPr lang="en-GB"/>
              <a:t> ipsum, </a:t>
            </a:r>
            <a:r>
              <a:rPr lang="en-GB" err="1"/>
              <a:t>iaculis</a:t>
            </a:r>
            <a:r>
              <a:rPr lang="en-GB"/>
              <a:t> </a:t>
            </a:r>
            <a:r>
              <a:rPr lang="en-GB" err="1"/>
              <a:t>vel</a:t>
            </a:r>
            <a:r>
              <a:rPr lang="en-GB"/>
              <a:t> </a:t>
            </a:r>
            <a:r>
              <a:rPr lang="en-GB" err="1"/>
              <a:t>condimentum</a:t>
            </a:r>
            <a:r>
              <a:rPr lang="en-GB"/>
              <a:t> </a:t>
            </a:r>
            <a:r>
              <a:rPr lang="en-GB" err="1"/>
              <a:t>vel</a:t>
            </a:r>
            <a:r>
              <a:rPr lang="en-GB"/>
              <a:t>, </a:t>
            </a:r>
            <a:r>
              <a:rPr lang="en-GB" err="1"/>
              <a:t>eleifend</a:t>
            </a:r>
            <a:r>
              <a:rPr lang="en-GB"/>
              <a:t> sit </a:t>
            </a:r>
            <a:r>
              <a:rPr lang="en-GB" err="1"/>
              <a:t>amet</a:t>
            </a:r>
            <a:r>
              <a:rPr lang="en-GB"/>
              <a:t> </a:t>
            </a:r>
            <a:r>
              <a:rPr lang="en-GB" err="1"/>
              <a:t>felis</a:t>
            </a:r>
            <a:r>
              <a:rPr lang="en-GB"/>
              <a:t>. </a:t>
            </a:r>
          </a:p>
        </p:txBody>
      </p:sp>
      <p:sp>
        <p:nvSpPr>
          <p:cNvPr id="23" name="Text Placeholder 3">
            <a:extLst>
              <a:ext uri="{FF2B5EF4-FFF2-40B4-BE49-F238E27FC236}">
                <a16:creationId xmlns:a16="http://schemas.microsoft.com/office/drawing/2014/main" id="{920053FD-1BCE-FD44-8B67-FE19AEC0D03E}"/>
              </a:ext>
            </a:extLst>
          </p:cNvPr>
          <p:cNvSpPr>
            <a:spLocks noGrp="1"/>
          </p:cNvSpPr>
          <p:nvPr>
            <p:ph type="body" sz="half" idx="12" hasCustomPrompt="1"/>
          </p:nvPr>
        </p:nvSpPr>
        <p:spPr>
          <a:xfrm>
            <a:off x="6195854" y="4121146"/>
            <a:ext cx="4317301" cy="691059"/>
          </a:xfrm>
        </p:spPr>
        <p:txBody>
          <a:bodyPr>
            <a:normAutofit/>
          </a:bodyPr>
          <a:lstStyle>
            <a:lvl1pPr marL="0" indent="0">
              <a:lnSpc>
                <a:spcPct val="130000"/>
              </a:lnSpc>
              <a:buNone/>
              <a:defRPr sz="1200">
                <a:solidFill>
                  <a:srgbClr val="302757"/>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err="1"/>
              <a:t>Phasellus</a:t>
            </a:r>
            <a:r>
              <a:rPr lang="en-GB"/>
              <a:t> </a:t>
            </a:r>
            <a:r>
              <a:rPr lang="en-GB" err="1"/>
              <a:t>erat</a:t>
            </a:r>
            <a:r>
              <a:rPr lang="en-GB"/>
              <a:t> ipsum, </a:t>
            </a:r>
            <a:r>
              <a:rPr lang="en-GB" err="1"/>
              <a:t>iaculis</a:t>
            </a:r>
            <a:r>
              <a:rPr lang="en-GB"/>
              <a:t> </a:t>
            </a:r>
            <a:r>
              <a:rPr lang="en-GB" err="1"/>
              <a:t>vel</a:t>
            </a:r>
            <a:r>
              <a:rPr lang="en-GB"/>
              <a:t> </a:t>
            </a:r>
            <a:r>
              <a:rPr lang="en-GB" err="1"/>
              <a:t>condimentum</a:t>
            </a:r>
            <a:r>
              <a:rPr lang="en-GB"/>
              <a:t> </a:t>
            </a:r>
            <a:r>
              <a:rPr lang="en-GB" err="1"/>
              <a:t>vel</a:t>
            </a:r>
            <a:r>
              <a:rPr lang="en-GB"/>
              <a:t>, </a:t>
            </a:r>
            <a:r>
              <a:rPr lang="en-GB" err="1"/>
              <a:t>eleifend</a:t>
            </a:r>
            <a:r>
              <a:rPr lang="en-GB"/>
              <a:t> sit </a:t>
            </a:r>
            <a:r>
              <a:rPr lang="en-GB" err="1"/>
              <a:t>amet</a:t>
            </a:r>
            <a:r>
              <a:rPr lang="en-GB"/>
              <a:t> </a:t>
            </a:r>
            <a:r>
              <a:rPr lang="en-GB" err="1"/>
              <a:t>felis</a:t>
            </a:r>
            <a:r>
              <a:rPr lang="en-GB"/>
              <a:t>. </a:t>
            </a:r>
          </a:p>
        </p:txBody>
      </p:sp>
      <p:sp>
        <p:nvSpPr>
          <p:cNvPr id="24" name="Text Placeholder 3">
            <a:extLst>
              <a:ext uri="{FF2B5EF4-FFF2-40B4-BE49-F238E27FC236}">
                <a16:creationId xmlns:a16="http://schemas.microsoft.com/office/drawing/2014/main" id="{818B7215-47CD-6348-855A-50C9B9829008}"/>
              </a:ext>
            </a:extLst>
          </p:cNvPr>
          <p:cNvSpPr>
            <a:spLocks noGrp="1"/>
          </p:cNvSpPr>
          <p:nvPr>
            <p:ph type="body" sz="half" idx="13" hasCustomPrompt="1"/>
          </p:nvPr>
        </p:nvSpPr>
        <p:spPr>
          <a:xfrm>
            <a:off x="6195853" y="5131647"/>
            <a:ext cx="4317301" cy="691059"/>
          </a:xfrm>
        </p:spPr>
        <p:txBody>
          <a:bodyPr>
            <a:normAutofit/>
          </a:bodyPr>
          <a:lstStyle>
            <a:lvl1pPr marL="0" indent="0">
              <a:lnSpc>
                <a:spcPct val="130000"/>
              </a:lnSpc>
              <a:buNone/>
              <a:defRPr sz="1200">
                <a:solidFill>
                  <a:srgbClr val="302757"/>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err="1"/>
              <a:t>Phasellus</a:t>
            </a:r>
            <a:r>
              <a:rPr lang="en-GB"/>
              <a:t> </a:t>
            </a:r>
            <a:r>
              <a:rPr lang="en-GB" err="1"/>
              <a:t>erat</a:t>
            </a:r>
            <a:r>
              <a:rPr lang="en-GB"/>
              <a:t> ipsum, </a:t>
            </a:r>
            <a:r>
              <a:rPr lang="en-GB" err="1"/>
              <a:t>iaculis</a:t>
            </a:r>
            <a:r>
              <a:rPr lang="en-GB"/>
              <a:t> </a:t>
            </a:r>
            <a:r>
              <a:rPr lang="en-GB" err="1"/>
              <a:t>vel</a:t>
            </a:r>
            <a:r>
              <a:rPr lang="en-GB"/>
              <a:t> </a:t>
            </a:r>
            <a:r>
              <a:rPr lang="en-GB" err="1"/>
              <a:t>condimentum</a:t>
            </a:r>
            <a:r>
              <a:rPr lang="en-GB"/>
              <a:t> </a:t>
            </a:r>
            <a:r>
              <a:rPr lang="en-GB" err="1"/>
              <a:t>vel</a:t>
            </a:r>
            <a:r>
              <a:rPr lang="en-GB"/>
              <a:t>, </a:t>
            </a:r>
            <a:r>
              <a:rPr lang="en-GB" err="1"/>
              <a:t>eleifend</a:t>
            </a:r>
            <a:r>
              <a:rPr lang="en-GB"/>
              <a:t> sit </a:t>
            </a:r>
            <a:r>
              <a:rPr lang="en-GB" err="1"/>
              <a:t>amet</a:t>
            </a:r>
            <a:r>
              <a:rPr lang="en-GB"/>
              <a:t> </a:t>
            </a:r>
            <a:r>
              <a:rPr lang="en-GB" err="1"/>
              <a:t>felis</a:t>
            </a:r>
            <a:r>
              <a:rPr lang="en-GB"/>
              <a:t>. </a:t>
            </a:r>
          </a:p>
        </p:txBody>
      </p:sp>
      <p:pic>
        <p:nvPicPr>
          <p:cNvPr id="25" name="Picture 24">
            <a:extLst>
              <a:ext uri="{FF2B5EF4-FFF2-40B4-BE49-F238E27FC236}">
                <a16:creationId xmlns:a16="http://schemas.microsoft.com/office/drawing/2014/main" id="{F2FAFDB3-CD7F-F943-A0F7-6D9BF522D5EF}"/>
              </a:ext>
            </a:extLst>
          </p:cNvPr>
          <p:cNvPicPr>
            <a:picLocks noChangeAspect="1"/>
          </p:cNvPicPr>
          <p:nvPr userDrawn="1"/>
        </p:nvPicPr>
        <p:blipFill>
          <a:blip r:embed="rId2"/>
          <a:stretch>
            <a:fillRect/>
          </a:stretch>
        </p:blipFill>
        <p:spPr>
          <a:xfrm>
            <a:off x="408494" y="364935"/>
            <a:ext cx="313724" cy="395293"/>
          </a:xfrm>
          <a:prstGeom prst="rect">
            <a:avLst/>
          </a:prstGeom>
        </p:spPr>
      </p:pic>
    </p:spTree>
    <p:extLst>
      <p:ext uri="{BB962C8B-B14F-4D97-AF65-F5344CB8AC3E}">
        <p14:creationId xmlns:p14="http://schemas.microsoft.com/office/powerpoint/2010/main" val="52868673"/>
      </p:ext>
    </p:extLst>
  </p:cSld>
  <p:clrMapOvr>
    <a:masterClrMapping/>
  </p:clrMapOvr>
  <p:hf hdr="0" ftr="0"/>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Statistics dark-columns">
    <p:bg>
      <p:bgPr>
        <a:solidFill>
          <a:srgbClr val="302757"/>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EA01CA-B547-A442-ACFC-3D6CF3FAB361}"/>
              </a:ext>
            </a:extLst>
          </p:cNvPr>
          <p:cNvSpPr>
            <a:spLocks noGrp="1"/>
          </p:cNvSpPr>
          <p:nvPr>
            <p:ph type="ctrTitle" hasCustomPrompt="1"/>
          </p:nvPr>
        </p:nvSpPr>
        <p:spPr>
          <a:xfrm>
            <a:off x="6195854" y="358014"/>
            <a:ext cx="5587652" cy="1341926"/>
          </a:xfrm>
        </p:spPr>
        <p:txBody>
          <a:bodyPr anchor="b">
            <a:noAutofit/>
          </a:bodyPr>
          <a:lstStyle>
            <a:lvl1pPr algn="l">
              <a:lnSpc>
                <a:spcPct val="100000"/>
              </a:lnSpc>
              <a:defRPr sz="3500">
                <a:solidFill>
                  <a:schemeClr val="bg1"/>
                </a:solidFill>
              </a:defRPr>
            </a:lvl1pPr>
          </a:lstStyle>
          <a:p>
            <a:r>
              <a:rPr lang="en-GB" err="1"/>
              <a:t>Statistikos</a:t>
            </a:r>
            <a:r>
              <a:rPr lang="en-GB"/>
              <a:t> </a:t>
            </a:r>
            <a:r>
              <a:rPr lang="en-GB" err="1"/>
              <a:t>duomenys</a:t>
            </a:r>
            <a:endParaRPr lang="en-LT"/>
          </a:p>
        </p:txBody>
      </p:sp>
      <p:pic>
        <p:nvPicPr>
          <p:cNvPr id="9" name="Picture 8">
            <a:extLst>
              <a:ext uri="{FF2B5EF4-FFF2-40B4-BE49-F238E27FC236}">
                <a16:creationId xmlns:a16="http://schemas.microsoft.com/office/drawing/2014/main" id="{FEAFD233-017A-9C42-80C3-B9D7DF2673D5}"/>
              </a:ext>
            </a:extLst>
          </p:cNvPr>
          <p:cNvPicPr>
            <a:picLocks noChangeAspect="1"/>
          </p:cNvPicPr>
          <p:nvPr userDrawn="1"/>
        </p:nvPicPr>
        <p:blipFill>
          <a:blip r:embed="rId2"/>
          <a:stretch>
            <a:fillRect/>
          </a:stretch>
        </p:blipFill>
        <p:spPr>
          <a:xfrm>
            <a:off x="408494" y="358014"/>
            <a:ext cx="313725" cy="395293"/>
          </a:xfrm>
          <a:prstGeom prst="rect">
            <a:avLst/>
          </a:prstGeom>
        </p:spPr>
      </p:pic>
      <p:sp>
        <p:nvSpPr>
          <p:cNvPr id="10" name="Text Placeholder 3">
            <a:extLst>
              <a:ext uri="{FF2B5EF4-FFF2-40B4-BE49-F238E27FC236}">
                <a16:creationId xmlns:a16="http://schemas.microsoft.com/office/drawing/2014/main" id="{E7ADD6BD-4A4D-854D-85EE-FEAF60690FEB}"/>
              </a:ext>
            </a:extLst>
          </p:cNvPr>
          <p:cNvSpPr>
            <a:spLocks noGrp="1"/>
          </p:cNvSpPr>
          <p:nvPr>
            <p:ph type="body" sz="half" idx="10" hasCustomPrompt="1"/>
          </p:nvPr>
        </p:nvSpPr>
        <p:spPr>
          <a:xfrm>
            <a:off x="6195854" y="2059763"/>
            <a:ext cx="4317301" cy="691059"/>
          </a:xfrm>
        </p:spPr>
        <p:txBody>
          <a:bodyPr>
            <a:normAutofit/>
          </a:bodyPr>
          <a:lstStyle>
            <a:lvl1pPr marL="0" indent="0">
              <a:lnSpc>
                <a:spcPct val="130000"/>
              </a:lnSpc>
              <a:buNone/>
              <a:defRPr sz="1200">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err="1"/>
              <a:t>Phasellus</a:t>
            </a:r>
            <a:r>
              <a:rPr lang="en-GB"/>
              <a:t> </a:t>
            </a:r>
            <a:r>
              <a:rPr lang="en-GB" err="1"/>
              <a:t>erat</a:t>
            </a:r>
            <a:r>
              <a:rPr lang="en-GB"/>
              <a:t> ipsum, </a:t>
            </a:r>
            <a:r>
              <a:rPr lang="en-GB" err="1"/>
              <a:t>iaculis</a:t>
            </a:r>
            <a:r>
              <a:rPr lang="en-GB"/>
              <a:t> </a:t>
            </a:r>
            <a:r>
              <a:rPr lang="en-GB" err="1"/>
              <a:t>vel</a:t>
            </a:r>
            <a:r>
              <a:rPr lang="en-GB"/>
              <a:t> </a:t>
            </a:r>
            <a:r>
              <a:rPr lang="en-GB" err="1"/>
              <a:t>condimentum</a:t>
            </a:r>
            <a:r>
              <a:rPr lang="en-GB"/>
              <a:t> </a:t>
            </a:r>
            <a:r>
              <a:rPr lang="en-GB" err="1"/>
              <a:t>vel</a:t>
            </a:r>
            <a:r>
              <a:rPr lang="en-GB"/>
              <a:t>, </a:t>
            </a:r>
            <a:r>
              <a:rPr lang="en-GB" err="1"/>
              <a:t>eleifend</a:t>
            </a:r>
            <a:r>
              <a:rPr lang="en-GB"/>
              <a:t> sit </a:t>
            </a:r>
            <a:r>
              <a:rPr lang="en-GB" err="1"/>
              <a:t>amet</a:t>
            </a:r>
            <a:r>
              <a:rPr lang="en-GB"/>
              <a:t> </a:t>
            </a:r>
            <a:r>
              <a:rPr lang="en-GB" err="1"/>
              <a:t>felis</a:t>
            </a:r>
            <a:r>
              <a:rPr lang="en-GB"/>
              <a:t>. </a:t>
            </a:r>
          </a:p>
        </p:txBody>
      </p:sp>
      <p:sp>
        <p:nvSpPr>
          <p:cNvPr id="22" name="Text Placeholder 3">
            <a:extLst>
              <a:ext uri="{FF2B5EF4-FFF2-40B4-BE49-F238E27FC236}">
                <a16:creationId xmlns:a16="http://schemas.microsoft.com/office/drawing/2014/main" id="{534E0444-467E-1F48-9723-76B15FF379BA}"/>
              </a:ext>
            </a:extLst>
          </p:cNvPr>
          <p:cNvSpPr>
            <a:spLocks noGrp="1"/>
          </p:cNvSpPr>
          <p:nvPr>
            <p:ph type="body" sz="half" idx="11" hasCustomPrompt="1"/>
          </p:nvPr>
        </p:nvSpPr>
        <p:spPr>
          <a:xfrm>
            <a:off x="6195854" y="3110645"/>
            <a:ext cx="4317301" cy="691059"/>
          </a:xfrm>
        </p:spPr>
        <p:txBody>
          <a:bodyPr>
            <a:normAutofit/>
          </a:bodyPr>
          <a:lstStyle>
            <a:lvl1pPr marL="0" indent="0">
              <a:lnSpc>
                <a:spcPct val="130000"/>
              </a:lnSpc>
              <a:buNone/>
              <a:defRPr sz="1200">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err="1"/>
              <a:t>Phasellus</a:t>
            </a:r>
            <a:r>
              <a:rPr lang="en-GB"/>
              <a:t> </a:t>
            </a:r>
            <a:r>
              <a:rPr lang="en-GB" err="1"/>
              <a:t>erat</a:t>
            </a:r>
            <a:r>
              <a:rPr lang="en-GB"/>
              <a:t> ipsum, </a:t>
            </a:r>
            <a:r>
              <a:rPr lang="en-GB" err="1"/>
              <a:t>iaculis</a:t>
            </a:r>
            <a:r>
              <a:rPr lang="en-GB"/>
              <a:t> </a:t>
            </a:r>
            <a:r>
              <a:rPr lang="en-GB" err="1"/>
              <a:t>vel</a:t>
            </a:r>
            <a:r>
              <a:rPr lang="en-GB"/>
              <a:t> </a:t>
            </a:r>
            <a:r>
              <a:rPr lang="en-GB" err="1"/>
              <a:t>condimentum</a:t>
            </a:r>
            <a:r>
              <a:rPr lang="en-GB"/>
              <a:t> </a:t>
            </a:r>
            <a:r>
              <a:rPr lang="en-GB" err="1"/>
              <a:t>vel</a:t>
            </a:r>
            <a:r>
              <a:rPr lang="en-GB"/>
              <a:t>, </a:t>
            </a:r>
            <a:r>
              <a:rPr lang="en-GB" err="1"/>
              <a:t>eleifend</a:t>
            </a:r>
            <a:r>
              <a:rPr lang="en-GB"/>
              <a:t> sit </a:t>
            </a:r>
            <a:r>
              <a:rPr lang="en-GB" err="1"/>
              <a:t>amet</a:t>
            </a:r>
            <a:r>
              <a:rPr lang="en-GB"/>
              <a:t> </a:t>
            </a:r>
            <a:r>
              <a:rPr lang="en-GB" err="1"/>
              <a:t>felis</a:t>
            </a:r>
            <a:r>
              <a:rPr lang="en-GB"/>
              <a:t>. </a:t>
            </a:r>
          </a:p>
        </p:txBody>
      </p:sp>
      <p:sp>
        <p:nvSpPr>
          <p:cNvPr id="23" name="Text Placeholder 3">
            <a:extLst>
              <a:ext uri="{FF2B5EF4-FFF2-40B4-BE49-F238E27FC236}">
                <a16:creationId xmlns:a16="http://schemas.microsoft.com/office/drawing/2014/main" id="{920053FD-1BCE-FD44-8B67-FE19AEC0D03E}"/>
              </a:ext>
            </a:extLst>
          </p:cNvPr>
          <p:cNvSpPr>
            <a:spLocks noGrp="1"/>
          </p:cNvSpPr>
          <p:nvPr>
            <p:ph type="body" sz="half" idx="12" hasCustomPrompt="1"/>
          </p:nvPr>
        </p:nvSpPr>
        <p:spPr>
          <a:xfrm>
            <a:off x="6195854" y="4121146"/>
            <a:ext cx="4317301" cy="691059"/>
          </a:xfrm>
        </p:spPr>
        <p:txBody>
          <a:bodyPr>
            <a:normAutofit/>
          </a:bodyPr>
          <a:lstStyle>
            <a:lvl1pPr marL="0" indent="0">
              <a:lnSpc>
                <a:spcPct val="130000"/>
              </a:lnSpc>
              <a:buNone/>
              <a:defRPr sz="1200">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err="1"/>
              <a:t>Phasellus</a:t>
            </a:r>
            <a:r>
              <a:rPr lang="en-GB"/>
              <a:t> </a:t>
            </a:r>
            <a:r>
              <a:rPr lang="en-GB" err="1"/>
              <a:t>erat</a:t>
            </a:r>
            <a:r>
              <a:rPr lang="en-GB"/>
              <a:t> ipsum, </a:t>
            </a:r>
            <a:r>
              <a:rPr lang="en-GB" err="1"/>
              <a:t>iaculis</a:t>
            </a:r>
            <a:r>
              <a:rPr lang="en-GB"/>
              <a:t> </a:t>
            </a:r>
            <a:r>
              <a:rPr lang="en-GB" err="1"/>
              <a:t>vel</a:t>
            </a:r>
            <a:r>
              <a:rPr lang="en-GB"/>
              <a:t> </a:t>
            </a:r>
            <a:r>
              <a:rPr lang="en-GB" err="1"/>
              <a:t>condimentum</a:t>
            </a:r>
            <a:r>
              <a:rPr lang="en-GB"/>
              <a:t> </a:t>
            </a:r>
            <a:r>
              <a:rPr lang="en-GB" err="1"/>
              <a:t>vel</a:t>
            </a:r>
            <a:r>
              <a:rPr lang="en-GB"/>
              <a:t>, </a:t>
            </a:r>
            <a:r>
              <a:rPr lang="en-GB" err="1"/>
              <a:t>eleifend</a:t>
            </a:r>
            <a:r>
              <a:rPr lang="en-GB"/>
              <a:t> sit </a:t>
            </a:r>
            <a:r>
              <a:rPr lang="en-GB" err="1"/>
              <a:t>amet</a:t>
            </a:r>
            <a:r>
              <a:rPr lang="en-GB"/>
              <a:t> </a:t>
            </a:r>
            <a:r>
              <a:rPr lang="en-GB" err="1"/>
              <a:t>felis</a:t>
            </a:r>
            <a:r>
              <a:rPr lang="en-GB"/>
              <a:t>. </a:t>
            </a:r>
          </a:p>
        </p:txBody>
      </p:sp>
      <p:sp>
        <p:nvSpPr>
          <p:cNvPr id="24" name="Text Placeholder 3">
            <a:extLst>
              <a:ext uri="{FF2B5EF4-FFF2-40B4-BE49-F238E27FC236}">
                <a16:creationId xmlns:a16="http://schemas.microsoft.com/office/drawing/2014/main" id="{818B7215-47CD-6348-855A-50C9B9829008}"/>
              </a:ext>
            </a:extLst>
          </p:cNvPr>
          <p:cNvSpPr>
            <a:spLocks noGrp="1"/>
          </p:cNvSpPr>
          <p:nvPr>
            <p:ph type="body" sz="half" idx="13" hasCustomPrompt="1"/>
          </p:nvPr>
        </p:nvSpPr>
        <p:spPr>
          <a:xfrm>
            <a:off x="6195853" y="5131647"/>
            <a:ext cx="4317301" cy="691059"/>
          </a:xfrm>
        </p:spPr>
        <p:txBody>
          <a:bodyPr>
            <a:normAutofit/>
          </a:bodyPr>
          <a:lstStyle>
            <a:lvl1pPr marL="0" indent="0">
              <a:lnSpc>
                <a:spcPct val="130000"/>
              </a:lnSpc>
              <a:buNone/>
              <a:defRPr sz="1200">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err="1"/>
              <a:t>Phasellus</a:t>
            </a:r>
            <a:r>
              <a:rPr lang="en-GB"/>
              <a:t> </a:t>
            </a:r>
            <a:r>
              <a:rPr lang="en-GB" err="1"/>
              <a:t>erat</a:t>
            </a:r>
            <a:r>
              <a:rPr lang="en-GB"/>
              <a:t> ipsum, </a:t>
            </a:r>
            <a:r>
              <a:rPr lang="en-GB" err="1"/>
              <a:t>iaculis</a:t>
            </a:r>
            <a:r>
              <a:rPr lang="en-GB"/>
              <a:t> </a:t>
            </a:r>
            <a:r>
              <a:rPr lang="en-GB" err="1"/>
              <a:t>vel</a:t>
            </a:r>
            <a:r>
              <a:rPr lang="en-GB"/>
              <a:t> </a:t>
            </a:r>
            <a:r>
              <a:rPr lang="en-GB" err="1"/>
              <a:t>condimentum</a:t>
            </a:r>
            <a:r>
              <a:rPr lang="en-GB"/>
              <a:t> </a:t>
            </a:r>
            <a:r>
              <a:rPr lang="en-GB" err="1"/>
              <a:t>vel</a:t>
            </a:r>
            <a:r>
              <a:rPr lang="en-GB"/>
              <a:t>, </a:t>
            </a:r>
            <a:r>
              <a:rPr lang="en-GB" err="1"/>
              <a:t>eleifend</a:t>
            </a:r>
            <a:r>
              <a:rPr lang="en-GB"/>
              <a:t> sit </a:t>
            </a:r>
            <a:r>
              <a:rPr lang="en-GB" err="1"/>
              <a:t>amet</a:t>
            </a:r>
            <a:r>
              <a:rPr lang="en-GB"/>
              <a:t> </a:t>
            </a:r>
            <a:r>
              <a:rPr lang="en-GB" err="1"/>
              <a:t>felis</a:t>
            </a:r>
            <a:r>
              <a:rPr lang="en-GB"/>
              <a:t>. </a:t>
            </a:r>
          </a:p>
        </p:txBody>
      </p:sp>
      <p:sp>
        <p:nvSpPr>
          <p:cNvPr id="26" name="Title 1">
            <a:extLst>
              <a:ext uri="{FF2B5EF4-FFF2-40B4-BE49-F238E27FC236}">
                <a16:creationId xmlns:a16="http://schemas.microsoft.com/office/drawing/2014/main" id="{2F70140A-D1B1-194E-A6F2-0136DC52A05A}"/>
              </a:ext>
            </a:extLst>
          </p:cNvPr>
          <p:cNvSpPr txBox="1">
            <a:spLocks/>
          </p:cNvSpPr>
          <p:nvPr userDrawn="1"/>
        </p:nvSpPr>
        <p:spPr>
          <a:xfrm>
            <a:off x="4750566" y="1720036"/>
            <a:ext cx="1341315" cy="929640"/>
          </a:xfrm>
          <a:prstGeom prst="rect">
            <a:avLst/>
          </a:prstGeom>
        </p:spPr>
        <p:txBody>
          <a:bodyPr vert="horz" lIns="91440" tIns="45720" rIns="91440" bIns="45720" rtlCol="0" anchor="b">
            <a:noAutofit/>
          </a:bodyPr>
          <a:lstStyle>
            <a:lvl1pPr algn="l" defTabSz="914400" rtl="0" eaLnBrk="1" latinLnBrk="0" hangingPunct="1">
              <a:lnSpc>
                <a:spcPct val="100000"/>
              </a:lnSpc>
              <a:spcBef>
                <a:spcPct val="0"/>
              </a:spcBef>
              <a:buNone/>
              <a:defRPr sz="3500" b="0" i="0" kern="120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r>
              <a:rPr lang="en-GB"/>
              <a:t>20%</a:t>
            </a:r>
            <a:endParaRPr lang="en-LT"/>
          </a:p>
        </p:txBody>
      </p:sp>
      <p:sp>
        <p:nvSpPr>
          <p:cNvPr id="27" name="Title 1">
            <a:extLst>
              <a:ext uri="{FF2B5EF4-FFF2-40B4-BE49-F238E27FC236}">
                <a16:creationId xmlns:a16="http://schemas.microsoft.com/office/drawing/2014/main" id="{F79A2590-E6EE-0A42-91CB-F612C492DE01}"/>
              </a:ext>
            </a:extLst>
          </p:cNvPr>
          <p:cNvSpPr txBox="1">
            <a:spLocks/>
          </p:cNvSpPr>
          <p:nvPr userDrawn="1"/>
        </p:nvSpPr>
        <p:spPr>
          <a:xfrm>
            <a:off x="4750566" y="2782581"/>
            <a:ext cx="1341315" cy="929640"/>
          </a:xfrm>
          <a:prstGeom prst="rect">
            <a:avLst/>
          </a:prstGeom>
        </p:spPr>
        <p:txBody>
          <a:bodyPr vert="horz" lIns="91440" tIns="45720" rIns="91440" bIns="45720" rtlCol="0" anchor="b">
            <a:noAutofit/>
          </a:bodyPr>
          <a:lstStyle>
            <a:lvl1pPr algn="l" defTabSz="914400" rtl="0" eaLnBrk="1" latinLnBrk="0" hangingPunct="1">
              <a:lnSpc>
                <a:spcPct val="100000"/>
              </a:lnSpc>
              <a:spcBef>
                <a:spcPct val="0"/>
              </a:spcBef>
              <a:buNone/>
              <a:defRPr sz="3500" b="0" i="0" kern="120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r>
              <a:rPr lang="en-GB"/>
              <a:t>30%</a:t>
            </a:r>
            <a:endParaRPr lang="en-LT"/>
          </a:p>
        </p:txBody>
      </p:sp>
      <p:sp>
        <p:nvSpPr>
          <p:cNvPr id="28" name="Title 1">
            <a:extLst>
              <a:ext uri="{FF2B5EF4-FFF2-40B4-BE49-F238E27FC236}">
                <a16:creationId xmlns:a16="http://schemas.microsoft.com/office/drawing/2014/main" id="{D68BCF95-5A33-9546-8DDB-E02B0B4F83DB}"/>
              </a:ext>
            </a:extLst>
          </p:cNvPr>
          <p:cNvSpPr txBox="1">
            <a:spLocks/>
          </p:cNvSpPr>
          <p:nvPr userDrawn="1"/>
        </p:nvSpPr>
        <p:spPr>
          <a:xfrm>
            <a:off x="4750566" y="3797055"/>
            <a:ext cx="1341315" cy="929640"/>
          </a:xfrm>
          <a:prstGeom prst="rect">
            <a:avLst/>
          </a:prstGeom>
        </p:spPr>
        <p:txBody>
          <a:bodyPr vert="horz" lIns="91440" tIns="45720" rIns="91440" bIns="45720" rtlCol="0" anchor="b">
            <a:noAutofit/>
          </a:bodyPr>
          <a:lstStyle>
            <a:lvl1pPr algn="l" defTabSz="914400" rtl="0" eaLnBrk="1" latinLnBrk="0" hangingPunct="1">
              <a:lnSpc>
                <a:spcPct val="100000"/>
              </a:lnSpc>
              <a:spcBef>
                <a:spcPct val="0"/>
              </a:spcBef>
              <a:buNone/>
              <a:defRPr sz="3500" b="0" i="0" kern="120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r>
              <a:rPr lang="en-GB"/>
              <a:t>50%</a:t>
            </a:r>
            <a:endParaRPr lang="en-LT"/>
          </a:p>
        </p:txBody>
      </p:sp>
      <p:sp>
        <p:nvSpPr>
          <p:cNvPr id="29" name="Title 1">
            <a:extLst>
              <a:ext uri="{FF2B5EF4-FFF2-40B4-BE49-F238E27FC236}">
                <a16:creationId xmlns:a16="http://schemas.microsoft.com/office/drawing/2014/main" id="{C09F40E0-24F5-3D4F-A309-E113322D8130}"/>
              </a:ext>
            </a:extLst>
          </p:cNvPr>
          <p:cNvSpPr txBox="1">
            <a:spLocks/>
          </p:cNvSpPr>
          <p:nvPr userDrawn="1"/>
        </p:nvSpPr>
        <p:spPr>
          <a:xfrm>
            <a:off x="4750566" y="4812205"/>
            <a:ext cx="1341315" cy="929640"/>
          </a:xfrm>
          <a:prstGeom prst="rect">
            <a:avLst/>
          </a:prstGeom>
        </p:spPr>
        <p:txBody>
          <a:bodyPr vert="horz" lIns="91440" tIns="45720" rIns="91440" bIns="45720" rtlCol="0" anchor="b">
            <a:noAutofit/>
          </a:bodyPr>
          <a:lstStyle>
            <a:lvl1pPr algn="l" defTabSz="914400" rtl="0" eaLnBrk="1" latinLnBrk="0" hangingPunct="1">
              <a:lnSpc>
                <a:spcPct val="100000"/>
              </a:lnSpc>
              <a:spcBef>
                <a:spcPct val="0"/>
              </a:spcBef>
              <a:buNone/>
              <a:defRPr sz="3500" b="0" i="0" kern="120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r>
              <a:rPr lang="en-GB"/>
              <a:t>50%</a:t>
            </a:r>
            <a:endParaRPr lang="en-LT"/>
          </a:p>
        </p:txBody>
      </p:sp>
      <p:graphicFrame>
        <p:nvGraphicFramePr>
          <p:cNvPr id="7" name="Chart 6">
            <a:extLst>
              <a:ext uri="{FF2B5EF4-FFF2-40B4-BE49-F238E27FC236}">
                <a16:creationId xmlns:a16="http://schemas.microsoft.com/office/drawing/2014/main" id="{2AD45C9C-EF72-EA46-AEB6-A8416426AE51}"/>
              </a:ext>
            </a:extLst>
          </p:cNvPr>
          <p:cNvGraphicFramePr/>
          <p:nvPr userDrawn="1">
            <p:extLst>
              <p:ext uri="{D42A27DB-BD31-4B8C-83A1-F6EECF244321}">
                <p14:modId xmlns:p14="http://schemas.microsoft.com/office/powerpoint/2010/main" val="1426876880"/>
              </p:ext>
            </p:extLst>
          </p:nvPr>
        </p:nvGraphicFramePr>
        <p:xfrm>
          <a:off x="408495" y="2045795"/>
          <a:ext cx="3878370" cy="3988038"/>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3903061729"/>
      </p:ext>
    </p:extLst>
  </p:cSld>
  <p:clrMapOvr>
    <a:masterClrMapping/>
  </p:clrMapOvr>
  <p:hf hdr="0" ftr="0"/>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Statistics dark-columns_blank">
    <p:bg>
      <p:bgPr>
        <a:solidFill>
          <a:srgbClr val="302757"/>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EA01CA-B547-A442-ACFC-3D6CF3FAB361}"/>
              </a:ext>
            </a:extLst>
          </p:cNvPr>
          <p:cNvSpPr>
            <a:spLocks noGrp="1"/>
          </p:cNvSpPr>
          <p:nvPr>
            <p:ph type="ctrTitle" hasCustomPrompt="1"/>
          </p:nvPr>
        </p:nvSpPr>
        <p:spPr>
          <a:xfrm>
            <a:off x="6195854" y="358014"/>
            <a:ext cx="5587652" cy="1341926"/>
          </a:xfrm>
        </p:spPr>
        <p:txBody>
          <a:bodyPr anchor="b">
            <a:noAutofit/>
          </a:bodyPr>
          <a:lstStyle>
            <a:lvl1pPr algn="l">
              <a:lnSpc>
                <a:spcPct val="100000"/>
              </a:lnSpc>
              <a:defRPr sz="3500">
                <a:solidFill>
                  <a:schemeClr val="bg1"/>
                </a:solidFill>
              </a:defRPr>
            </a:lvl1pPr>
          </a:lstStyle>
          <a:p>
            <a:r>
              <a:rPr lang="en-GB" err="1"/>
              <a:t>Statistikos</a:t>
            </a:r>
            <a:r>
              <a:rPr lang="en-GB"/>
              <a:t> </a:t>
            </a:r>
            <a:r>
              <a:rPr lang="en-GB" err="1"/>
              <a:t>duomenys</a:t>
            </a:r>
            <a:endParaRPr lang="en-LT"/>
          </a:p>
        </p:txBody>
      </p:sp>
      <p:pic>
        <p:nvPicPr>
          <p:cNvPr id="9" name="Picture 8">
            <a:extLst>
              <a:ext uri="{FF2B5EF4-FFF2-40B4-BE49-F238E27FC236}">
                <a16:creationId xmlns:a16="http://schemas.microsoft.com/office/drawing/2014/main" id="{FEAFD233-017A-9C42-80C3-B9D7DF2673D5}"/>
              </a:ext>
            </a:extLst>
          </p:cNvPr>
          <p:cNvPicPr>
            <a:picLocks noChangeAspect="1"/>
          </p:cNvPicPr>
          <p:nvPr userDrawn="1"/>
        </p:nvPicPr>
        <p:blipFill>
          <a:blip r:embed="rId2"/>
          <a:stretch>
            <a:fillRect/>
          </a:stretch>
        </p:blipFill>
        <p:spPr>
          <a:xfrm>
            <a:off x="408494" y="358014"/>
            <a:ext cx="313725" cy="395293"/>
          </a:xfrm>
          <a:prstGeom prst="rect">
            <a:avLst/>
          </a:prstGeom>
        </p:spPr>
      </p:pic>
      <p:sp>
        <p:nvSpPr>
          <p:cNvPr id="10" name="Text Placeholder 3">
            <a:extLst>
              <a:ext uri="{FF2B5EF4-FFF2-40B4-BE49-F238E27FC236}">
                <a16:creationId xmlns:a16="http://schemas.microsoft.com/office/drawing/2014/main" id="{E7ADD6BD-4A4D-854D-85EE-FEAF60690FEB}"/>
              </a:ext>
            </a:extLst>
          </p:cNvPr>
          <p:cNvSpPr>
            <a:spLocks noGrp="1"/>
          </p:cNvSpPr>
          <p:nvPr>
            <p:ph type="body" sz="half" idx="10" hasCustomPrompt="1"/>
          </p:nvPr>
        </p:nvSpPr>
        <p:spPr>
          <a:xfrm>
            <a:off x="6195854" y="2059763"/>
            <a:ext cx="4317301" cy="691059"/>
          </a:xfrm>
        </p:spPr>
        <p:txBody>
          <a:bodyPr>
            <a:normAutofit/>
          </a:bodyPr>
          <a:lstStyle>
            <a:lvl1pPr marL="0" indent="0">
              <a:lnSpc>
                <a:spcPct val="130000"/>
              </a:lnSpc>
              <a:buNone/>
              <a:defRPr sz="1200">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err="1"/>
              <a:t>Phasellus</a:t>
            </a:r>
            <a:r>
              <a:rPr lang="en-GB"/>
              <a:t> </a:t>
            </a:r>
            <a:r>
              <a:rPr lang="en-GB" err="1"/>
              <a:t>erat</a:t>
            </a:r>
            <a:r>
              <a:rPr lang="en-GB"/>
              <a:t> ipsum, </a:t>
            </a:r>
            <a:r>
              <a:rPr lang="en-GB" err="1"/>
              <a:t>iaculis</a:t>
            </a:r>
            <a:r>
              <a:rPr lang="en-GB"/>
              <a:t> </a:t>
            </a:r>
            <a:r>
              <a:rPr lang="en-GB" err="1"/>
              <a:t>vel</a:t>
            </a:r>
            <a:r>
              <a:rPr lang="en-GB"/>
              <a:t> </a:t>
            </a:r>
            <a:r>
              <a:rPr lang="en-GB" err="1"/>
              <a:t>condimentum</a:t>
            </a:r>
            <a:r>
              <a:rPr lang="en-GB"/>
              <a:t> </a:t>
            </a:r>
            <a:r>
              <a:rPr lang="en-GB" err="1"/>
              <a:t>vel</a:t>
            </a:r>
            <a:r>
              <a:rPr lang="en-GB"/>
              <a:t>, </a:t>
            </a:r>
            <a:r>
              <a:rPr lang="en-GB" err="1"/>
              <a:t>eleifend</a:t>
            </a:r>
            <a:r>
              <a:rPr lang="en-GB"/>
              <a:t> sit </a:t>
            </a:r>
            <a:r>
              <a:rPr lang="en-GB" err="1"/>
              <a:t>amet</a:t>
            </a:r>
            <a:r>
              <a:rPr lang="en-GB"/>
              <a:t> </a:t>
            </a:r>
            <a:r>
              <a:rPr lang="en-GB" err="1"/>
              <a:t>felis</a:t>
            </a:r>
            <a:r>
              <a:rPr lang="en-GB"/>
              <a:t>. </a:t>
            </a:r>
          </a:p>
        </p:txBody>
      </p:sp>
      <p:sp>
        <p:nvSpPr>
          <p:cNvPr id="22" name="Text Placeholder 3">
            <a:extLst>
              <a:ext uri="{FF2B5EF4-FFF2-40B4-BE49-F238E27FC236}">
                <a16:creationId xmlns:a16="http://schemas.microsoft.com/office/drawing/2014/main" id="{534E0444-467E-1F48-9723-76B15FF379BA}"/>
              </a:ext>
            </a:extLst>
          </p:cNvPr>
          <p:cNvSpPr>
            <a:spLocks noGrp="1"/>
          </p:cNvSpPr>
          <p:nvPr>
            <p:ph type="body" sz="half" idx="11" hasCustomPrompt="1"/>
          </p:nvPr>
        </p:nvSpPr>
        <p:spPr>
          <a:xfrm>
            <a:off x="6195854" y="3110645"/>
            <a:ext cx="4317301" cy="691059"/>
          </a:xfrm>
        </p:spPr>
        <p:txBody>
          <a:bodyPr>
            <a:normAutofit/>
          </a:bodyPr>
          <a:lstStyle>
            <a:lvl1pPr marL="0" indent="0">
              <a:lnSpc>
                <a:spcPct val="130000"/>
              </a:lnSpc>
              <a:buNone/>
              <a:defRPr sz="1200">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err="1"/>
              <a:t>Phasellus</a:t>
            </a:r>
            <a:r>
              <a:rPr lang="en-GB"/>
              <a:t> </a:t>
            </a:r>
            <a:r>
              <a:rPr lang="en-GB" err="1"/>
              <a:t>erat</a:t>
            </a:r>
            <a:r>
              <a:rPr lang="en-GB"/>
              <a:t> ipsum, </a:t>
            </a:r>
            <a:r>
              <a:rPr lang="en-GB" err="1"/>
              <a:t>iaculis</a:t>
            </a:r>
            <a:r>
              <a:rPr lang="en-GB"/>
              <a:t> </a:t>
            </a:r>
            <a:r>
              <a:rPr lang="en-GB" err="1"/>
              <a:t>vel</a:t>
            </a:r>
            <a:r>
              <a:rPr lang="en-GB"/>
              <a:t> </a:t>
            </a:r>
            <a:r>
              <a:rPr lang="en-GB" err="1"/>
              <a:t>condimentum</a:t>
            </a:r>
            <a:r>
              <a:rPr lang="en-GB"/>
              <a:t> </a:t>
            </a:r>
            <a:r>
              <a:rPr lang="en-GB" err="1"/>
              <a:t>vel</a:t>
            </a:r>
            <a:r>
              <a:rPr lang="en-GB"/>
              <a:t>, </a:t>
            </a:r>
            <a:r>
              <a:rPr lang="en-GB" err="1"/>
              <a:t>eleifend</a:t>
            </a:r>
            <a:r>
              <a:rPr lang="en-GB"/>
              <a:t> sit </a:t>
            </a:r>
            <a:r>
              <a:rPr lang="en-GB" err="1"/>
              <a:t>amet</a:t>
            </a:r>
            <a:r>
              <a:rPr lang="en-GB"/>
              <a:t> </a:t>
            </a:r>
            <a:r>
              <a:rPr lang="en-GB" err="1"/>
              <a:t>felis</a:t>
            </a:r>
            <a:r>
              <a:rPr lang="en-GB"/>
              <a:t>. </a:t>
            </a:r>
          </a:p>
        </p:txBody>
      </p:sp>
      <p:sp>
        <p:nvSpPr>
          <p:cNvPr id="23" name="Text Placeholder 3">
            <a:extLst>
              <a:ext uri="{FF2B5EF4-FFF2-40B4-BE49-F238E27FC236}">
                <a16:creationId xmlns:a16="http://schemas.microsoft.com/office/drawing/2014/main" id="{920053FD-1BCE-FD44-8B67-FE19AEC0D03E}"/>
              </a:ext>
            </a:extLst>
          </p:cNvPr>
          <p:cNvSpPr>
            <a:spLocks noGrp="1"/>
          </p:cNvSpPr>
          <p:nvPr>
            <p:ph type="body" sz="half" idx="12" hasCustomPrompt="1"/>
          </p:nvPr>
        </p:nvSpPr>
        <p:spPr>
          <a:xfrm>
            <a:off x="6195854" y="4121146"/>
            <a:ext cx="4317301" cy="691059"/>
          </a:xfrm>
        </p:spPr>
        <p:txBody>
          <a:bodyPr>
            <a:normAutofit/>
          </a:bodyPr>
          <a:lstStyle>
            <a:lvl1pPr marL="0" indent="0">
              <a:lnSpc>
                <a:spcPct val="130000"/>
              </a:lnSpc>
              <a:buNone/>
              <a:defRPr sz="1200">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err="1"/>
              <a:t>Phasellus</a:t>
            </a:r>
            <a:r>
              <a:rPr lang="en-GB"/>
              <a:t> </a:t>
            </a:r>
            <a:r>
              <a:rPr lang="en-GB" err="1"/>
              <a:t>erat</a:t>
            </a:r>
            <a:r>
              <a:rPr lang="en-GB"/>
              <a:t> ipsum, </a:t>
            </a:r>
            <a:r>
              <a:rPr lang="en-GB" err="1"/>
              <a:t>iaculis</a:t>
            </a:r>
            <a:r>
              <a:rPr lang="en-GB"/>
              <a:t> </a:t>
            </a:r>
            <a:r>
              <a:rPr lang="en-GB" err="1"/>
              <a:t>vel</a:t>
            </a:r>
            <a:r>
              <a:rPr lang="en-GB"/>
              <a:t> </a:t>
            </a:r>
            <a:r>
              <a:rPr lang="en-GB" err="1"/>
              <a:t>condimentum</a:t>
            </a:r>
            <a:r>
              <a:rPr lang="en-GB"/>
              <a:t> </a:t>
            </a:r>
            <a:r>
              <a:rPr lang="en-GB" err="1"/>
              <a:t>vel</a:t>
            </a:r>
            <a:r>
              <a:rPr lang="en-GB"/>
              <a:t>, </a:t>
            </a:r>
            <a:r>
              <a:rPr lang="en-GB" err="1"/>
              <a:t>eleifend</a:t>
            </a:r>
            <a:r>
              <a:rPr lang="en-GB"/>
              <a:t> sit </a:t>
            </a:r>
            <a:r>
              <a:rPr lang="en-GB" err="1"/>
              <a:t>amet</a:t>
            </a:r>
            <a:r>
              <a:rPr lang="en-GB"/>
              <a:t> </a:t>
            </a:r>
            <a:r>
              <a:rPr lang="en-GB" err="1"/>
              <a:t>felis</a:t>
            </a:r>
            <a:r>
              <a:rPr lang="en-GB"/>
              <a:t>. </a:t>
            </a:r>
          </a:p>
        </p:txBody>
      </p:sp>
      <p:sp>
        <p:nvSpPr>
          <p:cNvPr id="24" name="Text Placeholder 3">
            <a:extLst>
              <a:ext uri="{FF2B5EF4-FFF2-40B4-BE49-F238E27FC236}">
                <a16:creationId xmlns:a16="http://schemas.microsoft.com/office/drawing/2014/main" id="{818B7215-47CD-6348-855A-50C9B9829008}"/>
              </a:ext>
            </a:extLst>
          </p:cNvPr>
          <p:cNvSpPr>
            <a:spLocks noGrp="1"/>
          </p:cNvSpPr>
          <p:nvPr>
            <p:ph type="body" sz="half" idx="13" hasCustomPrompt="1"/>
          </p:nvPr>
        </p:nvSpPr>
        <p:spPr>
          <a:xfrm>
            <a:off x="6195853" y="5131647"/>
            <a:ext cx="4317301" cy="691059"/>
          </a:xfrm>
        </p:spPr>
        <p:txBody>
          <a:bodyPr>
            <a:normAutofit/>
          </a:bodyPr>
          <a:lstStyle>
            <a:lvl1pPr marL="0" indent="0">
              <a:lnSpc>
                <a:spcPct val="130000"/>
              </a:lnSpc>
              <a:buNone/>
              <a:defRPr sz="1200">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err="1"/>
              <a:t>Phasellus</a:t>
            </a:r>
            <a:r>
              <a:rPr lang="en-GB"/>
              <a:t> </a:t>
            </a:r>
            <a:r>
              <a:rPr lang="en-GB" err="1"/>
              <a:t>erat</a:t>
            </a:r>
            <a:r>
              <a:rPr lang="en-GB"/>
              <a:t> ipsum, </a:t>
            </a:r>
            <a:r>
              <a:rPr lang="en-GB" err="1"/>
              <a:t>iaculis</a:t>
            </a:r>
            <a:r>
              <a:rPr lang="en-GB"/>
              <a:t> </a:t>
            </a:r>
            <a:r>
              <a:rPr lang="en-GB" err="1"/>
              <a:t>vel</a:t>
            </a:r>
            <a:r>
              <a:rPr lang="en-GB"/>
              <a:t> </a:t>
            </a:r>
            <a:r>
              <a:rPr lang="en-GB" err="1"/>
              <a:t>condimentum</a:t>
            </a:r>
            <a:r>
              <a:rPr lang="en-GB"/>
              <a:t> </a:t>
            </a:r>
            <a:r>
              <a:rPr lang="en-GB" err="1"/>
              <a:t>vel</a:t>
            </a:r>
            <a:r>
              <a:rPr lang="en-GB"/>
              <a:t>, </a:t>
            </a:r>
            <a:r>
              <a:rPr lang="en-GB" err="1"/>
              <a:t>eleifend</a:t>
            </a:r>
            <a:r>
              <a:rPr lang="en-GB"/>
              <a:t> sit </a:t>
            </a:r>
            <a:r>
              <a:rPr lang="en-GB" err="1"/>
              <a:t>amet</a:t>
            </a:r>
            <a:r>
              <a:rPr lang="en-GB"/>
              <a:t> </a:t>
            </a:r>
            <a:r>
              <a:rPr lang="en-GB" err="1"/>
              <a:t>felis</a:t>
            </a:r>
            <a:r>
              <a:rPr lang="en-GB"/>
              <a:t>. </a:t>
            </a:r>
          </a:p>
        </p:txBody>
      </p:sp>
    </p:spTree>
    <p:extLst>
      <p:ext uri="{BB962C8B-B14F-4D97-AF65-F5344CB8AC3E}">
        <p14:creationId xmlns:p14="http://schemas.microsoft.com/office/powerpoint/2010/main" val="1776340060"/>
      </p:ext>
    </p:extLst>
  </p:cSld>
  <p:clrMapOvr>
    <a:masterClrMapping/>
  </p:clrMapOvr>
  <p:hf hdr="0" ftr="0"/>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Statistics bright-columns">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EA01CA-B547-A442-ACFC-3D6CF3FAB361}"/>
              </a:ext>
            </a:extLst>
          </p:cNvPr>
          <p:cNvSpPr>
            <a:spLocks noGrp="1"/>
          </p:cNvSpPr>
          <p:nvPr>
            <p:ph type="ctrTitle" hasCustomPrompt="1"/>
          </p:nvPr>
        </p:nvSpPr>
        <p:spPr>
          <a:xfrm>
            <a:off x="6195854" y="358014"/>
            <a:ext cx="5587652" cy="1341926"/>
          </a:xfrm>
        </p:spPr>
        <p:txBody>
          <a:bodyPr anchor="b">
            <a:noAutofit/>
          </a:bodyPr>
          <a:lstStyle>
            <a:lvl1pPr algn="l">
              <a:lnSpc>
                <a:spcPct val="100000"/>
              </a:lnSpc>
              <a:defRPr sz="3500">
                <a:solidFill>
                  <a:srgbClr val="302757"/>
                </a:solidFill>
              </a:defRPr>
            </a:lvl1pPr>
          </a:lstStyle>
          <a:p>
            <a:r>
              <a:rPr lang="en-GB" err="1"/>
              <a:t>Statistikos</a:t>
            </a:r>
            <a:r>
              <a:rPr lang="en-GB"/>
              <a:t> </a:t>
            </a:r>
            <a:r>
              <a:rPr lang="en-GB" err="1"/>
              <a:t>duomenys</a:t>
            </a:r>
            <a:endParaRPr lang="en-LT"/>
          </a:p>
        </p:txBody>
      </p:sp>
      <p:sp>
        <p:nvSpPr>
          <p:cNvPr id="10" name="Text Placeholder 3">
            <a:extLst>
              <a:ext uri="{FF2B5EF4-FFF2-40B4-BE49-F238E27FC236}">
                <a16:creationId xmlns:a16="http://schemas.microsoft.com/office/drawing/2014/main" id="{E7ADD6BD-4A4D-854D-85EE-FEAF60690FEB}"/>
              </a:ext>
            </a:extLst>
          </p:cNvPr>
          <p:cNvSpPr>
            <a:spLocks noGrp="1"/>
          </p:cNvSpPr>
          <p:nvPr>
            <p:ph type="body" sz="half" idx="10" hasCustomPrompt="1"/>
          </p:nvPr>
        </p:nvSpPr>
        <p:spPr>
          <a:xfrm>
            <a:off x="6195854" y="2059763"/>
            <a:ext cx="4317301" cy="691059"/>
          </a:xfrm>
        </p:spPr>
        <p:txBody>
          <a:bodyPr>
            <a:normAutofit/>
          </a:bodyPr>
          <a:lstStyle>
            <a:lvl1pPr marL="0" indent="0">
              <a:lnSpc>
                <a:spcPct val="130000"/>
              </a:lnSpc>
              <a:buNone/>
              <a:defRPr sz="1200">
                <a:solidFill>
                  <a:srgbClr val="302757"/>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err="1"/>
              <a:t>Phasellus</a:t>
            </a:r>
            <a:r>
              <a:rPr lang="en-GB"/>
              <a:t> </a:t>
            </a:r>
            <a:r>
              <a:rPr lang="en-GB" err="1"/>
              <a:t>erat</a:t>
            </a:r>
            <a:r>
              <a:rPr lang="en-GB"/>
              <a:t> ipsum, </a:t>
            </a:r>
            <a:r>
              <a:rPr lang="en-GB" err="1"/>
              <a:t>iaculis</a:t>
            </a:r>
            <a:r>
              <a:rPr lang="en-GB"/>
              <a:t> </a:t>
            </a:r>
            <a:r>
              <a:rPr lang="en-GB" err="1"/>
              <a:t>vel</a:t>
            </a:r>
            <a:r>
              <a:rPr lang="en-GB"/>
              <a:t> </a:t>
            </a:r>
            <a:r>
              <a:rPr lang="en-GB" err="1"/>
              <a:t>condimentum</a:t>
            </a:r>
            <a:r>
              <a:rPr lang="en-GB"/>
              <a:t> </a:t>
            </a:r>
            <a:r>
              <a:rPr lang="en-GB" err="1"/>
              <a:t>vel</a:t>
            </a:r>
            <a:r>
              <a:rPr lang="en-GB"/>
              <a:t>, </a:t>
            </a:r>
            <a:r>
              <a:rPr lang="en-GB" err="1"/>
              <a:t>eleifend</a:t>
            </a:r>
            <a:r>
              <a:rPr lang="en-GB"/>
              <a:t> sit </a:t>
            </a:r>
            <a:r>
              <a:rPr lang="en-GB" err="1"/>
              <a:t>amet</a:t>
            </a:r>
            <a:r>
              <a:rPr lang="en-GB"/>
              <a:t> </a:t>
            </a:r>
            <a:r>
              <a:rPr lang="en-GB" err="1"/>
              <a:t>felis</a:t>
            </a:r>
            <a:r>
              <a:rPr lang="en-GB"/>
              <a:t>. </a:t>
            </a:r>
          </a:p>
        </p:txBody>
      </p:sp>
      <p:sp>
        <p:nvSpPr>
          <p:cNvPr id="22" name="Text Placeholder 3">
            <a:extLst>
              <a:ext uri="{FF2B5EF4-FFF2-40B4-BE49-F238E27FC236}">
                <a16:creationId xmlns:a16="http://schemas.microsoft.com/office/drawing/2014/main" id="{534E0444-467E-1F48-9723-76B15FF379BA}"/>
              </a:ext>
            </a:extLst>
          </p:cNvPr>
          <p:cNvSpPr>
            <a:spLocks noGrp="1"/>
          </p:cNvSpPr>
          <p:nvPr>
            <p:ph type="body" sz="half" idx="11" hasCustomPrompt="1"/>
          </p:nvPr>
        </p:nvSpPr>
        <p:spPr>
          <a:xfrm>
            <a:off x="6195854" y="3110645"/>
            <a:ext cx="4317301" cy="691059"/>
          </a:xfrm>
        </p:spPr>
        <p:txBody>
          <a:bodyPr>
            <a:normAutofit/>
          </a:bodyPr>
          <a:lstStyle>
            <a:lvl1pPr marL="0" indent="0">
              <a:lnSpc>
                <a:spcPct val="130000"/>
              </a:lnSpc>
              <a:buNone/>
              <a:defRPr sz="1200">
                <a:solidFill>
                  <a:srgbClr val="302757"/>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err="1"/>
              <a:t>Phasellus</a:t>
            </a:r>
            <a:r>
              <a:rPr lang="en-GB"/>
              <a:t> </a:t>
            </a:r>
            <a:r>
              <a:rPr lang="en-GB" err="1"/>
              <a:t>erat</a:t>
            </a:r>
            <a:r>
              <a:rPr lang="en-GB"/>
              <a:t> ipsum, </a:t>
            </a:r>
            <a:r>
              <a:rPr lang="en-GB" err="1"/>
              <a:t>iaculis</a:t>
            </a:r>
            <a:r>
              <a:rPr lang="en-GB"/>
              <a:t> </a:t>
            </a:r>
            <a:r>
              <a:rPr lang="en-GB" err="1"/>
              <a:t>vel</a:t>
            </a:r>
            <a:r>
              <a:rPr lang="en-GB"/>
              <a:t> </a:t>
            </a:r>
            <a:r>
              <a:rPr lang="en-GB" err="1"/>
              <a:t>condimentum</a:t>
            </a:r>
            <a:r>
              <a:rPr lang="en-GB"/>
              <a:t> </a:t>
            </a:r>
            <a:r>
              <a:rPr lang="en-GB" err="1"/>
              <a:t>vel</a:t>
            </a:r>
            <a:r>
              <a:rPr lang="en-GB"/>
              <a:t>, </a:t>
            </a:r>
            <a:r>
              <a:rPr lang="en-GB" err="1"/>
              <a:t>eleifend</a:t>
            </a:r>
            <a:r>
              <a:rPr lang="en-GB"/>
              <a:t> sit </a:t>
            </a:r>
            <a:r>
              <a:rPr lang="en-GB" err="1"/>
              <a:t>amet</a:t>
            </a:r>
            <a:r>
              <a:rPr lang="en-GB"/>
              <a:t> </a:t>
            </a:r>
            <a:r>
              <a:rPr lang="en-GB" err="1"/>
              <a:t>felis</a:t>
            </a:r>
            <a:r>
              <a:rPr lang="en-GB"/>
              <a:t>. </a:t>
            </a:r>
          </a:p>
        </p:txBody>
      </p:sp>
      <p:sp>
        <p:nvSpPr>
          <p:cNvPr id="23" name="Text Placeholder 3">
            <a:extLst>
              <a:ext uri="{FF2B5EF4-FFF2-40B4-BE49-F238E27FC236}">
                <a16:creationId xmlns:a16="http://schemas.microsoft.com/office/drawing/2014/main" id="{920053FD-1BCE-FD44-8B67-FE19AEC0D03E}"/>
              </a:ext>
            </a:extLst>
          </p:cNvPr>
          <p:cNvSpPr>
            <a:spLocks noGrp="1"/>
          </p:cNvSpPr>
          <p:nvPr>
            <p:ph type="body" sz="half" idx="12" hasCustomPrompt="1"/>
          </p:nvPr>
        </p:nvSpPr>
        <p:spPr>
          <a:xfrm>
            <a:off x="6195854" y="4121146"/>
            <a:ext cx="4317301" cy="691059"/>
          </a:xfrm>
        </p:spPr>
        <p:txBody>
          <a:bodyPr>
            <a:normAutofit/>
          </a:bodyPr>
          <a:lstStyle>
            <a:lvl1pPr marL="0" indent="0">
              <a:lnSpc>
                <a:spcPct val="130000"/>
              </a:lnSpc>
              <a:buNone/>
              <a:defRPr sz="1200">
                <a:solidFill>
                  <a:srgbClr val="302757"/>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err="1"/>
              <a:t>Phasellus</a:t>
            </a:r>
            <a:r>
              <a:rPr lang="en-GB"/>
              <a:t> </a:t>
            </a:r>
            <a:r>
              <a:rPr lang="en-GB" err="1"/>
              <a:t>erat</a:t>
            </a:r>
            <a:r>
              <a:rPr lang="en-GB"/>
              <a:t> ipsum, </a:t>
            </a:r>
            <a:r>
              <a:rPr lang="en-GB" err="1"/>
              <a:t>iaculis</a:t>
            </a:r>
            <a:r>
              <a:rPr lang="en-GB"/>
              <a:t> </a:t>
            </a:r>
            <a:r>
              <a:rPr lang="en-GB" err="1"/>
              <a:t>vel</a:t>
            </a:r>
            <a:r>
              <a:rPr lang="en-GB"/>
              <a:t> </a:t>
            </a:r>
            <a:r>
              <a:rPr lang="en-GB" err="1"/>
              <a:t>condimentum</a:t>
            </a:r>
            <a:r>
              <a:rPr lang="en-GB"/>
              <a:t> </a:t>
            </a:r>
            <a:r>
              <a:rPr lang="en-GB" err="1"/>
              <a:t>vel</a:t>
            </a:r>
            <a:r>
              <a:rPr lang="en-GB"/>
              <a:t>, </a:t>
            </a:r>
            <a:r>
              <a:rPr lang="en-GB" err="1"/>
              <a:t>eleifend</a:t>
            </a:r>
            <a:r>
              <a:rPr lang="en-GB"/>
              <a:t> sit </a:t>
            </a:r>
            <a:r>
              <a:rPr lang="en-GB" err="1"/>
              <a:t>amet</a:t>
            </a:r>
            <a:r>
              <a:rPr lang="en-GB"/>
              <a:t> </a:t>
            </a:r>
            <a:r>
              <a:rPr lang="en-GB" err="1"/>
              <a:t>felis</a:t>
            </a:r>
            <a:r>
              <a:rPr lang="en-GB"/>
              <a:t>. </a:t>
            </a:r>
          </a:p>
        </p:txBody>
      </p:sp>
      <p:sp>
        <p:nvSpPr>
          <p:cNvPr id="24" name="Text Placeholder 3">
            <a:extLst>
              <a:ext uri="{FF2B5EF4-FFF2-40B4-BE49-F238E27FC236}">
                <a16:creationId xmlns:a16="http://schemas.microsoft.com/office/drawing/2014/main" id="{818B7215-47CD-6348-855A-50C9B9829008}"/>
              </a:ext>
            </a:extLst>
          </p:cNvPr>
          <p:cNvSpPr>
            <a:spLocks noGrp="1"/>
          </p:cNvSpPr>
          <p:nvPr>
            <p:ph type="body" sz="half" idx="13" hasCustomPrompt="1"/>
          </p:nvPr>
        </p:nvSpPr>
        <p:spPr>
          <a:xfrm>
            <a:off x="6195853" y="5131647"/>
            <a:ext cx="4317301" cy="691059"/>
          </a:xfrm>
        </p:spPr>
        <p:txBody>
          <a:bodyPr>
            <a:normAutofit/>
          </a:bodyPr>
          <a:lstStyle>
            <a:lvl1pPr marL="0" indent="0">
              <a:lnSpc>
                <a:spcPct val="130000"/>
              </a:lnSpc>
              <a:buNone/>
              <a:defRPr sz="1200">
                <a:solidFill>
                  <a:srgbClr val="302757"/>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err="1"/>
              <a:t>Phasellus</a:t>
            </a:r>
            <a:r>
              <a:rPr lang="en-GB"/>
              <a:t> </a:t>
            </a:r>
            <a:r>
              <a:rPr lang="en-GB" err="1"/>
              <a:t>erat</a:t>
            </a:r>
            <a:r>
              <a:rPr lang="en-GB"/>
              <a:t> ipsum, </a:t>
            </a:r>
            <a:r>
              <a:rPr lang="en-GB" err="1"/>
              <a:t>iaculis</a:t>
            </a:r>
            <a:r>
              <a:rPr lang="en-GB"/>
              <a:t> </a:t>
            </a:r>
            <a:r>
              <a:rPr lang="en-GB" err="1"/>
              <a:t>vel</a:t>
            </a:r>
            <a:r>
              <a:rPr lang="en-GB"/>
              <a:t> </a:t>
            </a:r>
            <a:r>
              <a:rPr lang="en-GB" err="1"/>
              <a:t>condimentum</a:t>
            </a:r>
            <a:r>
              <a:rPr lang="en-GB"/>
              <a:t> </a:t>
            </a:r>
            <a:r>
              <a:rPr lang="en-GB" err="1"/>
              <a:t>vel</a:t>
            </a:r>
            <a:r>
              <a:rPr lang="en-GB"/>
              <a:t>, </a:t>
            </a:r>
            <a:r>
              <a:rPr lang="en-GB" err="1"/>
              <a:t>eleifend</a:t>
            </a:r>
            <a:r>
              <a:rPr lang="en-GB"/>
              <a:t> sit </a:t>
            </a:r>
            <a:r>
              <a:rPr lang="en-GB" err="1"/>
              <a:t>amet</a:t>
            </a:r>
            <a:r>
              <a:rPr lang="en-GB"/>
              <a:t> </a:t>
            </a:r>
            <a:r>
              <a:rPr lang="en-GB" err="1"/>
              <a:t>felis</a:t>
            </a:r>
            <a:r>
              <a:rPr lang="en-GB"/>
              <a:t>. </a:t>
            </a:r>
          </a:p>
        </p:txBody>
      </p:sp>
      <p:sp>
        <p:nvSpPr>
          <p:cNvPr id="26" name="Title 1">
            <a:extLst>
              <a:ext uri="{FF2B5EF4-FFF2-40B4-BE49-F238E27FC236}">
                <a16:creationId xmlns:a16="http://schemas.microsoft.com/office/drawing/2014/main" id="{2F70140A-D1B1-194E-A6F2-0136DC52A05A}"/>
              </a:ext>
            </a:extLst>
          </p:cNvPr>
          <p:cNvSpPr txBox="1">
            <a:spLocks/>
          </p:cNvSpPr>
          <p:nvPr userDrawn="1"/>
        </p:nvSpPr>
        <p:spPr>
          <a:xfrm>
            <a:off x="4750566" y="1720036"/>
            <a:ext cx="1341315" cy="929640"/>
          </a:xfrm>
          <a:prstGeom prst="rect">
            <a:avLst/>
          </a:prstGeom>
        </p:spPr>
        <p:txBody>
          <a:bodyPr vert="horz" lIns="91440" tIns="45720" rIns="91440" bIns="45720" rtlCol="0" anchor="b">
            <a:noAutofit/>
          </a:bodyPr>
          <a:lstStyle>
            <a:lvl1pPr algn="l" defTabSz="914400" rtl="0" eaLnBrk="1" latinLnBrk="0" hangingPunct="1">
              <a:lnSpc>
                <a:spcPct val="100000"/>
              </a:lnSpc>
              <a:spcBef>
                <a:spcPct val="0"/>
              </a:spcBef>
              <a:buNone/>
              <a:defRPr sz="3500" b="0" i="0" kern="120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r>
              <a:rPr lang="en-GB">
                <a:solidFill>
                  <a:srgbClr val="302757"/>
                </a:solidFill>
              </a:rPr>
              <a:t>20%</a:t>
            </a:r>
            <a:endParaRPr lang="en-LT">
              <a:solidFill>
                <a:srgbClr val="302757"/>
              </a:solidFill>
            </a:endParaRPr>
          </a:p>
        </p:txBody>
      </p:sp>
      <p:sp>
        <p:nvSpPr>
          <p:cNvPr id="27" name="Title 1">
            <a:extLst>
              <a:ext uri="{FF2B5EF4-FFF2-40B4-BE49-F238E27FC236}">
                <a16:creationId xmlns:a16="http://schemas.microsoft.com/office/drawing/2014/main" id="{F79A2590-E6EE-0A42-91CB-F612C492DE01}"/>
              </a:ext>
            </a:extLst>
          </p:cNvPr>
          <p:cNvSpPr txBox="1">
            <a:spLocks/>
          </p:cNvSpPr>
          <p:nvPr userDrawn="1"/>
        </p:nvSpPr>
        <p:spPr>
          <a:xfrm>
            <a:off x="4750566" y="2782581"/>
            <a:ext cx="1341315" cy="929640"/>
          </a:xfrm>
          <a:prstGeom prst="rect">
            <a:avLst/>
          </a:prstGeom>
        </p:spPr>
        <p:txBody>
          <a:bodyPr vert="horz" lIns="91440" tIns="45720" rIns="91440" bIns="45720" rtlCol="0" anchor="b">
            <a:noAutofit/>
          </a:bodyPr>
          <a:lstStyle>
            <a:lvl1pPr algn="l" defTabSz="914400" rtl="0" eaLnBrk="1" latinLnBrk="0" hangingPunct="1">
              <a:lnSpc>
                <a:spcPct val="100000"/>
              </a:lnSpc>
              <a:spcBef>
                <a:spcPct val="0"/>
              </a:spcBef>
              <a:buNone/>
              <a:defRPr sz="3500" b="0" i="0" kern="120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r>
              <a:rPr lang="en-GB">
                <a:solidFill>
                  <a:srgbClr val="302757"/>
                </a:solidFill>
              </a:rPr>
              <a:t>30%</a:t>
            </a:r>
            <a:endParaRPr lang="en-LT">
              <a:solidFill>
                <a:srgbClr val="302757"/>
              </a:solidFill>
            </a:endParaRPr>
          </a:p>
        </p:txBody>
      </p:sp>
      <p:sp>
        <p:nvSpPr>
          <p:cNvPr id="28" name="Title 1">
            <a:extLst>
              <a:ext uri="{FF2B5EF4-FFF2-40B4-BE49-F238E27FC236}">
                <a16:creationId xmlns:a16="http://schemas.microsoft.com/office/drawing/2014/main" id="{D68BCF95-5A33-9546-8DDB-E02B0B4F83DB}"/>
              </a:ext>
            </a:extLst>
          </p:cNvPr>
          <p:cNvSpPr txBox="1">
            <a:spLocks/>
          </p:cNvSpPr>
          <p:nvPr userDrawn="1"/>
        </p:nvSpPr>
        <p:spPr>
          <a:xfrm>
            <a:off x="4750566" y="3797055"/>
            <a:ext cx="1341315" cy="929640"/>
          </a:xfrm>
          <a:prstGeom prst="rect">
            <a:avLst/>
          </a:prstGeom>
        </p:spPr>
        <p:txBody>
          <a:bodyPr vert="horz" lIns="91440" tIns="45720" rIns="91440" bIns="45720" rtlCol="0" anchor="b">
            <a:noAutofit/>
          </a:bodyPr>
          <a:lstStyle>
            <a:lvl1pPr algn="l" defTabSz="914400" rtl="0" eaLnBrk="1" latinLnBrk="0" hangingPunct="1">
              <a:lnSpc>
                <a:spcPct val="100000"/>
              </a:lnSpc>
              <a:spcBef>
                <a:spcPct val="0"/>
              </a:spcBef>
              <a:buNone/>
              <a:defRPr sz="3500" b="0" i="0" kern="120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r>
              <a:rPr lang="en-GB">
                <a:solidFill>
                  <a:srgbClr val="302757"/>
                </a:solidFill>
              </a:rPr>
              <a:t>50%</a:t>
            </a:r>
            <a:endParaRPr lang="en-LT">
              <a:solidFill>
                <a:srgbClr val="302757"/>
              </a:solidFill>
            </a:endParaRPr>
          </a:p>
        </p:txBody>
      </p:sp>
      <p:sp>
        <p:nvSpPr>
          <p:cNvPr id="29" name="Title 1">
            <a:extLst>
              <a:ext uri="{FF2B5EF4-FFF2-40B4-BE49-F238E27FC236}">
                <a16:creationId xmlns:a16="http://schemas.microsoft.com/office/drawing/2014/main" id="{C09F40E0-24F5-3D4F-A309-E113322D8130}"/>
              </a:ext>
            </a:extLst>
          </p:cNvPr>
          <p:cNvSpPr txBox="1">
            <a:spLocks/>
          </p:cNvSpPr>
          <p:nvPr userDrawn="1"/>
        </p:nvSpPr>
        <p:spPr>
          <a:xfrm>
            <a:off x="4750566" y="4812205"/>
            <a:ext cx="1341315" cy="929640"/>
          </a:xfrm>
          <a:prstGeom prst="rect">
            <a:avLst/>
          </a:prstGeom>
        </p:spPr>
        <p:txBody>
          <a:bodyPr vert="horz" lIns="91440" tIns="45720" rIns="91440" bIns="45720" rtlCol="0" anchor="b">
            <a:noAutofit/>
          </a:bodyPr>
          <a:lstStyle>
            <a:lvl1pPr algn="l" defTabSz="914400" rtl="0" eaLnBrk="1" latinLnBrk="0" hangingPunct="1">
              <a:lnSpc>
                <a:spcPct val="100000"/>
              </a:lnSpc>
              <a:spcBef>
                <a:spcPct val="0"/>
              </a:spcBef>
              <a:buNone/>
              <a:defRPr sz="3500" b="0" i="0" kern="120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r>
              <a:rPr lang="en-GB">
                <a:solidFill>
                  <a:srgbClr val="302757"/>
                </a:solidFill>
              </a:rPr>
              <a:t>50%</a:t>
            </a:r>
            <a:endParaRPr lang="en-LT">
              <a:solidFill>
                <a:srgbClr val="302757"/>
              </a:solidFill>
            </a:endParaRPr>
          </a:p>
        </p:txBody>
      </p:sp>
      <p:graphicFrame>
        <p:nvGraphicFramePr>
          <p:cNvPr id="7" name="Chart 6">
            <a:extLst>
              <a:ext uri="{FF2B5EF4-FFF2-40B4-BE49-F238E27FC236}">
                <a16:creationId xmlns:a16="http://schemas.microsoft.com/office/drawing/2014/main" id="{2AD45C9C-EF72-EA46-AEB6-A8416426AE51}"/>
              </a:ext>
            </a:extLst>
          </p:cNvPr>
          <p:cNvGraphicFramePr/>
          <p:nvPr userDrawn="1">
            <p:extLst>
              <p:ext uri="{D42A27DB-BD31-4B8C-83A1-F6EECF244321}">
                <p14:modId xmlns:p14="http://schemas.microsoft.com/office/powerpoint/2010/main" val="2972002168"/>
              </p:ext>
            </p:extLst>
          </p:nvPr>
        </p:nvGraphicFramePr>
        <p:xfrm>
          <a:off x="408495" y="2045795"/>
          <a:ext cx="3878370" cy="3988038"/>
        </p:xfrm>
        <a:graphic>
          <a:graphicData uri="http://schemas.openxmlformats.org/drawingml/2006/chart">
            <c:chart xmlns:c="http://schemas.openxmlformats.org/drawingml/2006/chart" xmlns:r="http://schemas.openxmlformats.org/officeDocument/2006/relationships" r:id="rId2"/>
          </a:graphicData>
        </a:graphic>
      </p:graphicFrame>
      <p:pic>
        <p:nvPicPr>
          <p:cNvPr id="14" name="Picture 13">
            <a:extLst>
              <a:ext uri="{FF2B5EF4-FFF2-40B4-BE49-F238E27FC236}">
                <a16:creationId xmlns:a16="http://schemas.microsoft.com/office/drawing/2014/main" id="{3D836F99-D1F4-EA43-BB41-6ACFE926C462}"/>
              </a:ext>
            </a:extLst>
          </p:cNvPr>
          <p:cNvPicPr>
            <a:picLocks noChangeAspect="1"/>
          </p:cNvPicPr>
          <p:nvPr userDrawn="1"/>
        </p:nvPicPr>
        <p:blipFill>
          <a:blip r:embed="rId3"/>
          <a:stretch>
            <a:fillRect/>
          </a:stretch>
        </p:blipFill>
        <p:spPr>
          <a:xfrm>
            <a:off x="408494" y="364935"/>
            <a:ext cx="313724" cy="395293"/>
          </a:xfrm>
          <a:prstGeom prst="rect">
            <a:avLst/>
          </a:prstGeom>
        </p:spPr>
      </p:pic>
    </p:spTree>
    <p:extLst>
      <p:ext uri="{BB962C8B-B14F-4D97-AF65-F5344CB8AC3E}">
        <p14:creationId xmlns:p14="http://schemas.microsoft.com/office/powerpoint/2010/main" val="2619693351"/>
      </p:ext>
    </p:extLst>
  </p:cSld>
  <p:clrMapOvr>
    <a:masterClrMapping/>
  </p:clrMapOvr>
  <p:hf hdr="0" ftr="0"/>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Statistics bright-columns_blank">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EA01CA-B547-A442-ACFC-3D6CF3FAB361}"/>
              </a:ext>
            </a:extLst>
          </p:cNvPr>
          <p:cNvSpPr>
            <a:spLocks noGrp="1"/>
          </p:cNvSpPr>
          <p:nvPr>
            <p:ph type="ctrTitle" hasCustomPrompt="1"/>
          </p:nvPr>
        </p:nvSpPr>
        <p:spPr>
          <a:xfrm>
            <a:off x="6195854" y="358014"/>
            <a:ext cx="5587652" cy="1341926"/>
          </a:xfrm>
        </p:spPr>
        <p:txBody>
          <a:bodyPr anchor="b">
            <a:noAutofit/>
          </a:bodyPr>
          <a:lstStyle>
            <a:lvl1pPr algn="l">
              <a:lnSpc>
                <a:spcPct val="100000"/>
              </a:lnSpc>
              <a:defRPr sz="3500">
                <a:solidFill>
                  <a:srgbClr val="302757"/>
                </a:solidFill>
              </a:defRPr>
            </a:lvl1pPr>
          </a:lstStyle>
          <a:p>
            <a:r>
              <a:rPr lang="en-GB" err="1"/>
              <a:t>Statistikos</a:t>
            </a:r>
            <a:r>
              <a:rPr lang="en-GB"/>
              <a:t> </a:t>
            </a:r>
            <a:r>
              <a:rPr lang="en-GB" err="1"/>
              <a:t>duomenys</a:t>
            </a:r>
            <a:endParaRPr lang="en-LT"/>
          </a:p>
        </p:txBody>
      </p:sp>
      <p:sp>
        <p:nvSpPr>
          <p:cNvPr id="10" name="Text Placeholder 3">
            <a:extLst>
              <a:ext uri="{FF2B5EF4-FFF2-40B4-BE49-F238E27FC236}">
                <a16:creationId xmlns:a16="http://schemas.microsoft.com/office/drawing/2014/main" id="{E7ADD6BD-4A4D-854D-85EE-FEAF60690FEB}"/>
              </a:ext>
            </a:extLst>
          </p:cNvPr>
          <p:cNvSpPr>
            <a:spLocks noGrp="1"/>
          </p:cNvSpPr>
          <p:nvPr>
            <p:ph type="body" sz="half" idx="10" hasCustomPrompt="1"/>
          </p:nvPr>
        </p:nvSpPr>
        <p:spPr>
          <a:xfrm>
            <a:off x="6195854" y="2059763"/>
            <a:ext cx="4317301" cy="691059"/>
          </a:xfrm>
        </p:spPr>
        <p:txBody>
          <a:bodyPr>
            <a:normAutofit/>
          </a:bodyPr>
          <a:lstStyle>
            <a:lvl1pPr marL="0" indent="0">
              <a:lnSpc>
                <a:spcPct val="130000"/>
              </a:lnSpc>
              <a:buNone/>
              <a:defRPr sz="1200">
                <a:solidFill>
                  <a:srgbClr val="302757"/>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err="1"/>
              <a:t>Phasellus</a:t>
            </a:r>
            <a:r>
              <a:rPr lang="en-GB"/>
              <a:t> </a:t>
            </a:r>
            <a:r>
              <a:rPr lang="en-GB" err="1"/>
              <a:t>erat</a:t>
            </a:r>
            <a:r>
              <a:rPr lang="en-GB"/>
              <a:t> ipsum, </a:t>
            </a:r>
            <a:r>
              <a:rPr lang="en-GB" err="1"/>
              <a:t>iaculis</a:t>
            </a:r>
            <a:r>
              <a:rPr lang="en-GB"/>
              <a:t> </a:t>
            </a:r>
            <a:r>
              <a:rPr lang="en-GB" err="1"/>
              <a:t>vel</a:t>
            </a:r>
            <a:r>
              <a:rPr lang="en-GB"/>
              <a:t> </a:t>
            </a:r>
            <a:r>
              <a:rPr lang="en-GB" err="1"/>
              <a:t>condimentum</a:t>
            </a:r>
            <a:r>
              <a:rPr lang="en-GB"/>
              <a:t> </a:t>
            </a:r>
            <a:r>
              <a:rPr lang="en-GB" err="1"/>
              <a:t>vel</a:t>
            </a:r>
            <a:r>
              <a:rPr lang="en-GB"/>
              <a:t>, </a:t>
            </a:r>
            <a:r>
              <a:rPr lang="en-GB" err="1"/>
              <a:t>eleifend</a:t>
            </a:r>
            <a:r>
              <a:rPr lang="en-GB"/>
              <a:t> sit </a:t>
            </a:r>
            <a:r>
              <a:rPr lang="en-GB" err="1"/>
              <a:t>amet</a:t>
            </a:r>
            <a:r>
              <a:rPr lang="en-GB"/>
              <a:t> </a:t>
            </a:r>
            <a:r>
              <a:rPr lang="en-GB" err="1"/>
              <a:t>felis</a:t>
            </a:r>
            <a:r>
              <a:rPr lang="en-GB"/>
              <a:t>. </a:t>
            </a:r>
          </a:p>
        </p:txBody>
      </p:sp>
      <p:sp>
        <p:nvSpPr>
          <p:cNvPr id="22" name="Text Placeholder 3">
            <a:extLst>
              <a:ext uri="{FF2B5EF4-FFF2-40B4-BE49-F238E27FC236}">
                <a16:creationId xmlns:a16="http://schemas.microsoft.com/office/drawing/2014/main" id="{534E0444-467E-1F48-9723-76B15FF379BA}"/>
              </a:ext>
            </a:extLst>
          </p:cNvPr>
          <p:cNvSpPr>
            <a:spLocks noGrp="1"/>
          </p:cNvSpPr>
          <p:nvPr>
            <p:ph type="body" sz="half" idx="11" hasCustomPrompt="1"/>
          </p:nvPr>
        </p:nvSpPr>
        <p:spPr>
          <a:xfrm>
            <a:off x="6195854" y="3110645"/>
            <a:ext cx="4317301" cy="691059"/>
          </a:xfrm>
        </p:spPr>
        <p:txBody>
          <a:bodyPr>
            <a:normAutofit/>
          </a:bodyPr>
          <a:lstStyle>
            <a:lvl1pPr marL="0" indent="0">
              <a:lnSpc>
                <a:spcPct val="130000"/>
              </a:lnSpc>
              <a:buNone/>
              <a:defRPr sz="1200">
                <a:solidFill>
                  <a:srgbClr val="302757"/>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err="1"/>
              <a:t>Phasellus</a:t>
            </a:r>
            <a:r>
              <a:rPr lang="en-GB"/>
              <a:t> </a:t>
            </a:r>
            <a:r>
              <a:rPr lang="en-GB" err="1"/>
              <a:t>erat</a:t>
            </a:r>
            <a:r>
              <a:rPr lang="en-GB"/>
              <a:t> ipsum, </a:t>
            </a:r>
            <a:r>
              <a:rPr lang="en-GB" err="1"/>
              <a:t>iaculis</a:t>
            </a:r>
            <a:r>
              <a:rPr lang="en-GB"/>
              <a:t> </a:t>
            </a:r>
            <a:r>
              <a:rPr lang="en-GB" err="1"/>
              <a:t>vel</a:t>
            </a:r>
            <a:r>
              <a:rPr lang="en-GB"/>
              <a:t> </a:t>
            </a:r>
            <a:r>
              <a:rPr lang="en-GB" err="1"/>
              <a:t>condimentum</a:t>
            </a:r>
            <a:r>
              <a:rPr lang="en-GB"/>
              <a:t> </a:t>
            </a:r>
            <a:r>
              <a:rPr lang="en-GB" err="1"/>
              <a:t>vel</a:t>
            </a:r>
            <a:r>
              <a:rPr lang="en-GB"/>
              <a:t>, </a:t>
            </a:r>
            <a:r>
              <a:rPr lang="en-GB" err="1"/>
              <a:t>eleifend</a:t>
            </a:r>
            <a:r>
              <a:rPr lang="en-GB"/>
              <a:t> sit </a:t>
            </a:r>
            <a:r>
              <a:rPr lang="en-GB" err="1"/>
              <a:t>amet</a:t>
            </a:r>
            <a:r>
              <a:rPr lang="en-GB"/>
              <a:t> </a:t>
            </a:r>
            <a:r>
              <a:rPr lang="en-GB" err="1"/>
              <a:t>felis</a:t>
            </a:r>
            <a:r>
              <a:rPr lang="en-GB"/>
              <a:t>. </a:t>
            </a:r>
          </a:p>
        </p:txBody>
      </p:sp>
      <p:sp>
        <p:nvSpPr>
          <p:cNvPr id="23" name="Text Placeholder 3">
            <a:extLst>
              <a:ext uri="{FF2B5EF4-FFF2-40B4-BE49-F238E27FC236}">
                <a16:creationId xmlns:a16="http://schemas.microsoft.com/office/drawing/2014/main" id="{920053FD-1BCE-FD44-8B67-FE19AEC0D03E}"/>
              </a:ext>
            </a:extLst>
          </p:cNvPr>
          <p:cNvSpPr>
            <a:spLocks noGrp="1"/>
          </p:cNvSpPr>
          <p:nvPr>
            <p:ph type="body" sz="half" idx="12" hasCustomPrompt="1"/>
          </p:nvPr>
        </p:nvSpPr>
        <p:spPr>
          <a:xfrm>
            <a:off x="6195854" y="4121146"/>
            <a:ext cx="4317301" cy="691059"/>
          </a:xfrm>
        </p:spPr>
        <p:txBody>
          <a:bodyPr>
            <a:normAutofit/>
          </a:bodyPr>
          <a:lstStyle>
            <a:lvl1pPr marL="0" indent="0">
              <a:lnSpc>
                <a:spcPct val="130000"/>
              </a:lnSpc>
              <a:buNone/>
              <a:defRPr sz="1200">
                <a:solidFill>
                  <a:srgbClr val="302757"/>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err="1"/>
              <a:t>Phasellus</a:t>
            </a:r>
            <a:r>
              <a:rPr lang="en-GB"/>
              <a:t> </a:t>
            </a:r>
            <a:r>
              <a:rPr lang="en-GB" err="1"/>
              <a:t>erat</a:t>
            </a:r>
            <a:r>
              <a:rPr lang="en-GB"/>
              <a:t> ipsum, </a:t>
            </a:r>
            <a:r>
              <a:rPr lang="en-GB" err="1"/>
              <a:t>iaculis</a:t>
            </a:r>
            <a:r>
              <a:rPr lang="en-GB"/>
              <a:t> </a:t>
            </a:r>
            <a:r>
              <a:rPr lang="en-GB" err="1"/>
              <a:t>vel</a:t>
            </a:r>
            <a:r>
              <a:rPr lang="en-GB"/>
              <a:t> </a:t>
            </a:r>
            <a:r>
              <a:rPr lang="en-GB" err="1"/>
              <a:t>condimentum</a:t>
            </a:r>
            <a:r>
              <a:rPr lang="en-GB"/>
              <a:t> </a:t>
            </a:r>
            <a:r>
              <a:rPr lang="en-GB" err="1"/>
              <a:t>vel</a:t>
            </a:r>
            <a:r>
              <a:rPr lang="en-GB"/>
              <a:t>, </a:t>
            </a:r>
            <a:r>
              <a:rPr lang="en-GB" err="1"/>
              <a:t>eleifend</a:t>
            </a:r>
            <a:r>
              <a:rPr lang="en-GB"/>
              <a:t> sit </a:t>
            </a:r>
            <a:r>
              <a:rPr lang="en-GB" err="1"/>
              <a:t>amet</a:t>
            </a:r>
            <a:r>
              <a:rPr lang="en-GB"/>
              <a:t> </a:t>
            </a:r>
            <a:r>
              <a:rPr lang="en-GB" err="1"/>
              <a:t>felis</a:t>
            </a:r>
            <a:r>
              <a:rPr lang="en-GB"/>
              <a:t>. </a:t>
            </a:r>
          </a:p>
        </p:txBody>
      </p:sp>
      <p:sp>
        <p:nvSpPr>
          <p:cNvPr id="24" name="Text Placeholder 3">
            <a:extLst>
              <a:ext uri="{FF2B5EF4-FFF2-40B4-BE49-F238E27FC236}">
                <a16:creationId xmlns:a16="http://schemas.microsoft.com/office/drawing/2014/main" id="{818B7215-47CD-6348-855A-50C9B9829008}"/>
              </a:ext>
            </a:extLst>
          </p:cNvPr>
          <p:cNvSpPr>
            <a:spLocks noGrp="1"/>
          </p:cNvSpPr>
          <p:nvPr>
            <p:ph type="body" sz="half" idx="13" hasCustomPrompt="1"/>
          </p:nvPr>
        </p:nvSpPr>
        <p:spPr>
          <a:xfrm>
            <a:off x="6195853" y="5131647"/>
            <a:ext cx="4317301" cy="691059"/>
          </a:xfrm>
        </p:spPr>
        <p:txBody>
          <a:bodyPr>
            <a:normAutofit/>
          </a:bodyPr>
          <a:lstStyle>
            <a:lvl1pPr marL="0" indent="0">
              <a:lnSpc>
                <a:spcPct val="130000"/>
              </a:lnSpc>
              <a:buNone/>
              <a:defRPr sz="1200">
                <a:solidFill>
                  <a:srgbClr val="302757"/>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err="1"/>
              <a:t>Phasellus</a:t>
            </a:r>
            <a:r>
              <a:rPr lang="en-GB"/>
              <a:t> </a:t>
            </a:r>
            <a:r>
              <a:rPr lang="en-GB" err="1"/>
              <a:t>erat</a:t>
            </a:r>
            <a:r>
              <a:rPr lang="en-GB"/>
              <a:t> ipsum, </a:t>
            </a:r>
            <a:r>
              <a:rPr lang="en-GB" err="1"/>
              <a:t>iaculis</a:t>
            </a:r>
            <a:r>
              <a:rPr lang="en-GB"/>
              <a:t> </a:t>
            </a:r>
            <a:r>
              <a:rPr lang="en-GB" err="1"/>
              <a:t>vel</a:t>
            </a:r>
            <a:r>
              <a:rPr lang="en-GB"/>
              <a:t> </a:t>
            </a:r>
            <a:r>
              <a:rPr lang="en-GB" err="1"/>
              <a:t>condimentum</a:t>
            </a:r>
            <a:r>
              <a:rPr lang="en-GB"/>
              <a:t> </a:t>
            </a:r>
            <a:r>
              <a:rPr lang="en-GB" err="1"/>
              <a:t>vel</a:t>
            </a:r>
            <a:r>
              <a:rPr lang="en-GB"/>
              <a:t>, </a:t>
            </a:r>
            <a:r>
              <a:rPr lang="en-GB" err="1"/>
              <a:t>eleifend</a:t>
            </a:r>
            <a:r>
              <a:rPr lang="en-GB"/>
              <a:t> sit </a:t>
            </a:r>
            <a:r>
              <a:rPr lang="en-GB" err="1"/>
              <a:t>amet</a:t>
            </a:r>
            <a:r>
              <a:rPr lang="en-GB"/>
              <a:t> </a:t>
            </a:r>
            <a:r>
              <a:rPr lang="en-GB" err="1"/>
              <a:t>felis</a:t>
            </a:r>
            <a:r>
              <a:rPr lang="en-GB"/>
              <a:t>. </a:t>
            </a:r>
          </a:p>
        </p:txBody>
      </p:sp>
      <p:pic>
        <p:nvPicPr>
          <p:cNvPr id="14" name="Picture 13">
            <a:extLst>
              <a:ext uri="{FF2B5EF4-FFF2-40B4-BE49-F238E27FC236}">
                <a16:creationId xmlns:a16="http://schemas.microsoft.com/office/drawing/2014/main" id="{3D836F99-D1F4-EA43-BB41-6ACFE926C462}"/>
              </a:ext>
            </a:extLst>
          </p:cNvPr>
          <p:cNvPicPr>
            <a:picLocks noChangeAspect="1"/>
          </p:cNvPicPr>
          <p:nvPr userDrawn="1"/>
        </p:nvPicPr>
        <p:blipFill>
          <a:blip r:embed="rId2"/>
          <a:stretch>
            <a:fillRect/>
          </a:stretch>
        </p:blipFill>
        <p:spPr>
          <a:xfrm>
            <a:off x="408494" y="364935"/>
            <a:ext cx="313724" cy="395293"/>
          </a:xfrm>
          <a:prstGeom prst="rect">
            <a:avLst/>
          </a:prstGeom>
        </p:spPr>
      </p:pic>
    </p:spTree>
    <p:extLst>
      <p:ext uri="{BB962C8B-B14F-4D97-AF65-F5344CB8AC3E}">
        <p14:creationId xmlns:p14="http://schemas.microsoft.com/office/powerpoint/2010/main" val="639196181"/>
      </p:ext>
    </p:extLst>
  </p:cSld>
  <p:clrMapOvr>
    <a:masterClrMapping/>
  </p:clrMapOvr>
  <p:hf hdr="0" ftr="0"/>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Final slide">
    <p:bg>
      <p:bgPr>
        <a:solidFill>
          <a:srgbClr val="302857"/>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D8F41B1-0096-7440-92A9-FC44A99223B3}"/>
              </a:ext>
            </a:extLst>
          </p:cNvPr>
          <p:cNvPicPr>
            <a:picLocks noChangeAspect="1"/>
          </p:cNvPicPr>
          <p:nvPr userDrawn="1"/>
        </p:nvPicPr>
        <p:blipFill>
          <a:blip r:embed="rId2"/>
          <a:stretch>
            <a:fillRect/>
          </a:stretch>
        </p:blipFill>
        <p:spPr>
          <a:xfrm>
            <a:off x="4694271" y="2602081"/>
            <a:ext cx="2803458" cy="1168640"/>
          </a:xfrm>
          <a:prstGeom prst="rect">
            <a:avLst/>
          </a:prstGeom>
        </p:spPr>
      </p:pic>
    </p:spTree>
    <p:extLst>
      <p:ext uri="{BB962C8B-B14F-4D97-AF65-F5344CB8AC3E}">
        <p14:creationId xmlns:p14="http://schemas.microsoft.com/office/powerpoint/2010/main" val="4236407275"/>
      </p:ext>
    </p:extLst>
  </p:cSld>
  <p:clrMapOvr>
    <a:masterClrMapping/>
  </p:clrMapOvr>
  <p:hf hdr="0" ftr="0"/>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Final slide2">
    <p:bg>
      <p:bgPr>
        <a:solidFill>
          <a:srgbClr val="302857"/>
        </a:solid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60A8019B-23CF-5049-AC40-C8CA7DC7E2C4}"/>
              </a:ext>
            </a:extLst>
          </p:cNvPr>
          <p:cNvSpPr/>
          <p:nvPr userDrawn="1"/>
        </p:nvSpPr>
        <p:spPr>
          <a:xfrm>
            <a:off x="0" y="0"/>
            <a:ext cx="12192000" cy="6858000"/>
          </a:xfrm>
          <a:prstGeom prst="rect">
            <a:avLst/>
          </a:prstGeom>
          <a:solidFill>
            <a:srgbClr val="302757"/>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LT"/>
          </a:p>
        </p:txBody>
      </p:sp>
      <p:sp>
        <p:nvSpPr>
          <p:cNvPr id="5" name="Picture Placeholder 2">
            <a:extLst>
              <a:ext uri="{FF2B5EF4-FFF2-40B4-BE49-F238E27FC236}">
                <a16:creationId xmlns:a16="http://schemas.microsoft.com/office/drawing/2014/main" id="{99D1C85B-C1BA-F942-AA3D-8ABDA4BDC876}"/>
              </a:ext>
            </a:extLst>
          </p:cNvPr>
          <p:cNvSpPr>
            <a:spLocks noGrp="1"/>
          </p:cNvSpPr>
          <p:nvPr>
            <p:ph type="pic" idx="1"/>
          </p:nvPr>
        </p:nvSpPr>
        <p:spPr>
          <a:xfrm>
            <a:off x="0" y="0"/>
            <a:ext cx="12192000" cy="68580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lt-LT"/>
              <a:t>Spustelėkite piktogramą norėdami įtraukti paveikslėlį</a:t>
            </a:r>
            <a:endParaRPr lang="en-LT"/>
          </a:p>
        </p:txBody>
      </p:sp>
      <p:pic>
        <p:nvPicPr>
          <p:cNvPr id="3" name="Picture 2">
            <a:extLst>
              <a:ext uri="{FF2B5EF4-FFF2-40B4-BE49-F238E27FC236}">
                <a16:creationId xmlns:a16="http://schemas.microsoft.com/office/drawing/2014/main" id="{E9FA9F3D-DB9D-F74B-83B0-5A6088EE9C31}"/>
              </a:ext>
            </a:extLst>
          </p:cNvPr>
          <p:cNvPicPr>
            <a:picLocks noChangeAspect="1"/>
          </p:cNvPicPr>
          <p:nvPr userDrawn="1"/>
        </p:nvPicPr>
        <p:blipFill>
          <a:blip r:embed="rId2"/>
          <a:stretch>
            <a:fillRect/>
          </a:stretch>
        </p:blipFill>
        <p:spPr>
          <a:xfrm>
            <a:off x="395477" y="360178"/>
            <a:ext cx="317500" cy="400050"/>
          </a:xfrm>
          <a:prstGeom prst="rect">
            <a:avLst/>
          </a:prstGeom>
        </p:spPr>
      </p:pic>
      <p:sp>
        <p:nvSpPr>
          <p:cNvPr id="6" name="Title 1">
            <a:extLst>
              <a:ext uri="{FF2B5EF4-FFF2-40B4-BE49-F238E27FC236}">
                <a16:creationId xmlns:a16="http://schemas.microsoft.com/office/drawing/2014/main" id="{881B3020-1657-6B49-A9E1-55575778D52E}"/>
              </a:ext>
            </a:extLst>
          </p:cNvPr>
          <p:cNvSpPr>
            <a:spLocks noGrp="1"/>
          </p:cNvSpPr>
          <p:nvPr>
            <p:ph type="title" hasCustomPrompt="1"/>
          </p:nvPr>
        </p:nvSpPr>
        <p:spPr>
          <a:xfrm>
            <a:off x="4129881" y="2628900"/>
            <a:ext cx="3932237" cy="1600200"/>
          </a:xfrm>
        </p:spPr>
        <p:txBody>
          <a:bodyPr anchor="b"/>
          <a:lstStyle>
            <a:lvl1pPr algn="ctr">
              <a:lnSpc>
                <a:spcPct val="110000"/>
              </a:lnSpc>
              <a:defRPr sz="3200">
                <a:solidFill>
                  <a:schemeClr val="bg1"/>
                </a:solidFill>
              </a:defRPr>
            </a:lvl1pPr>
          </a:lstStyle>
          <a:p>
            <a:r>
              <a:rPr lang="en-GB"/>
              <a:t>About our</a:t>
            </a:r>
            <a:br>
              <a:rPr lang="en-GB"/>
            </a:br>
            <a:r>
              <a:rPr lang="en-GB"/>
              <a:t>Lorem ipsum</a:t>
            </a:r>
            <a:br>
              <a:rPr lang="en-GB"/>
            </a:br>
            <a:r>
              <a:rPr lang="en-GB" err="1"/>
              <a:t>dolor</a:t>
            </a:r>
            <a:r>
              <a:rPr lang="en-GB"/>
              <a:t> sit</a:t>
            </a:r>
            <a:endParaRPr lang="en-LT"/>
          </a:p>
        </p:txBody>
      </p:sp>
    </p:spTree>
    <p:extLst>
      <p:ext uri="{BB962C8B-B14F-4D97-AF65-F5344CB8AC3E}">
        <p14:creationId xmlns:p14="http://schemas.microsoft.com/office/powerpoint/2010/main" val="2590789828"/>
      </p:ext>
    </p:extLst>
  </p:cSld>
  <p:clrMapOvr>
    <a:masterClrMapping/>
  </p:clrMapOvr>
  <p:hf hdr="0" ftr="0"/>
</p:sldLayout>
</file>

<file path=ppt/slideLayouts/slideLayout28.xml><?xml version="1.0" encoding="utf-8"?>
<p:sldLayout xmlns:a="http://schemas.openxmlformats.org/drawingml/2006/main" xmlns:r="http://schemas.openxmlformats.org/officeDocument/2006/relationships" xmlns:p="http://schemas.openxmlformats.org/presentationml/2006/main" type="blank" preserve="1">
  <p:cSld name="Tuščia">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7A5A17AD-2019-FF49-B507-9DE671DB5CF7}"/>
              </a:ext>
            </a:extLst>
          </p:cNvPr>
          <p:cNvPicPr>
            <a:picLocks noChangeAspect="1"/>
          </p:cNvPicPr>
          <p:nvPr userDrawn="1"/>
        </p:nvPicPr>
        <p:blipFill>
          <a:blip r:embed="rId2"/>
          <a:stretch>
            <a:fillRect/>
          </a:stretch>
        </p:blipFill>
        <p:spPr>
          <a:xfrm>
            <a:off x="408494" y="364935"/>
            <a:ext cx="313724" cy="395293"/>
          </a:xfrm>
          <a:prstGeom prst="rect">
            <a:avLst/>
          </a:prstGeom>
        </p:spPr>
      </p:pic>
    </p:spTree>
    <p:extLst>
      <p:ext uri="{BB962C8B-B14F-4D97-AF65-F5344CB8AC3E}">
        <p14:creationId xmlns:p14="http://schemas.microsoft.com/office/powerpoint/2010/main" val="2751940763"/>
      </p:ext>
    </p:extLst>
  </p:cSld>
  <p:clrMapOvr>
    <a:masterClrMapping/>
  </p:clrMapOvr>
  <p:hf hdr="0" ftr="0"/>
</p:sldLayout>
</file>

<file path=ppt/slideLayouts/slideLayout29.xml><?xml version="1.0" encoding="utf-8"?>
<p:sldLayout xmlns:a="http://schemas.openxmlformats.org/drawingml/2006/main" xmlns:r="http://schemas.openxmlformats.org/officeDocument/2006/relationships" xmlns:p="http://schemas.openxmlformats.org/presentationml/2006/main" userDrawn="1">
  <p:cSld name="Chart">
    <p:spTree>
      <p:nvGrpSpPr>
        <p:cNvPr id="1" name=""/>
        <p:cNvGrpSpPr/>
        <p:nvPr/>
      </p:nvGrpSpPr>
      <p:grpSpPr>
        <a:xfrm>
          <a:off x="0" y="0"/>
          <a:ext cx="0" cy="0"/>
          <a:chOff x="0" y="0"/>
          <a:chExt cx="0" cy="0"/>
        </a:xfrm>
      </p:grpSpPr>
      <p:sp>
        <p:nvSpPr>
          <p:cNvPr id="16" name="TextBox 15">
            <a:extLst>
              <a:ext uri="{FF2B5EF4-FFF2-40B4-BE49-F238E27FC236}">
                <a16:creationId xmlns:a16="http://schemas.microsoft.com/office/drawing/2014/main" id="{A4F49194-9068-41AA-B460-962319BF96A4}"/>
              </a:ext>
            </a:extLst>
          </p:cNvPr>
          <p:cNvSpPr txBox="1"/>
          <p:nvPr userDrawn="1"/>
        </p:nvSpPr>
        <p:spPr>
          <a:xfrm>
            <a:off x="11072378" y="235732"/>
            <a:ext cx="814647" cy="615553"/>
          </a:xfrm>
          <a:prstGeom prst="rect">
            <a:avLst/>
          </a:prstGeom>
          <a:noFill/>
        </p:spPr>
        <p:txBody>
          <a:bodyPr wrap="none" rtlCol="0">
            <a:spAutoFit/>
          </a:bodyPr>
          <a:lstStyle/>
          <a:p>
            <a:r>
              <a:rPr lang="en-US" sz="3400" b="1" noProof="0">
                <a:solidFill>
                  <a:schemeClr val="accent1"/>
                </a:solidFill>
                <a:latin typeface="Arial Black" panose="020B0A04020102020204" pitchFamily="34" charset="0"/>
              </a:rPr>
              <a:t>FR</a:t>
            </a:r>
          </a:p>
        </p:txBody>
      </p:sp>
      <p:grpSp>
        <p:nvGrpSpPr>
          <p:cNvPr id="28" name="Group 27">
            <a:extLst>
              <a:ext uri="{FF2B5EF4-FFF2-40B4-BE49-F238E27FC236}">
                <a16:creationId xmlns:a16="http://schemas.microsoft.com/office/drawing/2014/main" id="{5806E656-313A-47B1-B381-D004200F7A01}"/>
              </a:ext>
            </a:extLst>
          </p:cNvPr>
          <p:cNvGrpSpPr/>
          <p:nvPr userDrawn="1"/>
        </p:nvGrpSpPr>
        <p:grpSpPr>
          <a:xfrm flipH="1">
            <a:off x="7561328" y="0"/>
            <a:ext cx="4831840" cy="3541007"/>
            <a:chOff x="-192127" y="-2"/>
            <a:chExt cx="4831840" cy="3367272"/>
          </a:xfrm>
        </p:grpSpPr>
        <p:sp>
          <p:nvSpPr>
            <p:cNvPr id="29" name="Diagonal Stripe 28">
              <a:extLst>
                <a:ext uri="{FF2B5EF4-FFF2-40B4-BE49-F238E27FC236}">
                  <a16:creationId xmlns:a16="http://schemas.microsoft.com/office/drawing/2014/main" id="{65F8E2DA-4BB4-4421-9172-A11AF38DFEF4}"/>
                </a:ext>
              </a:extLst>
            </p:cNvPr>
            <p:cNvSpPr/>
            <p:nvPr userDrawn="1"/>
          </p:nvSpPr>
          <p:spPr>
            <a:xfrm>
              <a:off x="0" y="-1"/>
              <a:ext cx="4639713" cy="3367271"/>
            </a:xfrm>
            <a:prstGeom prst="diagStripe">
              <a:avLst>
                <a:gd name="adj" fmla="val 51202"/>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a:solidFill>
                  <a:schemeClr val="tx1"/>
                </a:solidFill>
              </a:endParaRPr>
            </a:p>
          </p:txBody>
        </p:sp>
        <p:cxnSp>
          <p:nvCxnSpPr>
            <p:cNvPr id="30" name="Straight Connector 29">
              <a:extLst>
                <a:ext uri="{FF2B5EF4-FFF2-40B4-BE49-F238E27FC236}">
                  <a16:creationId xmlns:a16="http://schemas.microsoft.com/office/drawing/2014/main" id="{6EDB47F2-B6A7-40B4-8A2C-06719F75C085}"/>
                </a:ext>
              </a:extLst>
            </p:cNvPr>
            <p:cNvCxnSpPr>
              <a:cxnSpLocks/>
            </p:cNvCxnSpPr>
            <p:nvPr userDrawn="1"/>
          </p:nvCxnSpPr>
          <p:spPr>
            <a:xfrm flipV="1">
              <a:off x="1433638" y="-2"/>
              <a:ext cx="1240971" cy="916595"/>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31" name="Parallelogram 30">
              <a:extLst>
                <a:ext uri="{FF2B5EF4-FFF2-40B4-BE49-F238E27FC236}">
                  <a16:creationId xmlns:a16="http://schemas.microsoft.com/office/drawing/2014/main" id="{B188E7A9-2351-4B68-98B8-10099CB39CD2}"/>
                </a:ext>
              </a:extLst>
            </p:cNvPr>
            <p:cNvSpPr/>
            <p:nvPr userDrawn="1"/>
          </p:nvSpPr>
          <p:spPr>
            <a:xfrm rot="19421162">
              <a:off x="-192127" y="1140864"/>
              <a:ext cx="1354398" cy="214994"/>
            </a:xfrm>
            <a:prstGeom prst="parallelogram">
              <a:avLst>
                <a:gd name="adj" fmla="val 72003"/>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a:p>
          </p:txBody>
        </p:sp>
      </p:grpSp>
      <p:sp>
        <p:nvSpPr>
          <p:cNvPr id="33" name="Parallelogram 32">
            <a:extLst>
              <a:ext uri="{FF2B5EF4-FFF2-40B4-BE49-F238E27FC236}">
                <a16:creationId xmlns:a16="http://schemas.microsoft.com/office/drawing/2014/main" id="{F088C182-BF10-45B2-B159-7702E00D31D4}"/>
              </a:ext>
            </a:extLst>
          </p:cNvPr>
          <p:cNvSpPr/>
          <p:nvPr userDrawn="1"/>
        </p:nvSpPr>
        <p:spPr>
          <a:xfrm flipH="1">
            <a:off x="6679908" y="1"/>
            <a:ext cx="1447800" cy="639064"/>
          </a:xfrm>
          <a:prstGeom prst="parallelogram">
            <a:avLst>
              <a:gd name="adj" fmla="val 135617"/>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noProof="0"/>
          </a:p>
        </p:txBody>
      </p:sp>
      <p:sp>
        <p:nvSpPr>
          <p:cNvPr id="34" name="Text Placeholder 4" title="Subtitle">
            <a:extLst>
              <a:ext uri="{FF2B5EF4-FFF2-40B4-BE49-F238E27FC236}">
                <a16:creationId xmlns:a16="http://schemas.microsoft.com/office/drawing/2014/main" id="{FB561B16-2788-452A-B7AF-A482256DCDF2}"/>
              </a:ext>
            </a:extLst>
          </p:cNvPr>
          <p:cNvSpPr>
            <a:spLocks noGrp="1"/>
          </p:cNvSpPr>
          <p:nvPr>
            <p:ph type="body" sz="quarter" idx="16" hasCustomPrompt="1"/>
          </p:nvPr>
        </p:nvSpPr>
        <p:spPr>
          <a:xfrm>
            <a:off x="520493" y="1376932"/>
            <a:ext cx="7368596" cy="608895"/>
          </a:xfrm>
          <a:prstGeom prst="rect">
            <a:avLst/>
          </a:prstGeom>
        </p:spPr>
        <p:txBody>
          <a:bodyPr/>
          <a:lstStyle>
            <a:lvl1pPr marL="0" indent="0">
              <a:buNone/>
              <a:defRPr sz="2000" spc="300">
                <a:solidFill>
                  <a:schemeClr val="accent6"/>
                </a:solidFill>
              </a:defRPr>
            </a:lvl1pPr>
            <a:lvl2pPr marL="457200" indent="0">
              <a:buNone/>
              <a:defRPr/>
            </a:lvl2pPr>
          </a:lstStyle>
          <a:p>
            <a:pPr lvl="0"/>
            <a:r>
              <a:rPr lang="en-US" noProof="0"/>
              <a:t>CLICK TO SUBTITLE STYLE</a:t>
            </a:r>
          </a:p>
        </p:txBody>
      </p:sp>
      <p:sp>
        <p:nvSpPr>
          <p:cNvPr id="2" name="Footer Placeholder 1">
            <a:extLst>
              <a:ext uri="{FF2B5EF4-FFF2-40B4-BE49-F238E27FC236}">
                <a16:creationId xmlns:a16="http://schemas.microsoft.com/office/drawing/2014/main" id="{D6990C03-1647-2044-B335-6F5F19E4E5FC}"/>
              </a:ext>
            </a:extLst>
          </p:cNvPr>
          <p:cNvSpPr>
            <a:spLocks noGrp="1"/>
          </p:cNvSpPr>
          <p:nvPr>
            <p:ph type="ftr" sz="quarter" idx="17"/>
          </p:nvPr>
        </p:nvSpPr>
        <p:spPr/>
        <p:txBody>
          <a:bodyPr/>
          <a:lstStyle/>
          <a:p>
            <a:endParaRPr lang="en-US" noProof="0"/>
          </a:p>
        </p:txBody>
      </p:sp>
      <p:sp>
        <p:nvSpPr>
          <p:cNvPr id="3" name="Slide Number Placeholder 2">
            <a:extLst>
              <a:ext uri="{FF2B5EF4-FFF2-40B4-BE49-F238E27FC236}">
                <a16:creationId xmlns:a16="http://schemas.microsoft.com/office/drawing/2014/main" id="{4F03A7CC-E6DC-1544-BE55-15EC1718B77C}"/>
              </a:ext>
            </a:extLst>
          </p:cNvPr>
          <p:cNvSpPr>
            <a:spLocks noGrp="1"/>
          </p:cNvSpPr>
          <p:nvPr>
            <p:ph type="sldNum" sz="quarter" idx="18"/>
          </p:nvPr>
        </p:nvSpPr>
        <p:spPr/>
        <p:txBody>
          <a:bodyPr/>
          <a:lstStyle/>
          <a:p>
            <a:fld id="{8699F50C-BE38-4BD0-BA84-9B090E1F2B9B}" type="slidenum">
              <a:rPr lang="en-US" noProof="0" smtClean="0"/>
              <a:t>‹#›</a:t>
            </a:fld>
            <a:endParaRPr lang="en-US" noProof="0"/>
          </a:p>
        </p:txBody>
      </p:sp>
      <p:sp>
        <p:nvSpPr>
          <p:cNvPr id="17" name="Title 1" title="Title ">
            <a:extLst>
              <a:ext uri="{FF2B5EF4-FFF2-40B4-BE49-F238E27FC236}">
                <a16:creationId xmlns:a16="http://schemas.microsoft.com/office/drawing/2014/main" id="{BDEC780E-6412-1344-A62E-6B84E9CCB678}"/>
              </a:ext>
            </a:extLst>
          </p:cNvPr>
          <p:cNvSpPr>
            <a:spLocks noGrp="1"/>
          </p:cNvSpPr>
          <p:nvPr>
            <p:ph type="title" hasCustomPrompt="1"/>
          </p:nvPr>
        </p:nvSpPr>
        <p:spPr>
          <a:xfrm>
            <a:off x="518678" y="209028"/>
            <a:ext cx="8333222" cy="1147969"/>
          </a:xfrm>
          <a:prstGeom prst="rect">
            <a:avLst/>
          </a:prstGeom>
        </p:spPr>
        <p:txBody>
          <a:bodyPr bIns="0" anchor="b">
            <a:normAutofit/>
          </a:bodyPr>
          <a:lstStyle>
            <a:lvl1pPr>
              <a:defRPr sz="4400" b="1">
                <a:solidFill>
                  <a:schemeClr val="accent1"/>
                </a:solidFill>
              </a:defRPr>
            </a:lvl1pPr>
          </a:lstStyle>
          <a:p>
            <a:r>
              <a:rPr lang="en-US" noProof="0"/>
              <a:t>Click to Edit Master Title Style </a:t>
            </a:r>
          </a:p>
        </p:txBody>
      </p:sp>
      <p:sp>
        <p:nvSpPr>
          <p:cNvPr id="5" name="Text Placeholder 4">
            <a:extLst>
              <a:ext uri="{FF2B5EF4-FFF2-40B4-BE49-F238E27FC236}">
                <a16:creationId xmlns:a16="http://schemas.microsoft.com/office/drawing/2014/main" id="{2C82AC85-33B6-2B49-8BF4-08414444375C}"/>
              </a:ext>
            </a:extLst>
          </p:cNvPr>
          <p:cNvSpPr>
            <a:spLocks noGrp="1"/>
          </p:cNvSpPr>
          <p:nvPr>
            <p:ph type="body" sz="quarter" idx="19" hasCustomPrompt="1"/>
          </p:nvPr>
        </p:nvSpPr>
        <p:spPr>
          <a:xfrm>
            <a:off x="531814" y="2005762"/>
            <a:ext cx="5225764" cy="4083888"/>
          </a:xfrm>
          <a:prstGeom prst="rect">
            <a:avLst/>
          </a:prstGeom>
        </p:spPr>
        <p:txBody>
          <a:bodyPr/>
          <a:lstStyle>
            <a:lvl1pPr marL="0" indent="0">
              <a:buNone/>
              <a:defRPr sz="2400">
                <a:solidFill>
                  <a:schemeClr val="tx1"/>
                </a:solidFill>
              </a:defRPr>
            </a:lvl1pPr>
            <a:lvl2pPr marL="457200" indent="0">
              <a:buNone/>
              <a:defRPr sz="2400">
                <a:solidFill>
                  <a:schemeClr val="bg1"/>
                </a:solidFill>
              </a:defRPr>
            </a:lvl2pPr>
            <a:lvl3pPr marL="914400" indent="0">
              <a:buNone/>
              <a:defRPr sz="2400">
                <a:solidFill>
                  <a:schemeClr val="bg1"/>
                </a:solidFill>
              </a:defRPr>
            </a:lvl3pPr>
            <a:lvl4pPr marL="1371600" indent="0">
              <a:buNone/>
              <a:defRPr sz="2400">
                <a:solidFill>
                  <a:schemeClr val="bg1"/>
                </a:solidFill>
              </a:defRPr>
            </a:lvl4pPr>
            <a:lvl5pPr marL="1828800" indent="0">
              <a:buNone/>
              <a:defRPr sz="2400">
                <a:solidFill>
                  <a:schemeClr val="bg1"/>
                </a:solidFill>
              </a:defRPr>
            </a:lvl5pPr>
          </a:lstStyle>
          <a:p>
            <a:pPr lvl="0"/>
            <a:r>
              <a:rPr lang="en-US" noProof="0"/>
              <a:t>Text here</a:t>
            </a:r>
          </a:p>
        </p:txBody>
      </p:sp>
      <p:sp>
        <p:nvSpPr>
          <p:cNvPr id="20" name="Chart Placeholder 2" title="Chart">
            <a:extLst>
              <a:ext uri="{FF2B5EF4-FFF2-40B4-BE49-F238E27FC236}">
                <a16:creationId xmlns:a16="http://schemas.microsoft.com/office/drawing/2014/main" id="{0EF0FD2A-B62A-4931-846D-2602DED26606}"/>
              </a:ext>
            </a:extLst>
          </p:cNvPr>
          <p:cNvSpPr>
            <a:spLocks noGrp="1"/>
          </p:cNvSpPr>
          <p:nvPr>
            <p:ph type="chart" sz="quarter" idx="10"/>
          </p:nvPr>
        </p:nvSpPr>
        <p:spPr>
          <a:xfrm>
            <a:off x="5796114" y="2005762"/>
            <a:ext cx="5719397" cy="4084470"/>
          </a:xfrm>
          <a:prstGeom prst="rect">
            <a:avLst/>
          </a:prstGeom>
        </p:spPr>
        <p:txBody>
          <a:bodyPr vert="horz" lIns="91420" tIns="45710" rIns="91420" bIns="45710">
            <a:noAutofit/>
          </a:bodyPr>
          <a:lstStyle>
            <a:lvl1pPr marL="0" indent="0" algn="ctr">
              <a:buNone/>
              <a:defRPr sz="2000" b="0" i="0">
                <a:solidFill>
                  <a:schemeClr val="tx1"/>
                </a:solidFill>
                <a:latin typeface="+mn-lt"/>
                <a:cs typeface="CiscoSans ExtraLight"/>
              </a:defRPr>
            </a:lvl1pPr>
          </a:lstStyle>
          <a:p>
            <a:pPr lvl="0"/>
            <a:r>
              <a:rPr lang="lt-LT" noProof="0"/>
              <a:t>Spustelėkite piktogramą, jei norite pridėti diagramą</a:t>
            </a:r>
            <a:endParaRPr lang="en-US" noProof="0"/>
          </a:p>
        </p:txBody>
      </p:sp>
    </p:spTree>
    <p:extLst>
      <p:ext uri="{BB962C8B-B14F-4D97-AF65-F5344CB8AC3E}">
        <p14:creationId xmlns:p14="http://schemas.microsoft.com/office/powerpoint/2010/main" val="3114828425"/>
      </p:ext>
    </p:extLst>
  </p:cSld>
  <p:clrMapOvr>
    <a:masterClrMapping/>
  </p:clrMapOvr>
  <p:hf hdr="0" ftr="0"/>
  <p:extLst>
    <p:ext uri="{DCECCB84-F9BA-43D5-87BE-67443E8EF086}">
      <p15:sldGuideLst xmlns:p15="http://schemas.microsoft.com/office/powerpoint/2012/main">
        <p15:guide id="1" orient="horz" pos="142">
          <p15:clr>
            <a:srgbClr val="FBAE40"/>
          </p15:clr>
        </p15:guide>
        <p15:guide id="2" pos="3840">
          <p15:clr>
            <a:srgbClr val="FBAE40"/>
          </p15:clr>
        </p15:guide>
        <p15:guide id="3" pos="778">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Content1">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20E444-E3F9-0148-A523-2F263BB7B9FD}"/>
              </a:ext>
            </a:extLst>
          </p:cNvPr>
          <p:cNvSpPr>
            <a:spLocks noGrp="1"/>
          </p:cNvSpPr>
          <p:nvPr>
            <p:ph type="title" hasCustomPrompt="1"/>
          </p:nvPr>
        </p:nvSpPr>
        <p:spPr>
          <a:xfrm>
            <a:off x="1329872" y="637495"/>
            <a:ext cx="4184189" cy="2791506"/>
          </a:xfrm>
        </p:spPr>
        <p:txBody>
          <a:bodyPr>
            <a:normAutofit/>
          </a:bodyPr>
          <a:lstStyle>
            <a:lvl1pPr>
              <a:lnSpc>
                <a:spcPct val="100000"/>
              </a:lnSpc>
              <a:defRPr sz="3500"/>
            </a:lvl1pPr>
          </a:lstStyle>
          <a:p>
            <a:r>
              <a:rPr lang="en-GB" err="1"/>
              <a:t>Temos</a:t>
            </a:r>
            <a:r>
              <a:rPr lang="en-GB"/>
              <a:t> </a:t>
            </a:r>
            <a:r>
              <a:rPr lang="en-GB" err="1"/>
              <a:t>pavadinimas</a:t>
            </a:r>
            <a:r>
              <a:rPr lang="en-GB"/>
              <a:t> business</a:t>
            </a:r>
            <a:endParaRPr lang="en-LT"/>
          </a:p>
        </p:txBody>
      </p:sp>
      <p:pic>
        <p:nvPicPr>
          <p:cNvPr id="7" name="Picture 6">
            <a:extLst>
              <a:ext uri="{FF2B5EF4-FFF2-40B4-BE49-F238E27FC236}">
                <a16:creationId xmlns:a16="http://schemas.microsoft.com/office/drawing/2014/main" id="{C860C4B2-6137-D948-9403-5A742964DC6E}"/>
              </a:ext>
            </a:extLst>
          </p:cNvPr>
          <p:cNvPicPr>
            <a:picLocks noChangeAspect="1"/>
          </p:cNvPicPr>
          <p:nvPr userDrawn="1"/>
        </p:nvPicPr>
        <p:blipFill>
          <a:blip r:embed="rId2"/>
          <a:stretch>
            <a:fillRect/>
          </a:stretch>
        </p:blipFill>
        <p:spPr>
          <a:xfrm>
            <a:off x="408494" y="364935"/>
            <a:ext cx="313724" cy="395293"/>
          </a:xfrm>
          <a:prstGeom prst="rect">
            <a:avLst/>
          </a:prstGeom>
        </p:spPr>
      </p:pic>
      <p:sp>
        <p:nvSpPr>
          <p:cNvPr id="8" name="Rectangle 7">
            <a:extLst>
              <a:ext uri="{FF2B5EF4-FFF2-40B4-BE49-F238E27FC236}">
                <a16:creationId xmlns:a16="http://schemas.microsoft.com/office/drawing/2014/main" id="{D8CF0C59-B147-EF4C-880A-4931CF58A0DB}"/>
              </a:ext>
            </a:extLst>
          </p:cNvPr>
          <p:cNvSpPr/>
          <p:nvPr userDrawn="1"/>
        </p:nvSpPr>
        <p:spPr>
          <a:xfrm>
            <a:off x="7335581" y="0"/>
            <a:ext cx="4856419" cy="6858000"/>
          </a:xfrm>
          <a:prstGeom prst="rect">
            <a:avLst/>
          </a:prstGeom>
          <a:solidFill>
            <a:srgbClr val="3027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LT"/>
          </a:p>
        </p:txBody>
      </p:sp>
      <p:sp>
        <p:nvSpPr>
          <p:cNvPr id="9" name="Text Placeholder 3">
            <a:extLst>
              <a:ext uri="{FF2B5EF4-FFF2-40B4-BE49-F238E27FC236}">
                <a16:creationId xmlns:a16="http://schemas.microsoft.com/office/drawing/2014/main" id="{713E68CC-CE91-4545-BC77-FB470A909C0F}"/>
              </a:ext>
            </a:extLst>
          </p:cNvPr>
          <p:cNvSpPr>
            <a:spLocks noGrp="1"/>
          </p:cNvSpPr>
          <p:nvPr>
            <p:ph type="body" sz="half" idx="2" hasCustomPrompt="1"/>
          </p:nvPr>
        </p:nvSpPr>
        <p:spPr>
          <a:xfrm>
            <a:off x="7961955" y="3160337"/>
            <a:ext cx="3539093" cy="2533453"/>
          </a:xfrm>
        </p:spPr>
        <p:txBody>
          <a:bodyPr>
            <a:normAutofit/>
          </a:bodyPr>
          <a:lstStyle>
            <a:lvl1pPr marL="0" indent="0">
              <a:lnSpc>
                <a:spcPct val="130000"/>
              </a:lnSpc>
              <a:buNone/>
              <a:defRPr sz="1200">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err="1"/>
              <a:t>Phasellus</a:t>
            </a:r>
            <a:r>
              <a:rPr lang="en-GB"/>
              <a:t> </a:t>
            </a:r>
            <a:r>
              <a:rPr lang="en-GB" err="1"/>
              <a:t>erat</a:t>
            </a:r>
            <a:r>
              <a:rPr lang="en-GB"/>
              <a:t> ipsum, </a:t>
            </a:r>
            <a:r>
              <a:rPr lang="en-GB" err="1"/>
              <a:t>iaculis</a:t>
            </a:r>
            <a:r>
              <a:rPr lang="en-GB"/>
              <a:t> </a:t>
            </a:r>
            <a:r>
              <a:rPr lang="en-GB" err="1"/>
              <a:t>vel</a:t>
            </a:r>
            <a:r>
              <a:rPr lang="en-GB"/>
              <a:t> </a:t>
            </a:r>
            <a:r>
              <a:rPr lang="en-GB" err="1"/>
              <a:t>condimentum</a:t>
            </a:r>
            <a:r>
              <a:rPr lang="en-GB"/>
              <a:t> </a:t>
            </a:r>
            <a:r>
              <a:rPr lang="en-GB" err="1"/>
              <a:t>vel</a:t>
            </a:r>
            <a:r>
              <a:rPr lang="en-GB"/>
              <a:t>, </a:t>
            </a:r>
            <a:r>
              <a:rPr lang="en-GB" err="1"/>
              <a:t>eleifend</a:t>
            </a:r>
            <a:r>
              <a:rPr lang="en-GB"/>
              <a:t> sit </a:t>
            </a:r>
            <a:r>
              <a:rPr lang="en-GB" err="1"/>
              <a:t>amet</a:t>
            </a:r>
            <a:r>
              <a:rPr lang="en-GB"/>
              <a:t> </a:t>
            </a:r>
            <a:r>
              <a:rPr lang="en-GB" err="1"/>
              <a:t>felis</a:t>
            </a:r>
            <a:r>
              <a:rPr lang="en-GB"/>
              <a:t>. In </a:t>
            </a:r>
            <a:r>
              <a:rPr lang="en-GB" err="1"/>
              <a:t>mauris</a:t>
            </a:r>
            <a:r>
              <a:rPr lang="en-GB"/>
              <a:t> </a:t>
            </a:r>
            <a:r>
              <a:rPr lang="en-GB" err="1"/>
              <a:t>nunc</a:t>
            </a:r>
            <a:r>
              <a:rPr lang="en-GB"/>
              <a:t>, </a:t>
            </a:r>
            <a:r>
              <a:rPr lang="en-GB" err="1"/>
              <a:t>scelerisque</a:t>
            </a:r>
            <a:r>
              <a:rPr lang="en-GB"/>
              <a:t> non </a:t>
            </a:r>
            <a:r>
              <a:rPr lang="en-GB" err="1"/>
              <a:t>massa</a:t>
            </a:r>
            <a:r>
              <a:rPr lang="en-GB"/>
              <a:t> </a:t>
            </a:r>
            <a:r>
              <a:rPr lang="en-GB" err="1"/>
              <a:t>quis</a:t>
            </a:r>
            <a:r>
              <a:rPr lang="en-GB"/>
              <a:t>, </a:t>
            </a:r>
            <a:r>
              <a:rPr lang="en-GB" err="1"/>
              <a:t>bibendum</a:t>
            </a:r>
            <a:r>
              <a:rPr lang="en-GB"/>
              <a:t> </a:t>
            </a:r>
            <a:r>
              <a:rPr lang="en-GB" err="1"/>
              <a:t>suscipit</a:t>
            </a:r>
            <a:r>
              <a:rPr lang="en-GB"/>
              <a:t> </a:t>
            </a:r>
            <a:r>
              <a:rPr lang="en-GB" err="1"/>
              <a:t>risus</a:t>
            </a:r>
            <a:r>
              <a:rPr lang="en-GB"/>
              <a:t>. </a:t>
            </a:r>
            <a:r>
              <a:rPr lang="en-GB" err="1"/>
              <a:t>Pellentesque</a:t>
            </a:r>
            <a:r>
              <a:rPr lang="en-GB"/>
              <a:t> habitant </a:t>
            </a:r>
            <a:r>
              <a:rPr lang="en-GB" err="1"/>
              <a:t>morbi</a:t>
            </a:r>
            <a:r>
              <a:rPr lang="en-GB"/>
              <a:t> </a:t>
            </a:r>
            <a:r>
              <a:rPr lang="en-GB" err="1"/>
              <a:t>tristique</a:t>
            </a:r>
            <a:r>
              <a:rPr lang="en-GB"/>
              <a:t> </a:t>
            </a:r>
            <a:r>
              <a:rPr lang="en-GB" err="1"/>
              <a:t>senectus</a:t>
            </a:r>
            <a:r>
              <a:rPr lang="en-GB"/>
              <a:t> et </a:t>
            </a:r>
            <a:r>
              <a:rPr lang="en-GB" err="1"/>
              <a:t>netus</a:t>
            </a:r>
            <a:r>
              <a:rPr lang="en-GB"/>
              <a:t> et </a:t>
            </a:r>
            <a:r>
              <a:rPr lang="en-GB" err="1"/>
              <a:t>malesuada</a:t>
            </a:r>
            <a:r>
              <a:rPr lang="en-GB"/>
              <a:t> fames ac </a:t>
            </a:r>
            <a:r>
              <a:rPr lang="en-GB" err="1"/>
              <a:t>turpis</a:t>
            </a:r>
            <a:r>
              <a:rPr lang="en-GB"/>
              <a:t> </a:t>
            </a:r>
            <a:r>
              <a:rPr lang="en-GB" err="1"/>
              <a:t>egestas</a:t>
            </a:r>
            <a:r>
              <a:rPr lang="en-GB"/>
              <a:t> </a:t>
            </a:r>
            <a:r>
              <a:rPr lang="en-GB" err="1"/>
              <a:t>pretium</a:t>
            </a:r>
            <a:r>
              <a:rPr lang="en-GB"/>
              <a:t> </a:t>
            </a:r>
            <a:r>
              <a:rPr lang="en-GB" err="1"/>
              <a:t>blandit</a:t>
            </a:r>
            <a:r>
              <a:rPr lang="en-GB"/>
              <a:t>.</a:t>
            </a:r>
          </a:p>
        </p:txBody>
      </p:sp>
      <p:sp>
        <p:nvSpPr>
          <p:cNvPr id="10" name="Text Placeholder 3">
            <a:extLst>
              <a:ext uri="{FF2B5EF4-FFF2-40B4-BE49-F238E27FC236}">
                <a16:creationId xmlns:a16="http://schemas.microsoft.com/office/drawing/2014/main" id="{B737FCF8-0189-8D4F-A08E-201EF3EF8842}"/>
              </a:ext>
            </a:extLst>
          </p:cNvPr>
          <p:cNvSpPr>
            <a:spLocks noGrp="1"/>
          </p:cNvSpPr>
          <p:nvPr>
            <p:ph type="body" sz="half" idx="10" hasCustomPrompt="1"/>
          </p:nvPr>
        </p:nvSpPr>
        <p:spPr>
          <a:xfrm>
            <a:off x="1329872" y="3687052"/>
            <a:ext cx="3539093" cy="2533453"/>
          </a:xfrm>
        </p:spPr>
        <p:txBody>
          <a:bodyPr>
            <a:normAutofit/>
          </a:bodyPr>
          <a:lstStyle>
            <a:lvl1pPr marL="0" indent="0">
              <a:lnSpc>
                <a:spcPct val="130000"/>
              </a:lnSpc>
              <a:buNone/>
              <a:defRPr sz="1200">
                <a:solidFill>
                  <a:srgbClr val="302757"/>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err="1"/>
              <a:t>Phasellus</a:t>
            </a:r>
            <a:r>
              <a:rPr lang="en-GB"/>
              <a:t> </a:t>
            </a:r>
            <a:r>
              <a:rPr lang="en-GB" err="1"/>
              <a:t>erat</a:t>
            </a:r>
            <a:r>
              <a:rPr lang="en-GB"/>
              <a:t> ipsum, </a:t>
            </a:r>
            <a:r>
              <a:rPr lang="en-GB" err="1"/>
              <a:t>iaculis</a:t>
            </a:r>
            <a:r>
              <a:rPr lang="en-GB"/>
              <a:t> </a:t>
            </a:r>
            <a:r>
              <a:rPr lang="en-GB" err="1"/>
              <a:t>vel</a:t>
            </a:r>
            <a:endParaRPr lang="en-GB"/>
          </a:p>
        </p:txBody>
      </p:sp>
    </p:spTree>
    <p:extLst>
      <p:ext uri="{BB962C8B-B14F-4D97-AF65-F5344CB8AC3E}">
        <p14:creationId xmlns:p14="http://schemas.microsoft.com/office/powerpoint/2010/main" val="755162546"/>
      </p:ext>
    </p:extLst>
  </p:cSld>
  <p:clrMapOvr>
    <a:masterClrMapping/>
  </p:clrMapOvr>
  <p:hf hdr="0" ftr="0"/>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Title and Content2">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4342652F-B3AE-A24B-9F5D-7B8BCF26E333}"/>
              </a:ext>
            </a:extLst>
          </p:cNvPr>
          <p:cNvSpPr/>
          <p:nvPr userDrawn="1"/>
        </p:nvSpPr>
        <p:spPr>
          <a:xfrm>
            <a:off x="-9526" y="0"/>
            <a:ext cx="6644629" cy="6858000"/>
          </a:xfrm>
          <a:prstGeom prst="rect">
            <a:avLst/>
          </a:prstGeom>
          <a:solidFill>
            <a:srgbClr val="EEE73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LT"/>
          </a:p>
        </p:txBody>
      </p:sp>
      <p:sp>
        <p:nvSpPr>
          <p:cNvPr id="2" name="Title 1">
            <a:extLst>
              <a:ext uri="{FF2B5EF4-FFF2-40B4-BE49-F238E27FC236}">
                <a16:creationId xmlns:a16="http://schemas.microsoft.com/office/drawing/2014/main" id="{9520E444-E3F9-0148-A523-2F263BB7B9FD}"/>
              </a:ext>
            </a:extLst>
          </p:cNvPr>
          <p:cNvSpPr>
            <a:spLocks noGrp="1"/>
          </p:cNvSpPr>
          <p:nvPr>
            <p:ph type="title" hasCustomPrompt="1"/>
          </p:nvPr>
        </p:nvSpPr>
        <p:spPr>
          <a:xfrm>
            <a:off x="1329872" y="637495"/>
            <a:ext cx="4184189" cy="2791506"/>
          </a:xfrm>
        </p:spPr>
        <p:txBody>
          <a:bodyPr>
            <a:normAutofit/>
          </a:bodyPr>
          <a:lstStyle>
            <a:lvl1pPr>
              <a:lnSpc>
                <a:spcPct val="100000"/>
              </a:lnSpc>
              <a:defRPr sz="3500"/>
            </a:lvl1pPr>
          </a:lstStyle>
          <a:p>
            <a:r>
              <a:rPr lang="en-GB" err="1"/>
              <a:t>Temos</a:t>
            </a:r>
            <a:r>
              <a:rPr lang="en-GB"/>
              <a:t> </a:t>
            </a:r>
            <a:r>
              <a:rPr lang="en-GB" err="1"/>
              <a:t>pavadinimas</a:t>
            </a:r>
            <a:r>
              <a:rPr lang="en-GB"/>
              <a:t> business</a:t>
            </a:r>
            <a:endParaRPr lang="en-LT"/>
          </a:p>
        </p:txBody>
      </p:sp>
      <p:sp>
        <p:nvSpPr>
          <p:cNvPr id="13" name="Content Placeholder 12">
            <a:extLst>
              <a:ext uri="{FF2B5EF4-FFF2-40B4-BE49-F238E27FC236}">
                <a16:creationId xmlns:a16="http://schemas.microsoft.com/office/drawing/2014/main" id="{2D40919E-3F15-FF47-8DCD-E28A05076BE5}"/>
              </a:ext>
            </a:extLst>
          </p:cNvPr>
          <p:cNvSpPr>
            <a:spLocks noGrp="1"/>
          </p:cNvSpPr>
          <p:nvPr>
            <p:ph sz="quarter" idx="13" hasCustomPrompt="1"/>
          </p:nvPr>
        </p:nvSpPr>
        <p:spPr>
          <a:xfrm>
            <a:off x="1329872" y="3701030"/>
            <a:ext cx="3411538" cy="794430"/>
          </a:xfrm>
        </p:spPr>
        <p:txBody>
          <a:bodyPr>
            <a:normAutofit/>
          </a:bodyPr>
          <a:lstStyle>
            <a:lvl1pPr marL="0" indent="0">
              <a:lnSpc>
                <a:spcPct val="80000"/>
              </a:lnSpc>
              <a:buFontTx/>
              <a:buNone/>
              <a:defRPr sz="1300"/>
            </a:lvl1pPr>
            <a:lvl2pPr>
              <a:defRPr sz="1400"/>
            </a:lvl2pPr>
            <a:lvl3pPr>
              <a:defRPr sz="1400"/>
            </a:lvl3pPr>
            <a:lvl4pPr>
              <a:defRPr sz="1400"/>
            </a:lvl4pPr>
            <a:lvl5pPr>
              <a:defRPr sz="1400"/>
            </a:lvl5pPr>
          </a:lstStyle>
          <a:p>
            <a:pPr lvl="0"/>
            <a:r>
              <a:rPr lang="en-GB"/>
              <a:t>The </a:t>
            </a:r>
            <a:r>
              <a:rPr lang="en-GB" err="1"/>
              <a:t>Amenties</a:t>
            </a:r>
            <a:endParaRPr lang="en-GB"/>
          </a:p>
          <a:p>
            <a:pPr lvl="0"/>
            <a:r>
              <a:rPr lang="en-GB"/>
              <a:t>Will you get</a:t>
            </a:r>
            <a:endParaRPr lang="en-LT"/>
          </a:p>
        </p:txBody>
      </p:sp>
      <p:sp>
        <p:nvSpPr>
          <p:cNvPr id="9" name="Text Placeholder 3">
            <a:extLst>
              <a:ext uri="{FF2B5EF4-FFF2-40B4-BE49-F238E27FC236}">
                <a16:creationId xmlns:a16="http://schemas.microsoft.com/office/drawing/2014/main" id="{713E68CC-CE91-4545-BC77-FB470A909C0F}"/>
              </a:ext>
            </a:extLst>
          </p:cNvPr>
          <p:cNvSpPr>
            <a:spLocks noGrp="1"/>
          </p:cNvSpPr>
          <p:nvPr>
            <p:ph type="body" sz="half" idx="2" hasCustomPrompt="1"/>
          </p:nvPr>
        </p:nvSpPr>
        <p:spPr>
          <a:xfrm>
            <a:off x="7376845" y="3160337"/>
            <a:ext cx="4124203" cy="2533453"/>
          </a:xfrm>
        </p:spPr>
        <p:txBody>
          <a:bodyPr>
            <a:normAutofit/>
          </a:bodyPr>
          <a:lstStyle>
            <a:lvl1pPr marL="0" indent="0">
              <a:lnSpc>
                <a:spcPct val="130000"/>
              </a:lnSpc>
              <a:buNone/>
              <a:defRPr sz="1200">
                <a:solidFill>
                  <a:srgbClr val="302757"/>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err="1"/>
              <a:t>Phasellus</a:t>
            </a:r>
            <a:r>
              <a:rPr lang="en-GB"/>
              <a:t> </a:t>
            </a:r>
            <a:r>
              <a:rPr lang="en-GB" err="1"/>
              <a:t>erat</a:t>
            </a:r>
            <a:r>
              <a:rPr lang="en-GB"/>
              <a:t> ipsum, </a:t>
            </a:r>
            <a:r>
              <a:rPr lang="en-GB" err="1"/>
              <a:t>iaculis</a:t>
            </a:r>
            <a:r>
              <a:rPr lang="en-GB"/>
              <a:t> </a:t>
            </a:r>
            <a:r>
              <a:rPr lang="en-GB" err="1"/>
              <a:t>vel</a:t>
            </a:r>
            <a:r>
              <a:rPr lang="en-GB"/>
              <a:t> </a:t>
            </a:r>
            <a:r>
              <a:rPr lang="en-GB" err="1"/>
              <a:t>condimentum</a:t>
            </a:r>
            <a:r>
              <a:rPr lang="en-GB"/>
              <a:t> </a:t>
            </a:r>
            <a:r>
              <a:rPr lang="en-GB" err="1"/>
              <a:t>vel</a:t>
            </a:r>
            <a:r>
              <a:rPr lang="en-GB"/>
              <a:t>, </a:t>
            </a:r>
            <a:r>
              <a:rPr lang="en-GB" err="1"/>
              <a:t>eleifend</a:t>
            </a:r>
            <a:r>
              <a:rPr lang="en-GB"/>
              <a:t> sit </a:t>
            </a:r>
            <a:r>
              <a:rPr lang="en-GB" err="1"/>
              <a:t>amet</a:t>
            </a:r>
            <a:r>
              <a:rPr lang="en-GB"/>
              <a:t> </a:t>
            </a:r>
            <a:r>
              <a:rPr lang="en-GB" err="1"/>
              <a:t>felis</a:t>
            </a:r>
            <a:r>
              <a:rPr lang="en-GB"/>
              <a:t>. In </a:t>
            </a:r>
            <a:r>
              <a:rPr lang="en-GB" err="1"/>
              <a:t>mauris</a:t>
            </a:r>
            <a:r>
              <a:rPr lang="en-GB"/>
              <a:t> </a:t>
            </a:r>
            <a:r>
              <a:rPr lang="en-GB" err="1"/>
              <a:t>nunc</a:t>
            </a:r>
            <a:r>
              <a:rPr lang="en-GB"/>
              <a:t>, </a:t>
            </a:r>
            <a:r>
              <a:rPr lang="en-GB" err="1"/>
              <a:t>scelerisque</a:t>
            </a:r>
            <a:r>
              <a:rPr lang="en-GB"/>
              <a:t> non </a:t>
            </a:r>
            <a:r>
              <a:rPr lang="en-GB" err="1"/>
              <a:t>massa</a:t>
            </a:r>
            <a:r>
              <a:rPr lang="en-GB"/>
              <a:t> </a:t>
            </a:r>
            <a:r>
              <a:rPr lang="en-GB" err="1"/>
              <a:t>quis</a:t>
            </a:r>
            <a:r>
              <a:rPr lang="en-GB"/>
              <a:t>, </a:t>
            </a:r>
            <a:r>
              <a:rPr lang="en-GB" err="1"/>
              <a:t>bibendum</a:t>
            </a:r>
            <a:r>
              <a:rPr lang="en-GB"/>
              <a:t> </a:t>
            </a:r>
            <a:r>
              <a:rPr lang="en-GB" err="1"/>
              <a:t>suscipit</a:t>
            </a:r>
            <a:r>
              <a:rPr lang="en-GB"/>
              <a:t> </a:t>
            </a:r>
            <a:r>
              <a:rPr lang="en-GB" err="1"/>
              <a:t>risus</a:t>
            </a:r>
            <a:r>
              <a:rPr lang="en-GB"/>
              <a:t>.</a:t>
            </a:r>
          </a:p>
          <a:p>
            <a:pPr lvl="0"/>
            <a:r>
              <a:rPr lang="en-GB" err="1"/>
              <a:t>Pellentesque</a:t>
            </a:r>
            <a:r>
              <a:rPr lang="en-GB"/>
              <a:t> habitant </a:t>
            </a:r>
            <a:r>
              <a:rPr lang="en-GB" err="1"/>
              <a:t>morbi</a:t>
            </a:r>
            <a:r>
              <a:rPr lang="en-GB"/>
              <a:t> </a:t>
            </a:r>
            <a:r>
              <a:rPr lang="en-GB" err="1"/>
              <a:t>tristique</a:t>
            </a:r>
            <a:r>
              <a:rPr lang="en-GB"/>
              <a:t> </a:t>
            </a:r>
            <a:r>
              <a:rPr lang="en-GB" err="1"/>
              <a:t>senectus</a:t>
            </a:r>
            <a:r>
              <a:rPr lang="en-GB"/>
              <a:t> et </a:t>
            </a:r>
            <a:r>
              <a:rPr lang="en-GB" err="1"/>
              <a:t>netus</a:t>
            </a:r>
            <a:r>
              <a:rPr lang="en-GB"/>
              <a:t> et </a:t>
            </a:r>
            <a:r>
              <a:rPr lang="en-GB" err="1"/>
              <a:t>malesuada</a:t>
            </a:r>
            <a:r>
              <a:rPr lang="en-GB"/>
              <a:t> fames ac </a:t>
            </a:r>
            <a:r>
              <a:rPr lang="en-GB" err="1"/>
              <a:t>turpis</a:t>
            </a:r>
            <a:r>
              <a:rPr lang="en-GB"/>
              <a:t> </a:t>
            </a:r>
            <a:r>
              <a:rPr lang="en-GB" err="1"/>
              <a:t>egestas</a:t>
            </a:r>
            <a:r>
              <a:rPr lang="en-GB"/>
              <a:t> </a:t>
            </a:r>
            <a:r>
              <a:rPr lang="en-GB" err="1"/>
              <a:t>pretium</a:t>
            </a:r>
            <a:r>
              <a:rPr lang="en-GB"/>
              <a:t> </a:t>
            </a:r>
            <a:r>
              <a:rPr lang="en-GB" err="1"/>
              <a:t>blandit</a:t>
            </a:r>
            <a:r>
              <a:rPr lang="en-GB"/>
              <a:t>.</a:t>
            </a:r>
          </a:p>
        </p:txBody>
      </p:sp>
      <p:pic>
        <p:nvPicPr>
          <p:cNvPr id="14" name="Picture 13">
            <a:extLst>
              <a:ext uri="{FF2B5EF4-FFF2-40B4-BE49-F238E27FC236}">
                <a16:creationId xmlns:a16="http://schemas.microsoft.com/office/drawing/2014/main" id="{AB1C9EE8-AF7C-F346-954A-33FC1FA24C44}"/>
              </a:ext>
            </a:extLst>
          </p:cNvPr>
          <p:cNvPicPr>
            <a:picLocks noChangeAspect="1"/>
          </p:cNvPicPr>
          <p:nvPr userDrawn="1"/>
        </p:nvPicPr>
        <p:blipFill>
          <a:blip r:embed="rId2"/>
          <a:stretch>
            <a:fillRect/>
          </a:stretch>
        </p:blipFill>
        <p:spPr>
          <a:xfrm>
            <a:off x="400474" y="364934"/>
            <a:ext cx="313724" cy="395293"/>
          </a:xfrm>
          <a:prstGeom prst="rect">
            <a:avLst/>
          </a:prstGeom>
        </p:spPr>
      </p:pic>
    </p:spTree>
    <p:extLst>
      <p:ext uri="{BB962C8B-B14F-4D97-AF65-F5344CB8AC3E}">
        <p14:creationId xmlns:p14="http://schemas.microsoft.com/office/powerpoint/2010/main" val="2191181942"/>
      </p:ext>
    </p:extLst>
  </p:cSld>
  <p:clrMapOvr>
    <a:masterClrMapping/>
  </p:clrMapOvr>
  <p:hf hdr="0" ftr="0"/>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ntent with photo1">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20E444-E3F9-0148-A523-2F263BB7B9FD}"/>
              </a:ext>
            </a:extLst>
          </p:cNvPr>
          <p:cNvSpPr>
            <a:spLocks noGrp="1"/>
          </p:cNvSpPr>
          <p:nvPr>
            <p:ph type="title" hasCustomPrompt="1"/>
          </p:nvPr>
        </p:nvSpPr>
        <p:spPr>
          <a:xfrm>
            <a:off x="1329872" y="637495"/>
            <a:ext cx="4184189" cy="2791506"/>
          </a:xfrm>
        </p:spPr>
        <p:txBody>
          <a:bodyPr>
            <a:normAutofit/>
          </a:bodyPr>
          <a:lstStyle>
            <a:lvl1pPr>
              <a:lnSpc>
                <a:spcPct val="100000"/>
              </a:lnSpc>
              <a:defRPr sz="3500"/>
            </a:lvl1pPr>
          </a:lstStyle>
          <a:p>
            <a:r>
              <a:rPr lang="en-GB" err="1"/>
              <a:t>Temos</a:t>
            </a:r>
            <a:r>
              <a:rPr lang="en-GB"/>
              <a:t> </a:t>
            </a:r>
            <a:r>
              <a:rPr lang="en-GB" err="1"/>
              <a:t>pavadinimas</a:t>
            </a:r>
            <a:r>
              <a:rPr lang="en-GB"/>
              <a:t> business</a:t>
            </a:r>
            <a:endParaRPr lang="en-LT"/>
          </a:p>
        </p:txBody>
      </p:sp>
      <p:pic>
        <p:nvPicPr>
          <p:cNvPr id="7" name="Picture 6">
            <a:extLst>
              <a:ext uri="{FF2B5EF4-FFF2-40B4-BE49-F238E27FC236}">
                <a16:creationId xmlns:a16="http://schemas.microsoft.com/office/drawing/2014/main" id="{C860C4B2-6137-D948-9403-5A742964DC6E}"/>
              </a:ext>
            </a:extLst>
          </p:cNvPr>
          <p:cNvPicPr>
            <a:picLocks noChangeAspect="1"/>
          </p:cNvPicPr>
          <p:nvPr userDrawn="1"/>
        </p:nvPicPr>
        <p:blipFill>
          <a:blip r:embed="rId2"/>
          <a:stretch>
            <a:fillRect/>
          </a:stretch>
        </p:blipFill>
        <p:spPr>
          <a:xfrm>
            <a:off x="408494" y="364935"/>
            <a:ext cx="313724" cy="395293"/>
          </a:xfrm>
          <a:prstGeom prst="rect">
            <a:avLst/>
          </a:prstGeom>
        </p:spPr>
      </p:pic>
      <p:sp>
        <p:nvSpPr>
          <p:cNvPr id="10" name="Text Placeholder 3">
            <a:extLst>
              <a:ext uri="{FF2B5EF4-FFF2-40B4-BE49-F238E27FC236}">
                <a16:creationId xmlns:a16="http://schemas.microsoft.com/office/drawing/2014/main" id="{24546678-FCA5-9747-96D4-ED40E0DAA667}"/>
              </a:ext>
            </a:extLst>
          </p:cNvPr>
          <p:cNvSpPr>
            <a:spLocks noGrp="1"/>
          </p:cNvSpPr>
          <p:nvPr>
            <p:ph type="body" sz="half" idx="10" hasCustomPrompt="1"/>
          </p:nvPr>
        </p:nvSpPr>
        <p:spPr>
          <a:xfrm>
            <a:off x="1329872" y="3687052"/>
            <a:ext cx="3539093" cy="2533453"/>
          </a:xfrm>
        </p:spPr>
        <p:txBody>
          <a:bodyPr>
            <a:normAutofit/>
          </a:bodyPr>
          <a:lstStyle>
            <a:lvl1pPr marL="0" indent="0">
              <a:lnSpc>
                <a:spcPct val="130000"/>
              </a:lnSpc>
              <a:buNone/>
              <a:defRPr sz="1200">
                <a:solidFill>
                  <a:srgbClr val="302757"/>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err="1"/>
              <a:t>Phasellus</a:t>
            </a:r>
            <a:r>
              <a:rPr lang="en-GB"/>
              <a:t> </a:t>
            </a:r>
            <a:r>
              <a:rPr lang="en-GB" err="1"/>
              <a:t>erat</a:t>
            </a:r>
            <a:r>
              <a:rPr lang="en-GB"/>
              <a:t> ipsum, </a:t>
            </a:r>
            <a:r>
              <a:rPr lang="en-GB" err="1"/>
              <a:t>iaculis</a:t>
            </a:r>
            <a:r>
              <a:rPr lang="en-GB"/>
              <a:t> </a:t>
            </a:r>
            <a:r>
              <a:rPr lang="en-GB" err="1"/>
              <a:t>vel</a:t>
            </a:r>
            <a:r>
              <a:rPr lang="en-GB"/>
              <a:t> </a:t>
            </a:r>
            <a:r>
              <a:rPr lang="en-GB" err="1"/>
              <a:t>condimentum</a:t>
            </a:r>
            <a:r>
              <a:rPr lang="en-GB"/>
              <a:t> </a:t>
            </a:r>
            <a:r>
              <a:rPr lang="en-GB" err="1"/>
              <a:t>vel</a:t>
            </a:r>
            <a:r>
              <a:rPr lang="en-GB"/>
              <a:t>, </a:t>
            </a:r>
            <a:r>
              <a:rPr lang="en-GB" err="1"/>
              <a:t>eleifend</a:t>
            </a:r>
            <a:r>
              <a:rPr lang="en-GB"/>
              <a:t> sit </a:t>
            </a:r>
            <a:r>
              <a:rPr lang="en-GB" err="1"/>
              <a:t>amet</a:t>
            </a:r>
            <a:r>
              <a:rPr lang="en-GB"/>
              <a:t> </a:t>
            </a:r>
            <a:r>
              <a:rPr lang="en-GB" err="1"/>
              <a:t>felis</a:t>
            </a:r>
            <a:r>
              <a:rPr lang="en-GB"/>
              <a:t>. In </a:t>
            </a:r>
            <a:r>
              <a:rPr lang="en-GB" err="1"/>
              <a:t>mauris</a:t>
            </a:r>
            <a:r>
              <a:rPr lang="en-GB"/>
              <a:t> </a:t>
            </a:r>
            <a:r>
              <a:rPr lang="en-GB" err="1"/>
              <a:t>nunc</a:t>
            </a:r>
            <a:r>
              <a:rPr lang="en-GB"/>
              <a:t>, </a:t>
            </a:r>
            <a:r>
              <a:rPr lang="en-GB" err="1"/>
              <a:t>scelerisque</a:t>
            </a:r>
            <a:r>
              <a:rPr lang="en-GB"/>
              <a:t> non </a:t>
            </a:r>
            <a:r>
              <a:rPr lang="en-GB" err="1"/>
              <a:t>massa</a:t>
            </a:r>
            <a:r>
              <a:rPr lang="en-GB"/>
              <a:t> </a:t>
            </a:r>
            <a:r>
              <a:rPr lang="en-GB" err="1"/>
              <a:t>quis</a:t>
            </a:r>
            <a:r>
              <a:rPr lang="en-GB"/>
              <a:t>, </a:t>
            </a:r>
            <a:r>
              <a:rPr lang="en-GB" err="1"/>
              <a:t>bibendum</a:t>
            </a:r>
            <a:r>
              <a:rPr lang="en-GB"/>
              <a:t> </a:t>
            </a:r>
            <a:r>
              <a:rPr lang="en-GB" err="1"/>
              <a:t>suscipit</a:t>
            </a:r>
            <a:r>
              <a:rPr lang="en-GB"/>
              <a:t> </a:t>
            </a:r>
            <a:r>
              <a:rPr lang="en-GB" err="1"/>
              <a:t>risus</a:t>
            </a:r>
            <a:r>
              <a:rPr lang="en-GB"/>
              <a:t>. </a:t>
            </a:r>
            <a:r>
              <a:rPr lang="en-GB" err="1"/>
              <a:t>Pellentesque</a:t>
            </a:r>
            <a:r>
              <a:rPr lang="en-GB"/>
              <a:t> habitant </a:t>
            </a:r>
            <a:r>
              <a:rPr lang="en-GB" err="1"/>
              <a:t>morbi</a:t>
            </a:r>
            <a:r>
              <a:rPr lang="en-GB"/>
              <a:t> </a:t>
            </a:r>
            <a:r>
              <a:rPr lang="en-GB" err="1"/>
              <a:t>tristique</a:t>
            </a:r>
            <a:r>
              <a:rPr lang="en-GB"/>
              <a:t> </a:t>
            </a:r>
            <a:r>
              <a:rPr lang="en-GB" err="1"/>
              <a:t>senectus</a:t>
            </a:r>
            <a:r>
              <a:rPr lang="en-GB"/>
              <a:t> et </a:t>
            </a:r>
            <a:r>
              <a:rPr lang="en-GB" err="1"/>
              <a:t>netus</a:t>
            </a:r>
            <a:r>
              <a:rPr lang="en-GB"/>
              <a:t> et </a:t>
            </a:r>
            <a:r>
              <a:rPr lang="en-GB" err="1"/>
              <a:t>malesuada</a:t>
            </a:r>
            <a:r>
              <a:rPr lang="en-GB"/>
              <a:t> fames ac </a:t>
            </a:r>
            <a:r>
              <a:rPr lang="en-GB" err="1"/>
              <a:t>turpis</a:t>
            </a:r>
            <a:r>
              <a:rPr lang="en-GB"/>
              <a:t> </a:t>
            </a:r>
            <a:r>
              <a:rPr lang="en-GB" err="1"/>
              <a:t>egestas</a:t>
            </a:r>
            <a:r>
              <a:rPr lang="en-GB"/>
              <a:t> </a:t>
            </a:r>
            <a:r>
              <a:rPr lang="en-GB" err="1"/>
              <a:t>pretium</a:t>
            </a:r>
            <a:r>
              <a:rPr lang="en-GB"/>
              <a:t> </a:t>
            </a:r>
            <a:r>
              <a:rPr lang="en-GB" err="1"/>
              <a:t>blandit</a:t>
            </a:r>
            <a:r>
              <a:rPr lang="en-GB"/>
              <a:t>.</a:t>
            </a:r>
          </a:p>
        </p:txBody>
      </p:sp>
      <p:sp>
        <p:nvSpPr>
          <p:cNvPr id="11" name="Picture Placeholder 2">
            <a:extLst>
              <a:ext uri="{FF2B5EF4-FFF2-40B4-BE49-F238E27FC236}">
                <a16:creationId xmlns:a16="http://schemas.microsoft.com/office/drawing/2014/main" id="{1D900395-3D89-8D47-9C09-3633E196C032}"/>
              </a:ext>
            </a:extLst>
          </p:cNvPr>
          <p:cNvSpPr>
            <a:spLocks noGrp="1"/>
          </p:cNvSpPr>
          <p:nvPr>
            <p:ph type="pic" idx="1"/>
          </p:nvPr>
        </p:nvSpPr>
        <p:spPr>
          <a:xfrm>
            <a:off x="6096000" y="0"/>
            <a:ext cx="6096000" cy="68580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lt-LT"/>
              <a:t>Spustelėkite piktogramą norėdami įtraukti paveikslėlį</a:t>
            </a:r>
            <a:endParaRPr lang="en-LT"/>
          </a:p>
        </p:txBody>
      </p:sp>
    </p:spTree>
    <p:extLst>
      <p:ext uri="{BB962C8B-B14F-4D97-AF65-F5344CB8AC3E}">
        <p14:creationId xmlns:p14="http://schemas.microsoft.com/office/powerpoint/2010/main" val="1102475713"/>
      </p:ext>
    </p:extLst>
  </p:cSld>
  <p:clrMapOvr>
    <a:masterClrMapping/>
  </p:clrMapOvr>
  <p:hf hdr="0" ftr="0"/>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Content with photo2">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20E444-E3F9-0148-A523-2F263BB7B9FD}"/>
              </a:ext>
            </a:extLst>
          </p:cNvPr>
          <p:cNvSpPr>
            <a:spLocks noGrp="1"/>
          </p:cNvSpPr>
          <p:nvPr>
            <p:ph type="title" hasCustomPrompt="1"/>
          </p:nvPr>
        </p:nvSpPr>
        <p:spPr>
          <a:xfrm>
            <a:off x="7062851" y="898429"/>
            <a:ext cx="4184189" cy="2791506"/>
          </a:xfrm>
        </p:spPr>
        <p:txBody>
          <a:bodyPr>
            <a:normAutofit/>
          </a:bodyPr>
          <a:lstStyle>
            <a:lvl1pPr>
              <a:lnSpc>
                <a:spcPct val="100000"/>
              </a:lnSpc>
              <a:defRPr sz="3500"/>
            </a:lvl1pPr>
          </a:lstStyle>
          <a:p>
            <a:r>
              <a:rPr lang="en-GB" err="1"/>
              <a:t>Temos</a:t>
            </a:r>
            <a:r>
              <a:rPr lang="en-GB"/>
              <a:t> </a:t>
            </a:r>
            <a:r>
              <a:rPr lang="en-GB" err="1"/>
              <a:t>pavadinimas</a:t>
            </a:r>
            <a:r>
              <a:rPr lang="en-GB"/>
              <a:t> business</a:t>
            </a:r>
            <a:endParaRPr lang="en-LT"/>
          </a:p>
        </p:txBody>
      </p:sp>
      <p:pic>
        <p:nvPicPr>
          <p:cNvPr id="7" name="Picture 6">
            <a:extLst>
              <a:ext uri="{FF2B5EF4-FFF2-40B4-BE49-F238E27FC236}">
                <a16:creationId xmlns:a16="http://schemas.microsoft.com/office/drawing/2014/main" id="{C860C4B2-6137-D948-9403-5A742964DC6E}"/>
              </a:ext>
            </a:extLst>
          </p:cNvPr>
          <p:cNvPicPr>
            <a:picLocks noChangeAspect="1"/>
          </p:cNvPicPr>
          <p:nvPr userDrawn="1"/>
        </p:nvPicPr>
        <p:blipFill>
          <a:blip r:embed="rId2"/>
          <a:stretch>
            <a:fillRect/>
          </a:stretch>
        </p:blipFill>
        <p:spPr>
          <a:xfrm>
            <a:off x="408494" y="364935"/>
            <a:ext cx="313724" cy="395293"/>
          </a:xfrm>
          <a:prstGeom prst="rect">
            <a:avLst/>
          </a:prstGeom>
        </p:spPr>
      </p:pic>
      <p:sp>
        <p:nvSpPr>
          <p:cNvPr id="11" name="Picture Placeholder 2">
            <a:extLst>
              <a:ext uri="{FF2B5EF4-FFF2-40B4-BE49-F238E27FC236}">
                <a16:creationId xmlns:a16="http://schemas.microsoft.com/office/drawing/2014/main" id="{1D900395-3D89-8D47-9C09-3633E196C032}"/>
              </a:ext>
            </a:extLst>
          </p:cNvPr>
          <p:cNvSpPr>
            <a:spLocks noGrp="1"/>
          </p:cNvSpPr>
          <p:nvPr>
            <p:ph type="pic" idx="1"/>
          </p:nvPr>
        </p:nvSpPr>
        <p:spPr>
          <a:xfrm>
            <a:off x="-2" y="1125162"/>
            <a:ext cx="6096001" cy="4597543"/>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lt-LT"/>
              <a:t>Spustelėkite piktogramą norėdami įtraukti paveikslėlį</a:t>
            </a:r>
            <a:endParaRPr lang="en-LT"/>
          </a:p>
        </p:txBody>
      </p:sp>
      <p:sp>
        <p:nvSpPr>
          <p:cNvPr id="6" name="Text Placeholder 3">
            <a:extLst>
              <a:ext uri="{FF2B5EF4-FFF2-40B4-BE49-F238E27FC236}">
                <a16:creationId xmlns:a16="http://schemas.microsoft.com/office/drawing/2014/main" id="{0E70547C-4E63-C04C-A6A0-08784AE3EF84}"/>
              </a:ext>
            </a:extLst>
          </p:cNvPr>
          <p:cNvSpPr>
            <a:spLocks noGrp="1"/>
          </p:cNvSpPr>
          <p:nvPr>
            <p:ph type="body" sz="half" idx="2" hasCustomPrompt="1"/>
          </p:nvPr>
        </p:nvSpPr>
        <p:spPr>
          <a:xfrm>
            <a:off x="7062851" y="3689935"/>
            <a:ext cx="4124203" cy="2533453"/>
          </a:xfrm>
        </p:spPr>
        <p:txBody>
          <a:bodyPr>
            <a:normAutofit/>
          </a:bodyPr>
          <a:lstStyle>
            <a:lvl1pPr marL="0" indent="0">
              <a:lnSpc>
                <a:spcPct val="130000"/>
              </a:lnSpc>
              <a:buNone/>
              <a:defRPr sz="1200">
                <a:solidFill>
                  <a:srgbClr val="302757"/>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err="1"/>
              <a:t>Phasellus</a:t>
            </a:r>
            <a:r>
              <a:rPr lang="en-GB"/>
              <a:t> </a:t>
            </a:r>
            <a:r>
              <a:rPr lang="en-GB" err="1"/>
              <a:t>erat</a:t>
            </a:r>
            <a:r>
              <a:rPr lang="en-GB"/>
              <a:t> ipsum, </a:t>
            </a:r>
            <a:r>
              <a:rPr lang="en-GB" err="1"/>
              <a:t>iaculis</a:t>
            </a:r>
            <a:r>
              <a:rPr lang="en-GB"/>
              <a:t> </a:t>
            </a:r>
            <a:r>
              <a:rPr lang="en-GB" err="1"/>
              <a:t>vel</a:t>
            </a:r>
            <a:r>
              <a:rPr lang="en-GB"/>
              <a:t> </a:t>
            </a:r>
            <a:r>
              <a:rPr lang="en-GB" err="1"/>
              <a:t>condimentum</a:t>
            </a:r>
            <a:r>
              <a:rPr lang="en-GB"/>
              <a:t> </a:t>
            </a:r>
            <a:r>
              <a:rPr lang="en-GB" err="1"/>
              <a:t>vel</a:t>
            </a:r>
            <a:r>
              <a:rPr lang="en-GB"/>
              <a:t>, </a:t>
            </a:r>
            <a:r>
              <a:rPr lang="en-GB" err="1"/>
              <a:t>eleifend</a:t>
            </a:r>
            <a:r>
              <a:rPr lang="en-GB"/>
              <a:t> sit </a:t>
            </a:r>
            <a:r>
              <a:rPr lang="en-GB" err="1"/>
              <a:t>amet</a:t>
            </a:r>
            <a:r>
              <a:rPr lang="en-GB"/>
              <a:t> </a:t>
            </a:r>
            <a:r>
              <a:rPr lang="en-GB" err="1"/>
              <a:t>felis</a:t>
            </a:r>
            <a:r>
              <a:rPr lang="en-GB"/>
              <a:t>. In </a:t>
            </a:r>
            <a:r>
              <a:rPr lang="en-GB" err="1"/>
              <a:t>mauris</a:t>
            </a:r>
            <a:r>
              <a:rPr lang="en-GB"/>
              <a:t> </a:t>
            </a:r>
            <a:r>
              <a:rPr lang="en-GB" err="1"/>
              <a:t>nunc</a:t>
            </a:r>
            <a:r>
              <a:rPr lang="en-GB"/>
              <a:t>, </a:t>
            </a:r>
            <a:r>
              <a:rPr lang="en-GB" err="1"/>
              <a:t>scelerisque</a:t>
            </a:r>
            <a:r>
              <a:rPr lang="en-GB"/>
              <a:t> non </a:t>
            </a:r>
            <a:r>
              <a:rPr lang="en-GB" err="1"/>
              <a:t>massa</a:t>
            </a:r>
            <a:r>
              <a:rPr lang="en-GB"/>
              <a:t> </a:t>
            </a:r>
            <a:r>
              <a:rPr lang="en-GB" err="1"/>
              <a:t>quis</a:t>
            </a:r>
            <a:r>
              <a:rPr lang="en-GB"/>
              <a:t>, </a:t>
            </a:r>
            <a:r>
              <a:rPr lang="en-GB" err="1"/>
              <a:t>bibendum</a:t>
            </a:r>
            <a:r>
              <a:rPr lang="en-GB"/>
              <a:t> </a:t>
            </a:r>
            <a:r>
              <a:rPr lang="en-GB" err="1"/>
              <a:t>suscipit</a:t>
            </a:r>
            <a:r>
              <a:rPr lang="en-GB"/>
              <a:t> </a:t>
            </a:r>
            <a:r>
              <a:rPr lang="en-GB" err="1"/>
              <a:t>risus</a:t>
            </a:r>
            <a:r>
              <a:rPr lang="en-GB"/>
              <a:t>.</a:t>
            </a:r>
          </a:p>
          <a:p>
            <a:pPr lvl="0"/>
            <a:r>
              <a:rPr lang="en-GB" err="1"/>
              <a:t>Pellentesque</a:t>
            </a:r>
            <a:r>
              <a:rPr lang="en-GB"/>
              <a:t> habitant </a:t>
            </a:r>
            <a:r>
              <a:rPr lang="en-GB" err="1"/>
              <a:t>morbi</a:t>
            </a:r>
            <a:r>
              <a:rPr lang="en-GB"/>
              <a:t> </a:t>
            </a:r>
            <a:r>
              <a:rPr lang="en-GB" err="1"/>
              <a:t>tristique</a:t>
            </a:r>
            <a:r>
              <a:rPr lang="en-GB"/>
              <a:t> </a:t>
            </a:r>
            <a:r>
              <a:rPr lang="en-GB" err="1"/>
              <a:t>senectus</a:t>
            </a:r>
            <a:r>
              <a:rPr lang="en-GB"/>
              <a:t> et </a:t>
            </a:r>
            <a:r>
              <a:rPr lang="en-GB" err="1"/>
              <a:t>netus</a:t>
            </a:r>
            <a:r>
              <a:rPr lang="en-GB"/>
              <a:t> et </a:t>
            </a:r>
            <a:r>
              <a:rPr lang="en-GB" err="1"/>
              <a:t>malesuada</a:t>
            </a:r>
            <a:r>
              <a:rPr lang="en-GB"/>
              <a:t> fames ac </a:t>
            </a:r>
            <a:r>
              <a:rPr lang="en-GB" err="1"/>
              <a:t>turpis</a:t>
            </a:r>
            <a:r>
              <a:rPr lang="en-GB"/>
              <a:t> </a:t>
            </a:r>
            <a:r>
              <a:rPr lang="en-GB" err="1"/>
              <a:t>egestas</a:t>
            </a:r>
            <a:r>
              <a:rPr lang="en-GB"/>
              <a:t> </a:t>
            </a:r>
            <a:r>
              <a:rPr lang="en-GB" err="1"/>
              <a:t>pretium</a:t>
            </a:r>
            <a:r>
              <a:rPr lang="en-GB"/>
              <a:t> </a:t>
            </a:r>
            <a:r>
              <a:rPr lang="en-GB" err="1"/>
              <a:t>blandit</a:t>
            </a:r>
            <a:r>
              <a:rPr lang="en-GB"/>
              <a:t>.</a:t>
            </a:r>
          </a:p>
        </p:txBody>
      </p:sp>
    </p:spTree>
    <p:extLst>
      <p:ext uri="{BB962C8B-B14F-4D97-AF65-F5344CB8AC3E}">
        <p14:creationId xmlns:p14="http://schemas.microsoft.com/office/powerpoint/2010/main" val="1518169739"/>
      </p:ext>
    </p:extLst>
  </p:cSld>
  <p:clrMapOvr>
    <a:masterClrMapping/>
  </p:clrMapOvr>
  <p:hf hdr="0" ftr="0"/>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ontent with 1 ic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20E444-E3F9-0148-A523-2F263BB7B9FD}"/>
              </a:ext>
            </a:extLst>
          </p:cNvPr>
          <p:cNvSpPr>
            <a:spLocks noGrp="1"/>
          </p:cNvSpPr>
          <p:nvPr>
            <p:ph type="title" hasCustomPrompt="1"/>
          </p:nvPr>
        </p:nvSpPr>
        <p:spPr>
          <a:xfrm>
            <a:off x="1329872" y="637495"/>
            <a:ext cx="4184189" cy="2791506"/>
          </a:xfrm>
        </p:spPr>
        <p:txBody>
          <a:bodyPr>
            <a:normAutofit/>
          </a:bodyPr>
          <a:lstStyle>
            <a:lvl1pPr>
              <a:lnSpc>
                <a:spcPct val="100000"/>
              </a:lnSpc>
              <a:defRPr sz="3500"/>
            </a:lvl1pPr>
          </a:lstStyle>
          <a:p>
            <a:r>
              <a:rPr lang="en-GB" err="1"/>
              <a:t>Temos</a:t>
            </a:r>
            <a:r>
              <a:rPr lang="en-GB"/>
              <a:t> </a:t>
            </a:r>
            <a:r>
              <a:rPr lang="en-GB" err="1"/>
              <a:t>pavadinimas</a:t>
            </a:r>
            <a:r>
              <a:rPr lang="en-GB"/>
              <a:t> business</a:t>
            </a:r>
            <a:endParaRPr lang="en-LT"/>
          </a:p>
        </p:txBody>
      </p:sp>
      <p:pic>
        <p:nvPicPr>
          <p:cNvPr id="7" name="Picture 6">
            <a:extLst>
              <a:ext uri="{FF2B5EF4-FFF2-40B4-BE49-F238E27FC236}">
                <a16:creationId xmlns:a16="http://schemas.microsoft.com/office/drawing/2014/main" id="{C860C4B2-6137-D948-9403-5A742964DC6E}"/>
              </a:ext>
            </a:extLst>
          </p:cNvPr>
          <p:cNvPicPr>
            <a:picLocks noChangeAspect="1"/>
          </p:cNvPicPr>
          <p:nvPr userDrawn="1"/>
        </p:nvPicPr>
        <p:blipFill>
          <a:blip r:embed="rId2"/>
          <a:stretch>
            <a:fillRect/>
          </a:stretch>
        </p:blipFill>
        <p:spPr>
          <a:xfrm>
            <a:off x="408494" y="364935"/>
            <a:ext cx="313724" cy="395293"/>
          </a:xfrm>
          <a:prstGeom prst="rect">
            <a:avLst/>
          </a:prstGeom>
        </p:spPr>
      </p:pic>
      <p:sp>
        <p:nvSpPr>
          <p:cNvPr id="8" name="Rectangle 7">
            <a:extLst>
              <a:ext uri="{FF2B5EF4-FFF2-40B4-BE49-F238E27FC236}">
                <a16:creationId xmlns:a16="http://schemas.microsoft.com/office/drawing/2014/main" id="{D8CF0C59-B147-EF4C-880A-4931CF58A0DB}"/>
              </a:ext>
            </a:extLst>
          </p:cNvPr>
          <p:cNvSpPr/>
          <p:nvPr userDrawn="1"/>
        </p:nvSpPr>
        <p:spPr>
          <a:xfrm>
            <a:off x="6677941" y="0"/>
            <a:ext cx="5514060" cy="6858000"/>
          </a:xfrm>
          <a:prstGeom prst="rect">
            <a:avLst/>
          </a:prstGeom>
          <a:solidFill>
            <a:srgbClr val="3027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LT"/>
          </a:p>
        </p:txBody>
      </p:sp>
      <p:sp>
        <p:nvSpPr>
          <p:cNvPr id="10" name="Text Placeholder 3">
            <a:extLst>
              <a:ext uri="{FF2B5EF4-FFF2-40B4-BE49-F238E27FC236}">
                <a16:creationId xmlns:a16="http://schemas.microsoft.com/office/drawing/2014/main" id="{C7124E3A-97A3-8944-B35B-874803A7F9F5}"/>
              </a:ext>
            </a:extLst>
          </p:cNvPr>
          <p:cNvSpPr>
            <a:spLocks noGrp="1"/>
          </p:cNvSpPr>
          <p:nvPr>
            <p:ph type="body" sz="half" idx="10" hasCustomPrompt="1"/>
          </p:nvPr>
        </p:nvSpPr>
        <p:spPr>
          <a:xfrm>
            <a:off x="1329872" y="3381183"/>
            <a:ext cx="3539093" cy="2533453"/>
          </a:xfrm>
        </p:spPr>
        <p:txBody>
          <a:bodyPr>
            <a:normAutofit/>
          </a:bodyPr>
          <a:lstStyle>
            <a:lvl1pPr marL="0" indent="0">
              <a:lnSpc>
                <a:spcPct val="130000"/>
              </a:lnSpc>
              <a:buNone/>
              <a:defRPr sz="1200">
                <a:solidFill>
                  <a:srgbClr val="302757"/>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err="1"/>
              <a:t>Phasellus</a:t>
            </a:r>
            <a:r>
              <a:rPr lang="en-GB"/>
              <a:t> </a:t>
            </a:r>
            <a:r>
              <a:rPr lang="en-GB" err="1"/>
              <a:t>erat</a:t>
            </a:r>
            <a:r>
              <a:rPr lang="en-GB"/>
              <a:t> ipsum, </a:t>
            </a:r>
            <a:r>
              <a:rPr lang="en-GB" err="1"/>
              <a:t>iaculis</a:t>
            </a:r>
            <a:r>
              <a:rPr lang="en-GB"/>
              <a:t> </a:t>
            </a:r>
            <a:r>
              <a:rPr lang="en-GB" err="1"/>
              <a:t>vel</a:t>
            </a:r>
            <a:r>
              <a:rPr lang="en-GB"/>
              <a:t> </a:t>
            </a:r>
            <a:r>
              <a:rPr lang="en-GB" err="1"/>
              <a:t>condimentum</a:t>
            </a:r>
            <a:r>
              <a:rPr lang="en-GB"/>
              <a:t> </a:t>
            </a:r>
            <a:r>
              <a:rPr lang="en-GB" err="1"/>
              <a:t>vel</a:t>
            </a:r>
            <a:r>
              <a:rPr lang="en-GB"/>
              <a:t>, </a:t>
            </a:r>
            <a:r>
              <a:rPr lang="en-GB" err="1"/>
              <a:t>eleifend</a:t>
            </a:r>
            <a:r>
              <a:rPr lang="en-GB"/>
              <a:t> sit </a:t>
            </a:r>
            <a:r>
              <a:rPr lang="en-GB" err="1"/>
              <a:t>amet</a:t>
            </a:r>
            <a:r>
              <a:rPr lang="en-GB"/>
              <a:t> </a:t>
            </a:r>
            <a:r>
              <a:rPr lang="en-GB" err="1"/>
              <a:t>felis</a:t>
            </a:r>
            <a:r>
              <a:rPr lang="en-GB"/>
              <a:t>. In </a:t>
            </a:r>
            <a:r>
              <a:rPr lang="en-GB" err="1"/>
              <a:t>mauris</a:t>
            </a:r>
            <a:r>
              <a:rPr lang="en-GB"/>
              <a:t> </a:t>
            </a:r>
            <a:r>
              <a:rPr lang="en-GB" err="1"/>
              <a:t>nunc</a:t>
            </a:r>
            <a:r>
              <a:rPr lang="en-GB"/>
              <a:t>, </a:t>
            </a:r>
            <a:r>
              <a:rPr lang="en-GB" err="1"/>
              <a:t>scelerisque</a:t>
            </a:r>
            <a:r>
              <a:rPr lang="en-GB"/>
              <a:t> non </a:t>
            </a:r>
            <a:r>
              <a:rPr lang="en-GB" err="1"/>
              <a:t>massa</a:t>
            </a:r>
            <a:r>
              <a:rPr lang="en-GB"/>
              <a:t> </a:t>
            </a:r>
            <a:r>
              <a:rPr lang="en-GB" err="1"/>
              <a:t>quis</a:t>
            </a:r>
            <a:r>
              <a:rPr lang="en-GB"/>
              <a:t>, </a:t>
            </a:r>
            <a:r>
              <a:rPr lang="en-GB" err="1"/>
              <a:t>bibendum</a:t>
            </a:r>
            <a:r>
              <a:rPr lang="en-GB"/>
              <a:t> </a:t>
            </a:r>
            <a:r>
              <a:rPr lang="en-GB" err="1"/>
              <a:t>suscipit</a:t>
            </a:r>
            <a:r>
              <a:rPr lang="en-GB"/>
              <a:t> </a:t>
            </a:r>
            <a:r>
              <a:rPr lang="en-GB" err="1"/>
              <a:t>risus</a:t>
            </a:r>
            <a:r>
              <a:rPr lang="en-GB"/>
              <a:t>. </a:t>
            </a:r>
            <a:r>
              <a:rPr lang="en-GB" err="1"/>
              <a:t>Pellentesque</a:t>
            </a:r>
            <a:r>
              <a:rPr lang="en-GB"/>
              <a:t> habitant </a:t>
            </a:r>
            <a:r>
              <a:rPr lang="en-GB" err="1"/>
              <a:t>morbi</a:t>
            </a:r>
            <a:r>
              <a:rPr lang="en-GB"/>
              <a:t> </a:t>
            </a:r>
            <a:r>
              <a:rPr lang="en-GB" err="1"/>
              <a:t>tristique</a:t>
            </a:r>
            <a:r>
              <a:rPr lang="en-GB"/>
              <a:t> </a:t>
            </a:r>
            <a:r>
              <a:rPr lang="en-GB" err="1"/>
              <a:t>senectus</a:t>
            </a:r>
            <a:r>
              <a:rPr lang="en-GB"/>
              <a:t> et </a:t>
            </a:r>
            <a:r>
              <a:rPr lang="en-GB" err="1"/>
              <a:t>netus</a:t>
            </a:r>
            <a:r>
              <a:rPr lang="en-GB"/>
              <a:t> et </a:t>
            </a:r>
            <a:r>
              <a:rPr lang="en-GB" err="1"/>
              <a:t>malesuada</a:t>
            </a:r>
            <a:r>
              <a:rPr lang="en-GB"/>
              <a:t> fames ac </a:t>
            </a:r>
            <a:r>
              <a:rPr lang="en-GB" err="1"/>
              <a:t>turpis</a:t>
            </a:r>
            <a:r>
              <a:rPr lang="en-GB"/>
              <a:t> </a:t>
            </a:r>
            <a:r>
              <a:rPr lang="en-GB" err="1"/>
              <a:t>egestas</a:t>
            </a:r>
            <a:r>
              <a:rPr lang="en-GB"/>
              <a:t> </a:t>
            </a:r>
            <a:r>
              <a:rPr lang="en-GB" err="1"/>
              <a:t>pretium</a:t>
            </a:r>
            <a:r>
              <a:rPr lang="en-GB"/>
              <a:t> </a:t>
            </a:r>
            <a:r>
              <a:rPr lang="en-GB" err="1"/>
              <a:t>blandit</a:t>
            </a:r>
            <a:r>
              <a:rPr lang="en-GB"/>
              <a:t>.</a:t>
            </a:r>
          </a:p>
        </p:txBody>
      </p:sp>
    </p:spTree>
    <p:extLst>
      <p:ext uri="{BB962C8B-B14F-4D97-AF65-F5344CB8AC3E}">
        <p14:creationId xmlns:p14="http://schemas.microsoft.com/office/powerpoint/2010/main" val="3134336242"/>
      </p:ext>
    </p:extLst>
  </p:cSld>
  <p:clrMapOvr>
    <a:masterClrMapping/>
  </p:clrMapOvr>
  <p:hf hdr="0" ftr="0"/>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ontent with more icon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20E444-E3F9-0148-A523-2F263BB7B9FD}"/>
              </a:ext>
            </a:extLst>
          </p:cNvPr>
          <p:cNvSpPr>
            <a:spLocks noGrp="1"/>
          </p:cNvSpPr>
          <p:nvPr>
            <p:ph type="title" hasCustomPrompt="1"/>
          </p:nvPr>
        </p:nvSpPr>
        <p:spPr>
          <a:xfrm>
            <a:off x="1329872" y="637495"/>
            <a:ext cx="4184189" cy="2791506"/>
          </a:xfrm>
        </p:spPr>
        <p:txBody>
          <a:bodyPr>
            <a:normAutofit/>
          </a:bodyPr>
          <a:lstStyle>
            <a:lvl1pPr>
              <a:lnSpc>
                <a:spcPct val="100000"/>
              </a:lnSpc>
              <a:defRPr sz="3500"/>
            </a:lvl1pPr>
          </a:lstStyle>
          <a:p>
            <a:r>
              <a:rPr lang="en-GB" err="1"/>
              <a:t>Temos</a:t>
            </a:r>
            <a:r>
              <a:rPr lang="en-GB"/>
              <a:t> </a:t>
            </a:r>
            <a:r>
              <a:rPr lang="en-GB" err="1"/>
              <a:t>pavadinimas</a:t>
            </a:r>
            <a:r>
              <a:rPr lang="en-GB"/>
              <a:t> business</a:t>
            </a:r>
            <a:endParaRPr lang="en-LT"/>
          </a:p>
        </p:txBody>
      </p:sp>
      <p:pic>
        <p:nvPicPr>
          <p:cNvPr id="7" name="Picture 6">
            <a:extLst>
              <a:ext uri="{FF2B5EF4-FFF2-40B4-BE49-F238E27FC236}">
                <a16:creationId xmlns:a16="http://schemas.microsoft.com/office/drawing/2014/main" id="{C860C4B2-6137-D948-9403-5A742964DC6E}"/>
              </a:ext>
            </a:extLst>
          </p:cNvPr>
          <p:cNvPicPr>
            <a:picLocks noChangeAspect="1"/>
          </p:cNvPicPr>
          <p:nvPr userDrawn="1"/>
        </p:nvPicPr>
        <p:blipFill>
          <a:blip r:embed="rId2"/>
          <a:stretch>
            <a:fillRect/>
          </a:stretch>
        </p:blipFill>
        <p:spPr>
          <a:xfrm>
            <a:off x="408494" y="364935"/>
            <a:ext cx="313724" cy="395293"/>
          </a:xfrm>
          <a:prstGeom prst="rect">
            <a:avLst/>
          </a:prstGeom>
        </p:spPr>
      </p:pic>
      <p:sp>
        <p:nvSpPr>
          <p:cNvPr id="10" name="Text Placeholder 3">
            <a:extLst>
              <a:ext uri="{FF2B5EF4-FFF2-40B4-BE49-F238E27FC236}">
                <a16:creationId xmlns:a16="http://schemas.microsoft.com/office/drawing/2014/main" id="{C7124E3A-97A3-8944-B35B-874803A7F9F5}"/>
              </a:ext>
            </a:extLst>
          </p:cNvPr>
          <p:cNvSpPr>
            <a:spLocks noGrp="1"/>
          </p:cNvSpPr>
          <p:nvPr>
            <p:ph type="body" sz="half" idx="10" hasCustomPrompt="1"/>
          </p:nvPr>
        </p:nvSpPr>
        <p:spPr>
          <a:xfrm>
            <a:off x="1329872" y="3687052"/>
            <a:ext cx="4053786" cy="2533453"/>
          </a:xfrm>
        </p:spPr>
        <p:txBody>
          <a:bodyPr>
            <a:normAutofit/>
          </a:bodyPr>
          <a:lstStyle>
            <a:lvl1pPr marL="0" indent="0">
              <a:lnSpc>
                <a:spcPct val="130000"/>
              </a:lnSpc>
              <a:buNone/>
              <a:defRPr sz="1200">
                <a:solidFill>
                  <a:srgbClr val="302757"/>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err="1"/>
              <a:t>Phasellus</a:t>
            </a:r>
            <a:r>
              <a:rPr lang="en-GB"/>
              <a:t> </a:t>
            </a:r>
            <a:r>
              <a:rPr lang="en-GB" err="1"/>
              <a:t>erat</a:t>
            </a:r>
            <a:r>
              <a:rPr lang="en-GB"/>
              <a:t> ipsum, </a:t>
            </a:r>
            <a:r>
              <a:rPr lang="en-GB" err="1"/>
              <a:t>iaculis</a:t>
            </a:r>
            <a:r>
              <a:rPr lang="en-GB"/>
              <a:t> </a:t>
            </a:r>
            <a:r>
              <a:rPr lang="en-GB" err="1"/>
              <a:t>vel</a:t>
            </a:r>
            <a:r>
              <a:rPr lang="en-GB"/>
              <a:t> </a:t>
            </a:r>
            <a:r>
              <a:rPr lang="en-GB" err="1"/>
              <a:t>condimentum</a:t>
            </a:r>
            <a:r>
              <a:rPr lang="en-GB"/>
              <a:t> </a:t>
            </a:r>
            <a:r>
              <a:rPr lang="en-GB" err="1"/>
              <a:t>vel</a:t>
            </a:r>
            <a:r>
              <a:rPr lang="en-GB"/>
              <a:t>, </a:t>
            </a:r>
            <a:r>
              <a:rPr lang="en-GB" err="1"/>
              <a:t>eleifend</a:t>
            </a:r>
            <a:r>
              <a:rPr lang="en-GB"/>
              <a:t> sit </a:t>
            </a:r>
            <a:r>
              <a:rPr lang="en-GB" err="1"/>
              <a:t>amet</a:t>
            </a:r>
            <a:r>
              <a:rPr lang="en-GB"/>
              <a:t> </a:t>
            </a:r>
            <a:r>
              <a:rPr lang="en-GB" err="1"/>
              <a:t>felis</a:t>
            </a:r>
            <a:r>
              <a:rPr lang="en-GB"/>
              <a:t>. In </a:t>
            </a:r>
            <a:r>
              <a:rPr lang="en-GB" err="1"/>
              <a:t>mauris</a:t>
            </a:r>
            <a:r>
              <a:rPr lang="en-GB"/>
              <a:t> </a:t>
            </a:r>
            <a:r>
              <a:rPr lang="en-GB" err="1"/>
              <a:t>nunc</a:t>
            </a:r>
            <a:r>
              <a:rPr lang="en-GB"/>
              <a:t>, </a:t>
            </a:r>
            <a:r>
              <a:rPr lang="en-GB" err="1"/>
              <a:t>scelerisque</a:t>
            </a:r>
            <a:r>
              <a:rPr lang="en-GB"/>
              <a:t> non </a:t>
            </a:r>
            <a:r>
              <a:rPr lang="en-GB" err="1"/>
              <a:t>massa</a:t>
            </a:r>
            <a:r>
              <a:rPr lang="en-GB"/>
              <a:t> </a:t>
            </a:r>
            <a:r>
              <a:rPr lang="en-GB" err="1"/>
              <a:t>quis</a:t>
            </a:r>
            <a:r>
              <a:rPr lang="en-GB"/>
              <a:t>, </a:t>
            </a:r>
            <a:r>
              <a:rPr lang="en-GB" err="1"/>
              <a:t>bibendum</a:t>
            </a:r>
            <a:r>
              <a:rPr lang="en-GB"/>
              <a:t> </a:t>
            </a:r>
            <a:r>
              <a:rPr lang="en-GB" err="1"/>
              <a:t>suscipit</a:t>
            </a:r>
            <a:r>
              <a:rPr lang="en-GB"/>
              <a:t> </a:t>
            </a:r>
            <a:r>
              <a:rPr lang="en-GB" err="1"/>
              <a:t>risus</a:t>
            </a:r>
            <a:r>
              <a:rPr lang="en-GB"/>
              <a:t>.</a:t>
            </a:r>
          </a:p>
          <a:p>
            <a:pPr lvl="0"/>
            <a:r>
              <a:rPr lang="en-GB" err="1"/>
              <a:t>Pellentesque</a:t>
            </a:r>
            <a:r>
              <a:rPr lang="en-GB"/>
              <a:t> habitant </a:t>
            </a:r>
            <a:r>
              <a:rPr lang="en-GB" err="1"/>
              <a:t>morbi</a:t>
            </a:r>
            <a:r>
              <a:rPr lang="en-GB"/>
              <a:t> </a:t>
            </a:r>
            <a:r>
              <a:rPr lang="en-GB" err="1"/>
              <a:t>tristique</a:t>
            </a:r>
            <a:r>
              <a:rPr lang="en-GB"/>
              <a:t> </a:t>
            </a:r>
            <a:r>
              <a:rPr lang="en-GB" err="1"/>
              <a:t>senectus</a:t>
            </a:r>
            <a:r>
              <a:rPr lang="en-GB"/>
              <a:t> et </a:t>
            </a:r>
            <a:r>
              <a:rPr lang="en-GB" err="1"/>
              <a:t>netus</a:t>
            </a:r>
            <a:r>
              <a:rPr lang="en-GB"/>
              <a:t> et </a:t>
            </a:r>
            <a:r>
              <a:rPr lang="en-GB" err="1"/>
              <a:t>malesuada</a:t>
            </a:r>
            <a:r>
              <a:rPr lang="en-GB"/>
              <a:t> fames ac </a:t>
            </a:r>
            <a:r>
              <a:rPr lang="en-GB" err="1"/>
              <a:t>turpis</a:t>
            </a:r>
            <a:r>
              <a:rPr lang="en-GB"/>
              <a:t> </a:t>
            </a:r>
            <a:r>
              <a:rPr lang="en-GB" err="1"/>
              <a:t>egestas</a:t>
            </a:r>
            <a:r>
              <a:rPr lang="en-GB"/>
              <a:t> </a:t>
            </a:r>
            <a:r>
              <a:rPr lang="en-GB" err="1"/>
              <a:t>pretium</a:t>
            </a:r>
            <a:r>
              <a:rPr lang="en-GB"/>
              <a:t> </a:t>
            </a:r>
            <a:r>
              <a:rPr lang="en-GB" err="1"/>
              <a:t>blandit</a:t>
            </a:r>
            <a:r>
              <a:rPr lang="en-GB"/>
              <a:t>.</a:t>
            </a:r>
          </a:p>
        </p:txBody>
      </p:sp>
      <p:sp>
        <p:nvSpPr>
          <p:cNvPr id="9" name="Text Placeholder 3">
            <a:extLst>
              <a:ext uri="{FF2B5EF4-FFF2-40B4-BE49-F238E27FC236}">
                <a16:creationId xmlns:a16="http://schemas.microsoft.com/office/drawing/2014/main" id="{EA07DEDC-0B2B-2D41-89F9-07D962351078}"/>
              </a:ext>
            </a:extLst>
          </p:cNvPr>
          <p:cNvSpPr>
            <a:spLocks noGrp="1"/>
          </p:cNvSpPr>
          <p:nvPr>
            <p:ph type="body" sz="half" idx="11" hasCustomPrompt="1"/>
          </p:nvPr>
        </p:nvSpPr>
        <p:spPr>
          <a:xfrm>
            <a:off x="6121715" y="3534452"/>
            <a:ext cx="1892836" cy="723567"/>
          </a:xfrm>
        </p:spPr>
        <p:txBody>
          <a:bodyPr>
            <a:normAutofit/>
          </a:bodyPr>
          <a:lstStyle>
            <a:lvl1pPr marL="0" indent="0" algn="ctr">
              <a:lnSpc>
                <a:spcPts val="1140"/>
              </a:lnSpc>
              <a:buNone/>
              <a:defRPr sz="1200">
                <a:solidFill>
                  <a:srgbClr val="302757"/>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err="1"/>
              <a:t>Phasellus</a:t>
            </a:r>
            <a:r>
              <a:rPr lang="en-GB"/>
              <a:t> </a:t>
            </a:r>
            <a:r>
              <a:rPr lang="en-GB" err="1"/>
              <a:t>erat</a:t>
            </a:r>
            <a:endParaRPr lang="en-GB"/>
          </a:p>
          <a:p>
            <a:pPr lvl="0"/>
            <a:r>
              <a:rPr lang="en-GB"/>
              <a:t>ipsum</a:t>
            </a:r>
          </a:p>
        </p:txBody>
      </p:sp>
      <p:sp>
        <p:nvSpPr>
          <p:cNvPr id="12" name="Text Placeholder 3">
            <a:extLst>
              <a:ext uri="{FF2B5EF4-FFF2-40B4-BE49-F238E27FC236}">
                <a16:creationId xmlns:a16="http://schemas.microsoft.com/office/drawing/2014/main" id="{8B797235-AC31-C74E-82C0-94A1FC49E987}"/>
              </a:ext>
            </a:extLst>
          </p:cNvPr>
          <p:cNvSpPr>
            <a:spLocks noGrp="1"/>
          </p:cNvSpPr>
          <p:nvPr>
            <p:ph type="body" sz="half" idx="12" hasCustomPrompt="1"/>
          </p:nvPr>
        </p:nvSpPr>
        <p:spPr>
          <a:xfrm>
            <a:off x="7913614" y="3534452"/>
            <a:ext cx="1892836" cy="723567"/>
          </a:xfrm>
        </p:spPr>
        <p:txBody>
          <a:bodyPr>
            <a:normAutofit/>
          </a:bodyPr>
          <a:lstStyle>
            <a:lvl1pPr marL="0" indent="0" algn="ctr">
              <a:lnSpc>
                <a:spcPts val="1140"/>
              </a:lnSpc>
              <a:buNone/>
              <a:defRPr sz="1200">
                <a:solidFill>
                  <a:srgbClr val="302757"/>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err="1"/>
              <a:t>Phasellus</a:t>
            </a:r>
            <a:r>
              <a:rPr lang="en-GB"/>
              <a:t> </a:t>
            </a:r>
            <a:r>
              <a:rPr lang="en-GB" err="1"/>
              <a:t>erat</a:t>
            </a:r>
            <a:endParaRPr lang="en-GB"/>
          </a:p>
          <a:p>
            <a:pPr lvl="0"/>
            <a:r>
              <a:rPr lang="en-GB"/>
              <a:t>ipsum</a:t>
            </a:r>
          </a:p>
        </p:txBody>
      </p:sp>
      <p:sp>
        <p:nvSpPr>
          <p:cNvPr id="14" name="Text Placeholder 3">
            <a:extLst>
              <a:ext uri="{FF2B5EF4-FFF2-40B4-BE49-F238E27FC236}">
                <a16:creationId xmlns:a16="http://schemas.microsoft.com/office/drawing/2014/main" id="{25B6226E-73DE-C642-A2D7-37FBA265AC47}"/>
              </a:ext>
            </a:extLst>
          </p:cNvPr>
          <p:cNvSpPr>
            <a:spLocks noGrp="1"/>
          </p:cNvSpPr>
          <p:nvPr>
            <p:ph type="body" sz="half" idx="13" hasCustomPrompt="1"/>
          </p:nvPr>
        </p:nvSpPr>
        <p:spPr>
          <a:xfrm>
            <a:off x="9705513" y="3534452"/>
            <a:ext cx="1892836" cy="723567"/>
          </a:xfrm>
        </p:spPr>
        <p:txBody>
          <a:bodyPr>
            <a:normAutofit/>
          </a:bodyPr>
          <a:lstStyle>
            <a:lvl1pPr marL="0" indent="0" algn="ctr">
              <a:lnSpc>
                <a:spcPts val="1140"/>
              </a:lnSpc>
              <a:buNone/>
              <a:defRPr sz="1200">
                <a:solidFill>
                  <a:srgbClr val="302757"/>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err="1"/>
              <a:t>Phasellus</a:t>
            </a:r>
            <a:r>
              <a:rPr lang="en-GB"/>
              <a:t> </a:t>
            </a:r>
            <a:r>
              <a:rPr lang="en-GB" err="1"/>
              <a:t>erat</a:t>
            </a:r>
            <a:endParaRPr lang="en-GB"/>
          </a:p>
          <a:p>
            <a:pPr lvl="0"/>
            <a:r>
              <a:rPr lang="en-GB"/>
              <a:t>ipsum</a:t>
            </a:r>
          </a:p>
        </p:txBody>
      </p:sp>
    </p:spTree>
    <p:extLst>
      <p:ext uri="{BB962C8B-B14F-4D97-AF65-F5344CB8AC3E}">
        <p14:creationId xmlns:p14="http://schemas.microsoft.com/office/powerpoint/2010/main" val="4061202055"/>
      </p:ext>
    </p:extLst>
  </p:cSld>
  <p:clrMapOvr>
    <a:masterClrMapping/>
  </p:clrMapOvr>
  <p:hf hdr="0" ftr="0"/>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ontent with more icons2">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20E444-E3F9-0148-A523-2F263BB7B9FD}"/>
              </a:ext>
            </a:extLst>
          </p:cNvPr>
          <p:cNvSpPr>
            <a:spLocks noGrp="1"/>
          </p:cNvSpPr>
          <p:nvPr>
            <p:ph type="title" hasCustomPrompt="1"/>
          </p:nvPr>
        </p:nvSpPr>
        <p:spPr>
          <a:xfrm>
            <a:off x="1329872" y="637495"/>
            <a:ext cx="4184189" cy="2791506"/>
          </a:xfrm>
        </p:spPr>
        <p:txBody>
          <a:bodyPr>
            <a:normAutofit/>
          </a:bodyPr>
          <a:lstStyle>
            <a:lvl1pPr>
              <a:lnSpc>
                <a:spcPct val="100000"/>
              </a:lnSpc>
              <a:defRPr sz="3500"/>
            </a:lvl1pPr>
          </a:lstStyle>
          <a:p>
            <a:r>
              <a:rPr lang="en-GB" err="1"/>
              <a:t>Temos</a:t>
            </a:r>
            <a:r>
              <a:rPr lang="en-GB"/>
              <a:t> </a:t>
            </a:r>
            <a:r>
              <a:rPr lang="en-GB" err="1"/>
              <a:t>pavadinimas</a:t>
            </a:r>
            <a:r>
              <a:rPr lang="en-GB"/>
              <a:t> business</a:t>
            </a:r>
            <a:endParaRPr lang="en-LT"/>
          </a:p>
        </p:txBody>
      </p:sp>
      <p:pic>
        <p:nvPicPr>
          <p:cNvPr id="7" name="Picture 6">
            <a:extLst>
              <a:ext uri="{FF2B5EF4-FFF2-40B4-BE49-F238E27FC236}">
                <a16:creationId xmlns:a16="http://schemas.microsoft.com/office/drawing/2014/main" id="{C860C4B2-6137-D948-9403-5A742964DC6E}"/>
              </a:ext>
            </a:extLst>
          </p:cNvPr>
          <p:cNvPicPr>
            <a:picLocks noChangeAspect="1"/>
          </p:cNvPicPr>
          <p:nvPr userDrawn="1"/>
        </p:nvPicPr>
        <p:blipFill>
          <a:blip r:embed="rId2"/>
          <a:stretch>
            <a:fillRect/>
          </a:stretch>
        </p:blipFill>
        <p:spPr>
          <a:xfrm>
            <a:off x="408494" y="364935"/>
            <a:ext cx="313724" cy="395293"/>
          </a:xfrm>
          <a:prstGeom prst="rect">
            <a:avLst/>
          </a:prstGeom>
        </p:spPr>
      </p:pic>
      <p:sp>
        <p:nvSpPr>
          <p:cNvPr id="10" name="Text Placeholder 3">
            <a:extLst>
              <a:ext uri="{FF2B5EF4-FFF2-40B4-BE49-F238E27FC236}">
                <a16:creationId xmlns:a16="http://schemas.microsoft.com/office/drawing/2014/main" id="{C7124E3A-97A3-8944-B35B-874803A7F9F5}"/>
              </a:ext>
            </a:extLst>
          </p:cNvPr>
          <p:cNvSpPr>
            <a:spLocks noGrp="1"/>
          </p:cNvSpPr>
          <p:nvPr>
            <p:ph type="body" sz="half" idx="10" hasCustomPrompt="1"/>
          </p:nvPr>
        </p:nvSpPr>
        <p:spPr>
          <a:xfrm>
            <a:off x="1329872" y="3687052"/>
            <a:ext cx="4053786" cy="2533453"/>
          </a:xfrm>
        </p:spPr>
        <p:txBody>
          <a:bodyPr>
            <a:normAutofit/>
          </a:bodyPr>
          <a:lstStyle>
            <a:lvl1pPr marL="0" indent="0">
              <a:lnSpc>
                <a:spcPct val="130000"/>
              </a:lnSpc>
              <a:buNone/>
              <a:defRPr sz="1200">
                <a:solidFill>
                  <a:srgbClr val="302757"/>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err="1"/>
              <a:t>Phasellus</a:t>
            </a:r>
            <a:r>
              <a:rPr lang="en-GB"/>
              <a:t> </a:t>
            </a:r>
            <a:r>
              <a:rPr lang="en-GB" err="1"/>
              <a:t>erat</a:t>
            </a:r>
            <a:r>
              <a:rPr lang="en-GB"/>
              <a:t> ipsum, </a:t>
            </a:r>
            <a:r>
              <a:rPr lang="en-GB" err="1"/>
              <a:t>iaculis</a:t>
            </a:r>
            <a:r>
              <a:rPr lang="en-GB"/>
              <a:t> </a:t>
            </a:r>
            <a:r>
              <a:rPr lang="en-GB" err="1"/>
              <a:t>vel</a:t>
            </a:r>
            <a:r>
              <a:rPr lang="en-GB"/>
              <a:t> </a:t>
            </a:r>
            <a:r>
              <a:rPr lang="en-GB" err="1"/>
              <a:t>condimentum</a:t>
            </a:r>
            <a:r>
              <a:rPr lang="en-GB"/>
              <a:t> </a:t>
            </a:r>
            <a:r>
              <a:rPr lang="en-GB" err="1"/>
              <a:t>vel</a:t>
            </a:r>
            <a:r>
              <a:rPr lang="en-GB"/>
              <a:t>, </a:t>
            </a:r>
            <a:r>
              <a:rPr lang="en-GB" err="1"/>
              <a:t>eleifend</a:t>
            </a:r>
            <a:r>
              <a:rPr lang="en-GB"/>
              <a:t> sit </a:t>
            </a:r>
            <a:r>
              <a:rPr lang="en-GB" err="1"/>
              <a:t>amet</a:t>
            </a:r>
            <a:r>
              <a:rPr lang="en-GB"/>
              <a:t> </a:t>
            </a:r>
            <a:r>
              <a:rPr lang="en-GB" err="1"/>
              <a:t>felis</a:t>
            </a:r>
            <a:r>
              <a:rPr lang="en-GB"/>
              <a:t>. In </a:t>
            </a:r>
            <a:r>
              <a:rPr lang="en-GB" err="1"/>
              <a:t>mauris</a:t>
            </a:r>
            <a:r>
              <a:rPr lang="en-GB"/>
              <a:t> </a:t>
            </a:r>
            <a:r>
              <a:rPr lang="en-GB" err="1"/>
              <a:t>nunc</a:t>
            </a:r>
            <a:r>
              <a:rPr lang="en-GB"/>
              <a:t>, </a:t>
            </a:r>
            <a:r>
              <a:rPr lang="en-GB" err="1"/>
              <a:t>scelerisque</a:t>
            </a:r>
            <a:r>
              <a:rPr lang="en-GB"/>
              <a:t> non </a:t>
            </a:r>
            <a:r>
              <a:rPr lang="en-GB" err="1"/>
              <a:t>massa</a:t>
            </a:r>
            <a:r>
              <a:rPr lang="en-GB"/>
              <a:t> </a:t>
            </a:r>
            <a:r>
              <a:rPr lang="en-GB" err="1"/>
              <a:t>quis</a:t>
            </a:r>
            <a:r>
              <a:rPr lang="en-GB"/>
              <a:t>, </a:t>
            </a:r>
            <a:r>
              <a:rPr lang="en-GB" err="1"/>
              <a:t>bibendum</a:t>
            </a:r>
            <a:r>
              <a:rPr lang="en-GB"/>
              <a:t> </a:t>
            </a:r>
            <a:r>
              <a:rPr lang="en-GB" err="1"/>
              <a:t>suscipit</a:t>
            </a:r>
            <a:r>
              <a:rPr lang="en-GB"/>
              <a:t> </a:t>
            </a:r>
            <a:r>
              <a:rPr lang="en-GB" err="1"/>
              <a:t>risus</a:t>
            </a:r>
            <a:r>
              <a:rPr lang="en-GB"/>
              <a:t>.</a:t>
            </a:r>
          </a:p>
          <a:p>
            <a:pPr lvl="0"/>
            <a:r>
              <a:rPr lang="en-GB" err="1"/>
              <a:t>Pellentesque</a:t>
            </a:r>
            <a:r>
              <a:rPr lang="en-GB"/>
              <a:t> habitant </a:t>
            </a:r>
            <a:r>
              <a:rPr lang="en-GB" err="1"/>
              <a:t>morbi</a:t>
            </a:r>
            <a:r>
              <a:rPr lang="en-GB"/>
              <a:t> </a:t>
            </a:r>
            <a:r>
              <a:rPr lang="en-GB" err="1"/>
              <a:t>tristique</a:t>
            </a:r>
            <a:r>
              <a:rPr lang="en-GB"/>
              <a:t> </a:t>
            </a:r>
            <a:r>
              <a:rPr lang="en-GB" err="1"/>
              <a:t>senectus</a:t>
            </a:r>
            <a:r>
              <a:rPr lang="en-GB"/>
              <a:t> et </a:t>
            </a:r>
            <a:r>
              <a:rPr lang="en-GB" err="1"/>
              <a:t>netus</a:t>
            </a:r>
            <a:r>
              <a:rPr lang="en-GB"/>
              <a:t> et </a:t>
            </a:r>
            <a:r>
              <a:rPr lang="en-GB" err="1"/>
              <a:t>malesuada</a:t>
            </a:r>
            <a:r>
              <a:rPr lang="en-GB"/>
              <a:t> fames ac </a:t>
            </a:r>
            <a:r>
              <a:rPr lang="en-GB" err="1"/>
              <a:t>turpis</a:t>
            </a:r>
            <a:r>
              <a:rPr lang="en-GB"/>
              <a:t> </a:t>
            </a:r>
            <a:r>
              <a:rPr lang="en-GB" err="1"/>
              <a:t>egestas</a:t>
            </a:r>
            <a:r>
              <a:rPr lang="en-GB"/>
              <a:t> </a:t>
            </a:r>
            <a:r>
              <a:rPr lang="en-GB" err="1"/>
              <a:t>pretium</a:t>
            </a:r>
            <a:r>
              <a:rPr lang="en-GB"/>
              <a:t> </a:t>
            </a:r>
            <a:r>
              <a:rPr lang="en-GB" err="1"/>
              <a:t>blandit</a:t>
            </a:r>
            <a:r>
              <a:rPr lang="en-GB"/>
              <a:t>.</a:t>
            </a:r>
          </a:p>
        </p:txBody>
      </p:sp>
      <p:sp>
        <p:nvSpPr>
          <p:cNvPr id="9" name="Text Placeholder 3">
            <a:extLst>
              <a:ext uri="{FF2B5EF4-FFF2-40B4-BE49-F238E27FC236}">
                <a16:creationId xmlns:a16="http://schemas.microsoft.com/office/drawing/2014/main" id="{EA07DEDC-0B2B-2D41-89F9-07D962351078}"/>
              </a:ext>
            </a:extLst>
          </p:cNvPr>
          <p:cNvSpPr>
            <a:spLocks noGrp="1"/>
          </p:cNvSpPr>
          <p:nvPr>
            <p:ph type="body" sz="half" idx="11" hasCustomPrompt="1"/>
          </p:nvPr>
        </p:nvSpPr>
        <p:spPr>
          <a:xfrm>
            <a:off x="7724483" y="2630328"/>
            <a:ext cx="3795191" cy="528050"/>
          </a:xfrm>
        </p:spPr>
        <p:txBody>
          <a:bodyPr>
            <a:normAutofit/>
          </a:bodyPr>
          <a:lstStyle>
            <a:lvl1pPr marL="0" indent="0" algn="l">
              <a:lnSpc>
                <a:spcPts val="1140"/>
              </a:lnSpc>
              <a:buNone/>
              <a:defRPr sz="1500">
                <a:solidFill>
                  <a:srgbClr val="302757"/>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err="1"/>
              <a:t>Phasellus</a:t>
            </a:r>
            <a:r>
              <a:rPr lang="en-GB"/>
              <a:t> </a:t>
            </a:r>
            <a:r>
              <a:rPr lang="en-GB" err="1"/>
              <a:t>erat</a:t>
            </a:r>
            <a:r>
              <a:rPr lang="en-GB"/>
              <a:t> ipsum</a:t>
            </a:r>
          </a:p>
        </p:txBody>
      </p:sp>
      <p:sp>
        <p:nvSpPr>
          <p:cNvPr id="11" name="Text Placeholder 3">
            <a:extLst>
              <a:ext uri="{FF2B5EF4-FFF2-40B4-BE49-F238E27FC236}">
                <a16:creationId xmlns:a16="http://schemas.microsoft.com/office/drawing/2014/main" id="{B6A95EFD-E010-F34A-B233-308064CA9D7E}"/>
              </a:ext>
            </a:extLst>
          </p:cNvPr>
          <p:cNvSpPr>
            <a:spLocks noGrp="1"/>
          </p:cNvSpPr>
          <p:nvPr>
            <p:ph type="body" sz="half" idx="12" hasCustomPrompt="1"/>
          </p:nvPr>
        </p:nvSpPr>
        <p:spPr>
          <a:xfrm>
            <a:off x="7724483" y="3647470"/>
            <a:ext cx="3795191" cy="528050"/>
          </a:xfrm>
        </p:spPr>
        <p:txBody>
          <a:bodyPr>
            <a:normAutofit/>
          </a:bodyPr>
          <a:lstStyle>
            <a:lvl1pPr marL="0" indent="0" algn="l">
              <a:lnSpc>
                <a:spcPts val="1140"/>
              </a:lnSpc>
              <a:buNone/>
              <a:defRPr sz="1500">
                <a:solidFill>
                  <a:srgbClr val="302757"/>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err="1"/>
              <a:t>Phasellus</a:t>
            </a:r>
            <a:r>
              <a:rPr lang="en-GB"/>
              <a:t> </a:t>
            </a:r>
            <a:r>
              <a:rPr lang="en-GB" err="1"/>
              <a:t>erat</a:t>
            </a:r>
            <a:r>
              <a:rPr lang="en-GB"/>
              <a:t> ipsum</a:t>
            </a:r>
          </a:p>
        </p:txBody>
      </p:sp>
      <p:sp>
        <p:nvSpPr>
          <p:cNvPr id="15" name="Text Placeholder 3">
            <a:extLst>
              <a:ext uri="{FF2B5EF4-FFF2-40B4-BE49-F238E27FC236}">
                <a16:creationId xmlns:a16="http://schemas.microsoft.com/office/drawing/2014/main" id="{A68C9AC0-0832-7C48-A502-43BBA46A1269}"/>
              </a:ext>
            </a:extLst>
          </p:cNvPr>
          <p:cNvSpPr>
            <a:spLocks noGrp="1"/>
          </p:cNvSpPr>
          <p:nvPr>
            <p:ph type="body" sz="half" idx="13" hasCustomPrompt="1"/>
          </p:nvPr>
        </p:nvSpPr>
        <p:spPr>
          <a:xfrm>
            <a:off x="7724483" y="4664612"/>
            <a:ext cx="3795191" cy="528050"/>
          </a:xfrm>
        </p:spPr>
        <p:txBody>
          <a:bodyPr>
            <a:normAutofit/>
          </a:bodyPr>
          <a:lstStyle>
            <a:lvl1pPr marL="0" indent="0" algn="l">
              <a:lnSpc>
                <a:spcPts val="1140"/>
              </a:lnSpc>
              <a:buNone/>
              <a:defRPr sz="1500">
                <a:solidFill>
                  <a:srgbClr val="302757"/>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err="1"/>
              <a:t>Phasellus</a:t>
            </a:r>
            <a:r>
              <a:rPr lang="en-GB"/>
              <a:t> </a:t>
            </a:r>
            <a:r>
              <a:rPr lang="en-GB" err="1"/>
              <a:t>erat</a:t>
            </a:r>
            <a:r>
              <a:rPr lang="en-GB"/>
              <a:t> ipsum</a:t>
            </a:r>
          </a:p>
        </p:txBody>
      </p:sp>
    </p:spTree>
    <p:extLst>
      <p:ext uri="{BB962C8B-B14F-4D97-AF65-F5344CB8AC3E}">
        <p14:creationId xmlns:p14="http://schemas.microsoft.com/office/powerpoint/2010/main" val="1022430469"/>
      </p:ext>
    </p:extLst>
  </p:cSld>
  <p:clrMapOvr>
    <a:masterClrMapping/>
  </p:clrMapOvr>
  <p:hf hdr="0" ftr="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9562386-6262-E440-9CE5-565BAEEBAF54}"/>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lt-LT"/>
              <a:t>Spustelėję redaguokite stilių</a:t>
            </a:r>
            <a:endParaRPr lang="en-LT"/>
          </a:p>
        </p:txBody>
      </p:sp>
      <p:sp>
        <p:nvSpPr>
          <p:cNvPr id="3" name="Text Placeholder 2">
            <a:extLst>
              <a:ext uri="{FF2B5EF4-FFF2-40B4-BE49-F238E27FC236}">
                <a16:creationId xmlns:a16="http://schemas.microsoft.com/office/drawing/2014/main" id="{0341DD1D-A5D1-FB48-A538-E297E564A054}"/>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lt-LT"/>
              <a:t>Spustelėkite, kad galėtumėte redaguoti šablono teksto stilius</a:t>
            </a:r>
          </a:p>
          <a:p>
            <a:pPr lvl="1"/>
            <a:r>
              <a:rPr lang="lt-LT"/>
              <a:t>Antras lygis</a:t>
            </a:r>
          </a:p>
          <a:p>
            <a:pPr lvl="2"/>
            <a:r>
              <a:rPr lang="lt-LT"/>
              <a:t>Trečias lygis</a:t>
            </a:r>
          </a:p>
          <a:p>
            <a:pPr lvl="3"/>
            <a:r>
              <a:rPr lang="lt-LT"/>
              <a:t>Ketvirtas lygis</a:t>
            </a:r>
          </a:p>
          <a:p>
            <a:pPr lvl="4"/>
            <a:r>
              <a:rPr lang="lt-LT"/>
              <a:t>Penktas lygis</a:t>
            </a:r>
            <a:endParaRPr lang="en-LT"/>
          </a:p>
        </p:txBody>
      </p:sp>
      <p:sp>
        <p:nvSpPr>
          <p:cNvPr id="4" name="Date Placeholder 3">
            <a:extLst>
              <a:ext uri="{FF2B5EF4-FFF2-40B4-BE49-F238E27FC236}">
                <a16:creationId xmlns:a16="http://schemas.microsoft.com/office/drawing/2014/main" id="{7900D542-9650-7546-897C-755FCA82B7DB}"/>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a:t>02/25</a:t>
            </a:r>
            <a:endParaRPr lang="en-LT"/>
          </a:p>
        </p:txBody>
      </p:sp>
      <p:sp>
        <p:nvSpPr>
          <p:cNvPr id="5" name="Footer Placeholder 4">
            <a:extLst>
              <a:ext uri="{FF2B5EF4-FFF2-40B4-BE49-F238E27FC236}">
                <a16:creationId xmlns:a16="http://schemas.microsoft.com/office/drawing/2014/main" id="{329CAC18-1AEE-9848-A7D6-012C0C3C6ECB}"/>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LT"/>
          </a:p>
        </p:txBody>
      </p:sp>
      <p:sp>
        <p:nvSpPr>
          <p:cNvPr id="6" name="Slide Number Placeholder 5">
            <a:extLst>
              <a:ext uri="{FF2B5EF4-FFF2-40B4-BE49-F238E27FC236}">
                <a16:creationId xmlns:a16="http://schemas.microsoft.com/office/drawing/2014/main" id="{D73852C8-0043-C749-8726-1D08F3779528}"/>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315081F-BF14-DE4F-AC4E-3A8AAFFFE81B}" type="slidenum">
              <a:rPr lang="en-LT" smtClean="0"/>
              <a:t>‹#›</a:t>
            </a:fld>
            <a:endParaRPr lang="en-LT"/>
          </a:p>
        </p:txBody>
      </p:sp>
    </p:spTree>
    <p:extLst>
      <p:ext uri="{BB962C8B-B14F-4D97-AF65-F5344CB8AC3E}">
        <p14:creationId xmlns:p14="http://schemas.microsoft.com/office/powerpoint/2010/main" val="2927916736"/>
      </p:ext>
    </p:extLst>
  </p:cSld>
  <p:clrMap bg1="lt1" tx1="dk1" bg2="lt2" tx2="dk2" accent1="accent1" accent2="accent2" accent3="accent3" accent4="accent4" accent5="accent5" accent6="accent6" hlink="hlink" folHlink="folHlink"/>
  <p:sldLayoutIdLst>
    <p:sldLayoutId id="2147483649" r:id="rId1"/>
    <p:sldLayoutId id="2147483667" r:id="rId2"/>
    <p:sldLayoutId id="2147483650" r:id="rId3"/>
    <p:sldLayoutId id="2147483668" r:id="rId4"/>
    <p:sldLayoutId id="2147483669" r:id="rId5"/>
    <p:sldLayoutId id="2147483670" r:id="rId6"/>
    <p:sldLayoutId id="2147483671" r:id="rId7"/>
    <p:sldLayoutId id="2147483672" r:id="rId8"/>
    <p:sldLayoutId id="2147483673" r:id="rId9"/>
    <p:sldLayoutId id="2147483674" r:id="rId10"/>
    <p:sldLayoutId id="2147483675" r:id="rId11"/>
    <p:sldLayoutId id="2147483676" r:id="rId12"/>
    <p:sldLayoutId id="2147483677" r:id="rId13"/>
    <p:sldLayoutId id="2147483678" r:id="rId14"/>
    <p:sldLayoutId id="2147483679" r:id="rId15"/>
    <p:sldLayoutId id="2147483680" r:id="rId16"/>
    <p:sldLayoutId id="2147483681" r:id="rId17"/>
    <p:sldLayoutId id="2147483682" r:id="rId18"/>
    <p:sldLayoutId id="2147483683" r:id="rId19"/>
    <p:sldLayoutId id="2147483684" r:id="rId20"/>
    <p:sldLayoutId id="2147483685" r:id="rId21"/>
    <p:sldLayoutId id="2147483686" r:id="rId22"/>
    <p:sldLayoutId id="2147483687" r:id="rId23"/>
    <p:sldLayoutId id="2147483688" r:id="rId24"/>
    <p:sldLayoutId id="2147483689" r:id="rId25"/>
    <p:sldLayoutId id="2147483666" r:id="rId26"/>
    <p:sldLayoutId id="2147483690" r:id="rId27"/>
    <p:sldLayoutId id="2147483655" r:id="rId28"/>
    <p:sldLayoutId id="2147483691" r:id="rId29"/>
  </p:sldLayoutIdLst>
  <p:hf hdr="0" ftr="0"/>
  <p:txStyles>
    <p:titleStyle>
      <a:lvl1pPr algn="l" defTabSz="914400" rtl="0" eaLnBrk="1" latinLnBrk="0" hangingPunct="1">
        <a:lnSpc>
          <a:spcPct val="90000"/>
        </a:lnSpc>
        <a:spcBef>
          <a:spcPct val="0"/>
        </a:spcBef>
        <a:buNone/>
        <a:defRPr sz="3500" b="0" i="0" kern="1200">
          <a:solidFill>
            <a:srgbClr val="302857"/>
          </a:solidFill>
          <a:latin typeface="Verdana" panose="020B0604030504040204" pitchFamily="34" charset="0"/>
          <a:ea typeface="Verdana" panose="020B0604030504040204" pitchFamily="34" charset="0"/>
          <a:cs typeface="Verdana" panose="020B060403050404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b="0" i="0" kern="1200">
          <a:solidFill>
            <a:srgbClr val="302857"/>
          </a:solidFill>
          <a:latin typeface="Verdana" panose="020B0604030504040204" pitchFamily="34" charset="0"/>
          <a:ea typeface="Verdana" panose="020B0604030504040204" pitchFamily="34" charset="0"/>
          <a:cs typeface="Verdana" panose="020B060403050404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b="0" i="0" kern="1200">
          <a:solidFill>
            <a:srgbClr val="302857"/>
          </a:solidFill>
          <a:latin typeface="Verdana" panose="020B0604030504040204" pitchFamily="34" charset="0"/>
          <a:ea typeface="Verdana" panose="020B0604030504040204" pitchFamily="34" charset="0"/>
          <a:cs typeface="Verdana" panose="020B060403050404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b="0" i="0" kern="1200">
          <a:solidFill>
            <a:srgbClr val="302857"/>
          </a:solidFill>
          <a:latin typeface="Verdana" panose="020B0604030504040204" pitchFamily="34" charset="0"/>
          <a:ea typeface="Verdana" panose="020B0604030504040204" pitchFamily="34" charset="0"/>
          <a:cs typeface="Verdana" panose="020B060403050404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b="0" i="0" kern="1200">
          <a:solidFill>
            <a:srgbClr val="302857"/>
          </a:solidFill>
          <a:latin typeface="Verdana" panose="020B0604030504040204" pitchFamily="34" charset="0"/>
          <a:ea typeface="Verdana" panose="020B0604030504040204" pitchFamily="34" charset="0"/>
          <a:cs typeface="Verdana" panose="020B060403050404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b="0" i="0" kern="1200">
          <a:solidFill>
            <a:srgbClr val="302857"/>
          </a:solidFill>
          <a:latin typeface="Verdana" panose="020B0604030504040204" pitchFamily="34" charset="0"/>
          <a:ea typeface="Verdana" panose="020B0604030504040204" pitchFamily="34" charset="0"/>
          <a:cs typeface="Verdana" panose="020B060403050404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L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hyperlink" Target="https://www.esinvesticijos.lt/kvietimai/ikiprekybiniai-pirkimai" TargetMode="Externa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hyperlink" Target="https://2021.esinvesticijos.lt/dokumentai/2021-2027-metu-europos-sajungos-fondu-investiciju-programos-projektu-islaidu-paskirstymo-regionams-rekomendacijos" TargetMode="External"/><Relationship Id="rId2" Type="http://schemas.openxmlformats.org/officeDocument/2006/relationships/notesSlide" Target="../notesSlides/notesSlide8.xml"/><Relationship Id="rId1" Type="http://schemas.openxmlformats.org/officeDocument/2006/relationships/slideLayout" Target="../slideLayouts/slideLayout27.xml"/><Relationship Id="rId4" Type="http://schemas.openxmlformats.org/officeDocument/2006/relationships/hyperlink" Target="https://www.esinvesticijos.lt/dokumentai/rekomendacijos-del-projektu-islaidu-atitikties-europos-sajungos-fondu-reikalavimams" TargetMode="Externa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8" Type="http://schemas.openxmlformats.org/officeDocument/2006/relationships/image" Target="../media/image18.png"/><Relationship Id="rId13" Type="http://schemas.openxmlformats.org/officeDocument/2006/relationships/image" Target="../media/image23.svg"/><Relationship Id="rId3" Type="http://schemas.openxmlformats.org/officeDocument/2006/relationships/diagramData" Target="../diagrams/data1.xml"/><Relationship Id="rId7" Type="http://schemas.microsoft.com/office/2007/relationships/diagramDrawing" Target="../diagrams/drawing1.xml"/><Relationship Id="rId12" Type="http://schemas.openxmlformats.org/officeDocument/2006/relationships/image" Target="../media/image22.png"/><Relationship Id="rId2" Type="http://schemas.openxmlformats.org/officeDocument/2006/relationships/notesSlide" Target="../notesSlides/notesSlide10.xml"/><Relationship Id="rId16" Type="http://schemas.openxmlformats.org/officeDocument/2006/relationships/hyperlink" Target="https://www.esinvesticijos.lt/dokumentai/fs-01-01-fs-01-04-viesinimo-fs" TargetMode="External"/><Relationship Id="rId1" Type="http://schemas.openxmlformats.org/officeDocument/2006/relationships/slideLayout" Target="../slideLayouts/slideLayout25.xml"/><Relationship Id="rId6" Type="http://schemas.openxmlformats.org/officeDocument/2006/relationships/diagramColors" Target="../diagrams/colors1.xml"/><Relationship Id="rId11" Type="http://schemas.openxmlformats.org/officeDocument/2006/relationships/image" Target="../media/image21.svg"/><Relationship Id="rId5" Type="http://schemas.openxmlformats.org/officeDocument/2006/relationships/diagramQuickStyle" Target="../diagrams/quickStyle1.xml"/><Relationship Id="rId15" Type="http://schemas.openxmlformats.org/officeDocument/2006/relationships/image" Target="../media/image25.svg"/><Relationship Id="rId10" Type="http://schemas.openxmlformats.org/officeDocument/2006/relationships/image" Target="../media/image20.png"/><Relationship Id="rId4" Type="http://schemas.openxmlformats.org/officeDocument/2006/relationships/diagramLayout" Target="../diagrams/layout1.xml"/><Relationship Id="rId9" Type="http://schemas.openxmlformats.org/officeDocument/2006/relationships/image" Target="../media/image19.svg"/><Relationship Id="rId14" Type="http://schemas.openxmlformats.org/officeDocument/2006/relationships/image" Target="../media/image24.png"/></Relationships>
</file>

<file path=ppt/slides/_rels/slide14.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notesSlide" Target="../notesSlides/notesSlide11.xml"/><Relationship Id="rId1" Type="http://schemas.openxmlformats.org/officeDocument/2006/relationships/slideLayout" Target="../slideLayouts/slideLayout1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8" Type="http://schemas.openxmlformats.org/officeDocument/2006/relationships/image" Target="../media/image31.svg"/><Relationship Id="rId13" Type="http://schemas.openxmlformats.org/officeDocument/2006/relationships/hyperlink" Target="https://e-seimas.lrs.lt/portal/legalAct/lt/TAD/8b31ef00221011edb36fa1cf41a91fd9?positionInSearchResults=1&amp;searchModelUUID=0c634bb9-2508-46b6-808a-1e96339cbf74" TargetMode="External"/><Relationship Id="rId3" Type="http://schemas.openxmlformats.org/officeDocument/2006/relationships/image" Target="../media/image26.png"/><Relationship Id="rId7" Type="http://schemas.openxmlformats.org/officeDocument/2006/relationships/image" Target="../media/image30.png"/><Relationship Id="rId12" Type="http://schemas.openxmlformats.org/officeDocument/2006/relationships/image" Target="../media/image35.svg"/><Relationship Id="rId2" Type="http://schemas.openxmlformats.org/officeDocument/2006/relationships/notesSlide" Target="../notesSlides/notesSlide14.xml"/><Relationship Id="rId1" Type="http://schemas.openxmlformats.org/officeDocument/2006/relationships/slideLayout" Target="../slideLayouts/slideLayout13.xml"/><Relationship Id="rId6" Type="http://schemas.openxmlformats.org/officeDocument/2006/relationships/image" Target="../media/image29.svg"/><Relationship Id="rId11" Type="http://schemas.openxmlformats.org/officeDocument/2006/relationships/image" Target="../media/image34.png"/><Relationship Id="rId5" Type="http://schemas.openxmlformats.org/officeDocument/2006/relationships/image" Target="../media/image28.png"/><Relationship Id="rId10" Type="http://schemas.openxmlformats.org/officeDocument/2006/relationships/image" Target="../media/image33.svg"/><Relationship Id="rId4" Type="http://schemas.openxmlformats.org/officeDocument/2006/relationships/image" Target="../media/image27.svg"/><Relationship Id="rId9" Type="http://schemas.openxmlformats.org/officeDocument/2006/relationships/image" Target="../media/image32.png"/></Relationships>
</file>

<file path=ppt/slides/_rels/slide18.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6.png"/><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7.xml"/></Relationships>
</file>

<file path=ppt/slides/_rels/slide20.xml.rels><?xml version="1.0" encoding="UTF-8" standalone="yes"?>
<Relationships xmlns="http://schemas.openxmlformats.org/package/2006/relationships"><Relationship Id="rId3" Type="http://schemas.openxmlformats.org/officeDocument/2006/relationships/hyperlink" Target="https://eur-lex.europa.eu/legal-content/LT/TXT/?uri=CELEX%3A52024XC03209" TargetMode="External"/><Relationship Id="rId2" Type="http://schemas.openxmlformats.org/officeDocument/2006/relationships/notesSlide" Target="../notesSlides/notesSlide16.xml"/><Relationship Id="rId1" Type="http://schemas.openxmlformats.org/officeDocument/2006/relationships/slideLayout" Target="../slideLayouts/slideLayout28.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8.xml"/></Relationships>
</file>

<file path=ppt/slides/_rels/slide22.xml.rels><?xml version="1.0" encoding="UTF-8" standalone="yes"?>
<Relationships xmlns="http://schemas.openxmlformats.org/package/2006/relationships"><Relationship Id="rId3" Type="http://schemas.openxmlformats.org/officeDocument/2006/relationships/hyperlink" Target="https://dms.investis.lt/" TargetMode="External"/><Relationship Id="rId2" Type="http://schemas.openxmlformats.org/officeDocument/2006/relationships/hyperlink" Target="https://2021.esinvesticijos.lt/dokumentai/projekto-igyvendinimo-plano-forma" TargetMode="External"/><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5.xml"/></Relationships>
</file>

<file path=ppt/slides/_rels/slide26.xml.rels><?xml version="1.0" encoding="UTF-8" standalone="yes"?>
<Relationships xmlns="http://schemas.openxmlformats.org/package/2006/relationships"><Relationship Id="rId8" Type="http://schemas.openxmlformats.org/officeDocument/2006/relationships/hyperlink" Target="https://2021.esinvesticijos.lt/dokumentai/rekomendacijos-del-projektu-islaidu-atitikties-europos-sajungos-fondu-reikalavimams?version=1#prevVersions" TargetMode="External"/><Relationship Id="rId3" Type="http://schemas.openxmlformats.org/officeDocument/2006/relationships/hyperlink" Target="https://inovacijuagentura.lt/turinys/valstyb4s-pagalbos-mokomoji-medziaga.html?lang=lt" TargetMode="External"/><Relationship Id="rId7" Type="http://schemas.openxmlformats.org/officeDocument/2006/relationships/hyperlink" Target="https://e-seimas.lrs.lt/portal/legalAct/lt/TAD/48ae1cf0391811eabd71c05e81f09716/asr" TargetMode="External"/><Relationship Id="rId2" Type="http://schemas.openxmlformats.org/officeDocument/2006/relationships/notesSlide" Target="../notesSlides/notesSlide19.xml"/><Relationship Id="rId1" Type="http://schemas.openxmlformats.org/officeDocument/2006/relationships/slideLayout" Target="../slideLayouts/slideLayout5.xml"/><Relationship Id="rId6" Type="http://schemas.openxmlformats.org/officeDocument/2006/relationships/hyperlink" Target="https://www.esinvesticijos.lt/kvietimai/ikiprekybiniai-pirkimai" TargetMode="External"/><Relationship Id="rId5" Type="http://schemas.openxmlformats.org/officeDocument/2006/relationships/hyperlink" Target="https://inovacijuagentura.lt/finansavimo-kvietimai/ikiprekybiniai-pirkimai.html?lang=lt" TargetMode="External"/><Relationship Id="rId4" Type="http://schemas.openxmlformats.org/officeDocument/2006/relationships/hyperlink" Target="https://2021.esinvesticijos.lt/igyvendinimas-1/dms" TargetMode="External"/></Relationships>
</file>

<file path=ppt/slides/_rels/slide27.xml.rels><?xml version="1.0" encoding="UTF-8" standalone="yes"?>
<Relationships xmlns="http://schemas.openxmlformats.org/package/2006/relationships"><Relationship Id="rId3" Type="http://schemas.openxmlformats.org/officeDocument/2006/relationships/hyperlink" Target="https://forms.office.com/e/yz7H6HzkNF" TargetMode="External"/><Relationship Id="rId2" Type="http://schemas.openxmlformats.org/officeDocument/2006/relationships/notesSlide" Target="../notesSlides/notesSlide20.xml"/><Relationship Id="rId1" Type="http://schemas.openxmlformats.org/officeDocument/2006/relationships/slideLayout" Target="../slideLayouts/slideLayout19.xml"/><Relationship Id="rId6" Type="http://schemas.openxmlformats.org/officeDocument/2006/relationships/hyperlink" Target="mailto:ikiprekybiniaipirkimai@inovacijuagentura.lt" TargetMode="External"/><Relationship Id="rId5" Type="http://schemas.openxmlformats.org/officeDocument/2006/relationships/hyperlink" Target="mailto:ippkonsultacijos@inovacijuagentura.lt" TargetMode="External"/><Relationship Id="rId4" Type="http://schemas.openxmlformats.org/officeDocument/2006/relationships/image" Target="../media/image38.png"/></Relationships>
</file>

<file path=ppt/slides/_rels/slide28.xml.rels><?xml version="1.0" encoding="UTF-8" standalone="yes"?>
<Relationships xmlns="http://schemas.openxmlformats.org/package/2006/relationships"><Relationship Id="rId3" Type="http://schemas.openxmlformats.org/officeDocument/2006/relationships/image" Target="../media/image39.jpg"/><Relationship Id="rId2" Type="http://schemas.openxmlformats.org/officeDocument/2006/relationships/notesSlide" Target="../notesSlides/notesSlide21.xml"/><Relationship Id="rId1" Type="http://schemas.openxmlformats.org/officeDocument/2006/relationships/slideLayout" Target="../slideLayouts/slideLayout26.xml"/><Relationship Id="rId4" Type="http://schemas.openxmlformats.org/officeDocument/2006/relationships/image" Target="../media/image40.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7.xml"/></Relationships>
</file>

<file path=ppt/slides/_rels/slide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5.xml"/><Relationship Id="rId6" Type="http://schemas.openxmlformats.org/officeDocument/2006/relationships/hyperlink" Target="https://e-seimas.lrs.lt/portal/legalAct/lt/TAD/TAIS.426659/asr" TargetMode="External"/><Relationship Id="rId5" Type="http://schemas.openxmlformats.org/officeDocument/2006/relationships/image" Target="../media/image17.png"/><Relationship Id="rId4" Type="http://schemas.openxmlformats.org/officeDocument/2006/relationships/image" Target="../media/image16.pn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0.xml"/></Relationships>
</file>

<file path=ppt/slides/_rels/slide8.xml.rels><?xml version="1.0" encoding="UTF-8" standalone="yes"?>
<Relationships xmlns="http://schemas.openxmlformats.org/package/2006/relationships"><Relationship Id="rId3" Type="http://schemas.openxmlformats.org/officeDocument/2006/relationships/hyperlink" Target="https://fntt.lrv.lt/lt/tarptautines-finansines-sankcijos/" TargetMode="External"/><Relationship Id="rId2" Type="http://schemas.openxmlformats.org/officeDocument/2006/relationships/notesSlide" Target="../notesSlides/notesSlide6.xml"/><Relationship Id="rId1" Type="http://schemas.openxmlformats.org/officeDocument/2006/relationships/slideLayout" Target="../slideLayouts/slideLayout7.xml"/><Relationship Id="rId4" Type="http://schemas.openxmlformats.org/officeDocument/2006/relationships/hyperlink" Target="https://www.migracija.lt/app/nam" TargetMode="Externa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84B2C114-E3D8-1543-B0BF-27BA73BF30D6}"/>
              </a:ext>
            </a:extLst>
          </p:cNvPr>
          <p:cNvSpPr>
            <a:spLocks noGrp="1"/>
          </p:cNvSpPr>
          <p:nvPr>
            <p:ph type="subTitle" idx="1"/>
          </p:nvPr>
        </p:nvSpPr>
        <p:spPr>
          <a:xfrm>
            <a:off x="339974" y="4544867"/>
            <a:ext cx="4704637" cy="1241850"/>
          </a:xfrm>
        </p:spPr>
        <p:txBody>
          <a:bodyPr vert="horz" lIns="91440" tIns="45720" rIns="91440" bIns="45720" rtlCol="0" anchor="t">
            <a:normAutofit/>
          </a:bodyPr>
          <a:lstStyle/>
          <a:p>
            <a:pPr algn="ctr"/>
            <a:r>
              <a:rPr lang="lt-LT" sz="1800" dirty="0">
                <a:latin typeface="Verdana"/>
                <a:ea typeface="Verdana"/>
              </a:rPr>
              <a:t>Mokslo ir inovacijų skyriaus vyr. projektų vadovas Valdas Maksvytis</a:t>
            </a:r>
          </a:p>
          <a:p>
            <a:pPr algn="ctr"/>
            <a:r>
              <a:rPr lang="lt-LT" sz="1800" dirty="0">
                <a:latin typeface="Verdana"/>
                <a:ea typeface="Verdana"/>
              </a:rPr>
              <a:t>2025</a:t>
            </a:r>
          </a:p>
        </p:txBody>
      </p:sp>
      <p:sp>
        <p:nvSpPr>
          <p:cNvPr id="4" name="Pavadinimas 1">
            <a:extLst>
              <a:ext uri="{FF2B5EF4-FFF2-40B4-BE49-F238E27FC236}">
                <a16:creationId xmlns:a16="http://schemas.microsoft.com/office/drawing/2014/main" id="{E7EFE9F2-DC89-B743-7931-26DAE64E1238}"/>
              </a:ext>
            </a:extLst>
          </p:cNvPr>
          <p:cNvSpPr txBox="1">
            <a:spLocks/>
          </p:cNvSpPr>
          <p:nvPr/>
        </p:nvSpPr>
        <p:spPr>
          <a:xfrm>
            <a:off x="221947" y="1064714"/>
            <a:ext cx="4745483" cy="1241850"/>
          </a:xfrm>
          <a:prstGeom prst="rect">
            <a:avLst/>
          </a:prstGeom>
        </p:spPr>
        <p:txBody>
          <a:bodyPr vert="horz" lIns="91440" tIns="45720" rIns="91440" bIns="45720" rtlCol="0" anchor="b">
            <a:noAutofit/>
          </a:bodyPr>
          <a:lstStyle>
            <a:lvl1pPr algn="l" defTabSz="914400" rtl="0" eaLnBrk="1" latinLnBrk="0" hangingPunct="1">
              <a:lnSpc>
                <a:spcPct val="90000"/>
              </a:lnSpc>
              <a:spcBef>
                <a:spcPct val="0"/>
              </a:spcBef>
              <a:buNone/>
              <a:defRPr sz="3500" b="0" i="0" kern="120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pPr algn="ctr"/>
            <a:r>
              <a:rPr lang="lt-LT" sz="4000" b="1" dirty="0" err="1">
                <a:effectLst>
                  <a:outerShdw blurRad="38100" dist="38100" dir="2700000" algn="tl">
                    <a:srgbClr val="000000">
                      <a:alpha val="43137"/>
                    </a:srgbClr>
                  </a:outerShdw>
                </a:effectLst>
                <a:latin typeface="Verdana"/>
                <a:ea typeface="Verdana"/>
              </a:rPr>
              <a:t>Ikiprekybiniai</a:t>
            </a:r>
            <a:r>
              <a:rPr lang="lt-LT" sz="4000" b="1" dirty="0">
                <a:effectLst>
                  <a:outerShdw blurRad="38100" dist="38100" dir="2700000" algn="tl">
                    <a:srgbClr val="000000">
                      <a:alpha val="43137"/>
                    </a:srgbClr>
                  </a:outerShdw>
                </a:effectLst>
                <a:latin typeface="Verdana"/>
                <a:ea typeface="Verdana"/>
              </a:rPr>
              <a:t> pirkimai </a:t>
            </a:r>
          </a:p>
          <a:p>
            <a:r>
              <a:rPr lang="lt-LT" sz="4000" b="1" dirty="0">
                <a:effectLst>
                  <a:outerShdw blurRad="38100" dist="38100" dir="2700000" algn="tl">
                    <a:srgbClr val="000000">
                      <a:alpha val="43137"/>
                    </a:srgbClr>
                  </a:outerShdw>
                </a:effectLst>
                <a:latin typeface="Verdana"/>
                <a:ea typeface="Verdana"/>
              </a:rPr>
              <a:t> </a:t>
            </a:r>
          </a:p>
        </p:txBody>
      </p:sp>
      <p:sp>
        <p:nvSpPr>
          <p:cNvPr id="2" name="AutoShape 2" descr="iliustracija, vaizduojanti ateities architektus, dalyvaujančius ikiprekybiniuose pirkimuose ir inovatyviuosiuose pirkimuose, susijusiuose su moksliniais tyrimais ir inovacijomis. Jauni kūrybingi žmonės diskutuoja prie modernių architektūros maketų, naudoja virtualios realybės įrangą ir pažangius kompiuterius. Futuristiškas ofiso interjeras su stiklo sienomis, minimalistinis dizainas, šviesios spalvos, inovacijų ir kūrybos atmosfera.">
            <a:extLst>
              <a:ext uri="{FF2B5EF4-FFF2-40B4-BE49-F238E27FC236}">
                <a16:creationId xmlns:a16="http://schemas.microsoft.com/office/drawing/2014/main" id="{A628F05A-E148-B76B-5324-C566ABA5A942}"/>
              </a:ext>
            </a:extLst>
          </p:cNvPr>
          <p:cNvSpPr>
            <a:spLocks noChangeAspect="1" noChangeArrowheads="1"/>
          </p:cNvSpPr>
          <p:nvPr/>
        </p:nvSpPr>
        <p:spPr bwMode="auto">
          <a:xfrm>
            <a:off x="5943599" y="175517"/>
            <a:ext cx="3405883" cy="3405883"/>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lt-LT"/>
          </a:p>
        </p:txBody>
      </p:sp>
      <p:sp>
        <p:nvSpPr>
          <p:cNvPr id="5" name="AutoShape 4">
            <a:extLst>
              <a:ext uri="{FF2B5EF4-FFF2-40B4-BE49-F238E27FC236}">
                <a16:creationId xmlns:a16="http://schemas.microsoft.com/office/drawing/2014/main" id="{DE0DE3CC-0D27-1933-7C01-C295DA762D67}"/>
              </a:ext>
            </a:extLst>
          </p:cNvPr>
          <p:cNvSpPr>
            <a:spLocks noChangeAspect="1" noChangeArrowheads="1"/>
          </p:cNvSpPr>
          <p:nvPr/>
        </p:nvSpPr>
        <p:spPr bwMode="auto">
          <a:xfrm>
            <a:off x="5943600"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lt-LT"/>
          </a:p>
        </p:txBody>
      </p:sp>
      <p:pic>
        <p:nvPicPr>
          <p:cNvPr id="9" name="Paveikslėlis 8" descr="Paveikslėlis, kuriame yra baldai, stalas, Kavos staliukas, ekrano kopija&#10;&#10;Dirbtinio intelekto sugeneruotas turinys gali būti neteisingas.">
            <a:extLst>
              <a:ext uri="{FF2B5EF4-FFF2-40B4-BE49-F238E27FC236}">
                <a16:creationId xmlns:a16="http://schemas.microsoft.com/office/drawing/2014/main" id="{607F8D6C-E587-16B4-0CDE-E6CEC199B959}"/>
              </a:ext>
            </a:extLst>
          </p:cNvPr>
          <p:cNvPicPr>
            <a:picLocks noChangeAspect="1"/>
          </p:cNvPicPr>
          <p:nvPr/>
        </p:nvPicPr>
        <p:blipFill>
          <a:blip r:embed="rId3"/>
          <a:stretch>
            <a:fillRect/>
          </a:stretch>
        </p:blipFill>
        <p:spPr>
          <a:xfrm>
            <a:off x="5346551" y="6623"/>
            <a:ext cx="6857293" cy="6857293"/>
          </a:xfrm>
          <a:prstGeom prst="rect">
            <a:avLst/>
          </a:prstGeom>
        </p:spPr>
      </p:pic>
      <p:sp>
        <p:nvSpPr>
          <p:cNvPr id="10" name="Pavadinimas 1">
            <a:extLst>
              <a:ext uri="{FF2B5EF4-FFF2-40B4-BE49-F238E27FC236}">
                <a16:creationId xmlns:a16="http://schemas.microsoft.com/office/drawing/2014/main" id="{ACFF17DF-DEEC-BA8C-4580-E323302154E4}"/>
              </a:ext>
            </a:extLst>
          </p:cNvPr>
          <p:cNvSpPr txBox="1">
            <a:spLocks/>
          </p:cNvSpPr>
          <p:nvPr/>
        </p:nvSpPr>
        <p:spPr>
          <a:xfrm>
            <a:off x="221947" y="1995101"/>
            <a:ext cx="8932020" cy="1241850"/>
          </a:xfrm>
          <a:prstGeom prst="rect">
            <a:avLst/>
          </a:prstGeom>
        </p:spPr>
        <p:txBody>
          <a:bodyPr vert="horz" lIns="91440" tIns="45720" rIns="91440" bIns="45720" rtlCol="0" anchor="b">
            <a:noAutofit/>
          </a:bodyPr>
          <a:lstStyle>
            <a:lvl1pPr algn="l" defTabSz="914400" rtl="0" eaLnBrk="1" latinLnBrk="0" hangingPunct="1">
              <a:lnSpc>
                <a:spcPct val="90000"/>
              </a:lnSpc>
              <a:spcBef>
                <a:spcPct val="0"/>
              </a:spcBef>
              <a:buNone/>
              <a:defRPr sz="3500" b="0" i="0" kern="120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r>
              <a:rPr lang="lt-LT" sz="4800" b="1" dirty="0">
                <a:effectLst>
                  <a:outerShdw blurRad="38100" dist="38100" dir="2700000" algn="tl">
                    <a:srgbClr val="000000">
                      <a:alpha val="43137"/>
                    </a:srgbClr>
                  </a:outerShdw>
                </a:effectLst>
                <a:latin typeface="Verdana"/>
                <a:ea typeface="Verdana"/>
              </a:rPr>
              <a:t>7 000 000 Eur</a:t>
            </a:r>
          </a:p>
        </p:txBody>
      </p:sp>
      <p:sp>
        <p:nvSpPr>
          <p:cNvPr id="7" name="TextBox 6">
            <a:extLst>
              <a:ext uri="{FF2B5EF4-FFF2-40B4-BE49-F238E27FC236}">
                <a16:creationId xmlns:a16="http://schemas.microsoft.com/office/drawing/2014/main" id="{F16D6D0D-4D04-49DF-5E0F-D312DD569DDB}"/>
              </a:ext>
            </a:extLst>
          </p:cNvPr>
          <p:cNvSpPr txBox="1"/>
          <p:nvPr/>
        </p:nvSpPr>
        <p:spPr>
          <a:xfrm>
            <a:off x="5799762" y="6329743"/>
            <a:ext cx="6133672" cy="369332"/>
          </a:xfrm>
          <a:prstGeom prst="rect">
            <a:avLst/>
          </a:prstGeom>
          <a:noFill/>
        </p:spPr>
        <p:txBody>
          <a:bodyPr wrap="square">
            <a:spAutoFit/>
          </a:bodyPr>
          <a:lstStyle/>
          <a:p>
            <a:r>
              <a:rPr lang="lt-LT" dirty="0">
                <a:solidFill>
                  <a:schemeClr val="bg1"/>
                </a:solidFill>
                <a:hlinkClick r:id="rId4">
                  <a:extLst>
                    <a:ext uri="{A12FA001-AC4F-418D-AE19-62706E023703}">
                      <ahyp:hlinkClr xmlns:ahyp="http://schemas.microsoft.com/office/drawing/2018/hyperlinkcolor" val="tx"/>
                    </a:ext>
                  </a:extLst>
                </a:hlinkClick>
              </a:rPr>
              <a:t>https://www.esinvesticijos.lt/kvietimai/ikiprekybiniai-pirkimai</a:t>
            </a:r>
            <a:r>
              <a:rPr lang="lt-LT" dirty="0">
                <a:solidFill>
                  <a:schemeClr val="bg1"/>
                </a:solidFill>
              </a:rPr>
              <a:t> </a:t>
            </a:r>
          </a:p>
        </p:txBody>
      </p:sp>
    </p:spTree>
    <p:extLst>
      <p:ext uri="{BB962C8B-B14F-4D97-AF65-F5344CB8AC3E}">
        <p14:creationId xmlns:p14="http://schemas.microsoft.com/office/powerpoint/2010/main" val="47583596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4EA48BDA-2434-7348-BC03-1F8D4A7D4941}"/>
              </a:ext>
            </a:extLst>
          </p:cNvPr>
          <p:cNvSpPr txBox="1">
            <a:spLocks/>
          </p:cNvSpPr>
          <p:nvPr/>
        </p:nvSpPr>
        <p:spPr>
          <a:xfrm>
            <a:off x="794777" y="361825"/>
            <a:ext cx="5026540" cy="711911"/>
          </a:xfrm>
          <a:prstGeom prst="rect">
            <a:avLst/>
          </a:prstGeom>
        </p:spPr>
        <p:txBody>
          <a:bodyPr>
            <a:normAutofit/>
          </a:bodyPr>
          <a:lstStyle>
            <a:lvl1pPr algn="l" defTabSz="914400" rtl="0" eaLnBrk="1" latinLnBrk="0" hangingPunct="1">
              <a:lnSpc>
                <a:spcPct val="100000"/>
              </a:lnSpc>
              <a:spcBef>
                <a:spcPct val="0"/>
              </a:spcBef>
              <a:buNone/>
              <a:defRPr sz="3500" b="0" i="0" kern="1200">
                <a:solidFill>
                  <a:srgbClr val="302857"/>
                </a:solidFill>
                <a:latin typeface="Verdana" panose="020B0604030504040204" pitchFamily="34" charset="0"/>
                <a:ea typeface="Verdana" panose="020B0604030504040204" pitchFamily="34" charset="0"/>
                <a:cs typeface="Verdana" panose="020B0604030504040204" pitchFamily="34" charset="0"/>
              </a:defRPr>
            </a:lvl1pPr>
          </a:lstStyle>
          <a:p>
            <a:r>
              <a:rPr lang="lt-LT" sz="3200" b="1" dirty="0">
                <a:effectLst>
                  <a:outerShdw blurRad="38100" dist="38100" dir="2700000" algn="tl">
                    <a:srgbClr val="000000">
                      <a:alpha val="43137"/>
                    </a:srgbClr>
                  </a:outerShdw>
                </a:effectLst>
              </a:rPr>
              <a:t>Finansavimo</a:t>
            </a:r>
            <a:r>
              <a:rPr lang="en-US" sz="3200" b="1" dirty="0">
                <a:effectLst>
                  <a:outerShdw blurRad="38100" dist="38100" dir="2700000" algn="tl">
                    <a:srgbClr val="000000">
                      <a:alpha val="43137"/>
                    </a:srgbClr>
                  </a:outerShdw>
                </a:effectLst>
              </a:rPr>
              <a:t> </a:t>
            </a:r>
            <a:r>
              <a:rPr lang="lt-LT" sz="3200" b="1" dirty="0">
                <a:effectLst>
                  <a:outerShdw blurRad="38100" dist="38100" dir="2700000" algn="tl">
                    <a:srgbClr val="000000">
                      <a:alpha val="43137"/>
                    </a:srgbClr>
                  </a:outerShdw>
                </a:effectLst>
              </a:rPr>
              <a:t>dydis</a:t>
            </a:r>
          </a:p>
        </p:txBody>
      </p:sp>
      <p:sp>
        <p:nvSpPr>
          <p:cNvPr id="5" name="Pavadinimas 4">
            <a:extLst>
              <a:ext uri="{FF2B5EF4-FFF2-40B4-BE49-F238E27FC236}">
                <a16:creationId xmlns:a16="http://schemas.microsoft.com/office/drawing/2014/main" id="{3CA03146-E394-F9B2-6FCD-872FAD5BBEA2}"/>
              </a:ext>
            </a:extLst>
          </p:cNvPr>
          <p:cNvSpPr>
            <a:spLocks noGrp="1"/>
          </p:cNvSpPr>
          <p:nvPr>
            <p:ph type="title"/>
          </p:nvPr>
        </p:nvSpPr>
        <p:spPr>
          <a:xfrm>
            <a:off x="7413303" y="2455652"/>
            <a:ext cx="4883800" cy="2163954"/>
          </a:xfrm>
        </p:spPr>
        <p:txBody>
          <a:bodyPr>
            <a:noAutofit/>
          </a:bodyPr>
          <a:lstStyle/>
          <a:p>
            <a:r>
              <a:rPr lang="lt-LT" sz="2400" b="1" dirty="0">
                <a:latin typeface="Verdana"/>
                <a:ea typeface="Verdana"/>
              </a:rPr>
              <a:t>Kvietimo suma – </a:t>
            </a:r>
            <a:br>
              <a:rPr lang="lt-LT" sz="2400" b="1" dirty="0">
                <a:latin typeface="Verdana"/>
                <a:ea typeface="Verdana"/>
              </a:rPr>
            </a:br>
            <a:r>
              <a:rPr lang="lt-LT" sz="2400" b="1" dirty="0">
                <a:effectLst/>
                <a:latin typeface="Verdana"/>
                <a:ea typeface="Verdana"/>
              </a:rPr>
              <a:t>iki 4 mln. Eur Sostinės regionui ir 3 mln. Eur Vidurio vakarų Lietuvo</a:t>
            </a:r>
            <a:r>
              <a:rPr lang="lt-LT" sz="2400" b="1" dirty="0">
                <a:latin typeface="Verdana"/>
                <a:ea typeface="Verdana"/>
              </a:rPr>
              <a:t>s regionui</a:t>
            </a:r>
            <a:endParaRPr lang="en-150" sz="2400" b="1" dirty="0">
              <a:latin typeface="Verdana"/>
              <a:ea typeface="Verdana"/>
            </a:endParaRPr>
          </a:p>
        </p:txBody>
      </p:sp>
      <p:sp>
        <p:nvSpPr>
          <p:cNvPr id="9" name="Pavadinimas 4">
            <a:extLst>
              <a:ext uri="{FF2B5EF4-FFF2-40B4-BE49-F238E27FC236}">
                <a16:creationId xmlns:a16="http://schemas.microsoft.com/office/drawing/2014/main" id="{C3D7BDA7-84DF-1507-9020-9E9499162895}"/>
              </a:ext>
            </a:extLst>
          </p:cNvPr>
          <p:cNvSpPr txBox="1">
            <a:spLocks/>
          </p:cNvSpPr>
          <p:nvPr/>
        </p:nvSpPr>
        <p:spPr>
          <a:xfrm>
            <a:off x="176168" y="1256884"/>
            <a:ext cx="6263757" cy="777312"/>
          </a:xfrm>
          <a:prstGeom prst="rect">
            <a:avLst/>
          </a:prstGeom>
        </p:spPr>
        <p:txBody>
          <a:bodyPr vert="horz" lIns="91440" tIns="45720" rIns="91440" bIns="45720" rtlCol="0" anchor="ctr">
            <a:normAutofit/>
          </a:bodyPr>
          <a:lstStyle>
            <a:lvl1pPr algn="l" defTabSz="914400" rtl="0" eaLnBrk="1" latinLnBrk="0" hangingPunct="1">
              <a:lnSpc>
                <a:spcPct val="100000"/>
              </a:lnSpc>
              <a:spcBef>
                <a:spcPct val="0"/>
              </a:spcBef>
              <a:buNone/>
              <a:defRPr sz="3500" b="0" i="0" kern="1200">
                <a:solidFill>
                  <a:srgbClr val="302857"/>
                </a:solidFill>
                <a:latin typeface="Verdana" panose="020B0604030504040204" pitchFamily="34" charset="0"/>
                <a:ea typeface="Verdana" panose="020B0604030504040204" pitchFamily="34" charset="0"/>
                <a:cs typeface="Verdana" panose="020B0604030504040204" pitchFamily="34" charset="0"/>
              </a:defRPr>
            </a:lvl1pPr>
          </a:lstStyle>
          <a:p>
            <a:pPr algn="ctr"/>
            <a:endParaRPr lang="lt-LT" sz="3200" b="1" noProof="1">
              <a:effectLst>
                <a:outerShdw blurRad="38100" dist="38100" dir="2700000" algn="tl">
                  <a:srgbClr val="000000">
                    <a:alpha val="43137"/>
                  </a:srgbClr>
                </a:outerShdw>
              </a:effectLst>
              <a:latin typeface="Verdana"/>
              <a:ea typeface="Verdana"/>
            </a:endParaRPr>
          </a:p>
        </p:txBody>
      </p:sp>
      <p:sp>
        <p:nvSpPr>
          <p:cNvPr id="13" name="TextBox 12">
            <a:extLst>
              <a:ext uri="{FF2B5EF4-FFF2-40B4-BE49-F238E27FC236}">
                <a16:creationId xmlns:a16="http://schemas.microsoft.com/office/drawing/2014/main" id="{B9E882FB-F505-FE29-79D5-03DF48A283FF}"/>
              </a:ext>
            </a:extLst>
          </p:cNvPr>
          <p:cNvSpPr txBox="1"/>
          <p:nvPr/>
        </p:nvSpPr>
        <p:spPr>
          <a:xfrm>
            <a:off x="258648" y="2140473"/>
            <a:ext cx="6098796" cy="3785652"/>
          </a:xfrm>
          <a:prstGeom prst="rect">
            <a:avLst/>
          </a:prstGeom>
          <a:noFill/>
        </p:spPr>
        <p:txBody>
          <a:bodyPr wrap="square">
            <a:spAutoFit/>
          </a:bodyPr>
          <a:lstStyle/>
          <a:p>
            <a:r>
              <a:rPr lang="lt-LT" sz="2400" b="1" u="sng" dirty="0">
                <a:solidFill>
                  <a:srgbClr val="302957"/>
                </a:solidFill>
                <a:latin typeface="Verdana" panose="020B0604030504040204" pitchFamily="34" charset="0"/>
                <a:ea typeface="Verdana" panose="020B0604030504040204" pitchFamily="34" charset="0"/>
              </a:rPr>
              <a:t>Didžiausia</a:t>
            </a:r>
            <a:r>
              <a:rPr lang="lt-LT" sz="2400" dirty="0">
                <a:solidFill>
                  <a:srgbClr val="302957"/>
                </a:solidFill>
                <a:latin typeface="Verdana" panose="020B0604030504040204" pitchFamily="34" charset="0"/>
                <a:ea typeface="Verdana" panose="020B0604030504040204" pitchFamily="34" charset="0"/>
              </a:rPr>
              <a:t> galima </a:t>
            </a:r>
            <a:r>
              <a:rPr lang="lt-LT" sz="2400" b="1" dirty="0">
                <a:solidFill>
                  <a:srgbClr val="302957"/>
                </a:solidFill>
                <a:latin typeface="Verdana" panose="020B0604030504040204" pitchFamily="34" charset="0"/>
                <a:ea typeface="Verdana" panose="020B0604030504040204" pitchFamily="34" charset="0"/>
              </a:rPr>
              <a:t>projektui</a:t>
            </a:r>
            <a:r>
              <a:rPr lang="lt-LT" sz="2400" dirty="0">
                <a:solidFill>
                  <a:srgbClr val="302957"/>
                </a:solidFill>
                <a:latin typeface="Verdana" panose="020B0604030504040204" pitchFamily="34" charset="0"/>
                <a:ea typeface="Verdana" panose="020B0604030504040204" pitchFamily="34" charset="0"/>
              </a:rPr>
              <a:t> skirti finansavimo lėšų suma – </a:t>
            </a:r>
            <a:r>
              <a:rPr lang="en-US" sz="2400" dirty="0">
                <a:solidFill>
                  <a:srgbClr val="302957"/>
                </a:solidFill>
                <a:latin typeface="Verdana" panose="020B0604030504040204" pitchFamily="34" charset="0"/>
                <a:ea typeface="Verdana" panose="020B0604030504040204" pitchFamily="34" charset="0"/>
              </a:rPr>
              <a:t>1 </a:t>
            </a:r>
            <a:r>
              <a:rPr lang="lt-LT" sz="2400" dirty="0">
                <a:solidFill>
                  <a:srgbClr val="302957"/>
                </a:solidFill>
                <a:latin typeface="Verdana" panose="020B0604030504040204" pitchFamily="34" charset="0"/>
                <a:ea typeface="Verdana" panose="020B0604030504040204" pitchFamily="34" charset="0"/>
              </a:rPr>
              <a:t>000 000 Eur</a:t>
            </a:r>
            <a:endParaRPr lang="en-US" sz="2400" dirty="0">
              <a:solidFill>
                <a:srgbClr val="302957"/>
              </a:solidFill>
              <a:latin typeface="Verdana" panose="020B0604030504040204" pitchFamily="34" charset="0"/>
              <a:ea typeface="Verdana" panose="020B0604030504040204" pitchFamily="34" charset="0"/>
            </a:endParaRPr>
          </a:p>
          <a:p>
            <a:endParaRPr lang="lt-LT" sz="2400" dirty="0">
              <a:solidFill>
                <a:srgbClr val="302957"/>
              </a:solidFill>
              <a:latin typeface="Verdana" panose="020B0604030504040204" pitchFamily="34" charset="0"/>
              <a:ea typeface="Verdana" panose="020B0604030504040204" pitchFamily="34" charset="0"/>
            </a:endParaRPr>
          </a:p>
          <a:p>
            <a:r>
              <a:rPr lang="lt-LT" sz="2400" b="1" u="sng" dirty="0">
                <a:solidFill>
                  <a:srgbClr val="302957"/>
                </a:solidFill>
                <a:latin typeface="Verdana" panose="020B0604030504040204" pitchFamily="34" charset="0"/>
                <a:ea typeface="Verdana" panose="020B0604030504040204" pitchFamily="34" charset="0"/>
              </a:rPr>
              <a:t>Mažiausia</a:t>
            </a:r>
            <a:r>
              <a:rPr lang="lt-LT" sz="2400" dirty="0">
                <a:solidFill>
                  <a:srgbClr val="302957"/>
                </a:solidFill>
                <a:latin typeface="Verdana" panose="020B0604030504040204" pitchFamily="34" charset="0"/>
                <a:ea typeface="Verdana" panose="020B0604030504040204" pitchFamily="34" charset="0"/>
              </a:rPr>
              <a:t> galima </a:t>
            </a:r>
            <a:r>
              <a:rPr lang="lt-LT" sz="2400" b="1" dirty="0">
                <a:solidFill>
                  <a:srgbClr val="302957"/>
                </a:solidFill>
                <a:latin typeface="Verdana" panose="020B0604030504040204" pitchFamily="34" charset="0"/>
                <a:ea typeface="Verdana" panose="020B0604030504040204" pitchFamily="34" charset="0"/>
              </a:rPr>
              <a:t>projektui</a:t>
            </a:r>
            <a:r>
              <a:rPr lang="lt-LT" sz="2400" dirty="0">
                <a:solidFill>
                  <a:srgbClr val="302957"/>
                </a:solidFill>
                <a:latin typeface="Verdana" panose="020B0604030504040204" pitchFamily="34" charset="0"/>
                <a:ea typeface="Verdana" panose="020B0604030504040204" pitchFamily="34" charset="0"/>
              </a:rPr>
              <a:t> skirti finansavimo lėšų suma – 100 000 Eur</a:t>
            </a:r>
          </a:p>
          <a:p>
            <a:endParaRPr lang="lt-LT" sz="2400" dirty="0">
              <a:solidFill>
                <a:srgbClr val="302957"/>
              </a:solidFill>
              <a:latin typeface="Verdana" panose="020B0604030504040204" pitchFamily="34" charset="0"/>
              <a:ea typeface="Verdana" panose="020B0604030504040204" pitchFamily="34" charset="0"/>
            </a:endParaRPr>
          </a:p>
          <a:p>
            <a:r>
              <a:rPr lang="lt-LT" sz="2400" b="1" u="sng" dirty="0">
                <a:solidFill>
                  <a:srgbClr val="302957"/>
                </a:solidFill>
                <a:latin typeface="Verdana" panose="020B0604030504040204" pitchFamily="34" charset="0"/>
                <a:ea typeface="Verdana" panose="020B0604030504040204" pitchFamily="34" charset="0"/>
              </a:rPr>
              <a:t>Intensyvumas</a:t>
            </a:r>
            <a:r>
              <a:rPr lang="lt-LT" sz="2400" dirty="0">
                <a:solidFill>
                  <a:srgbClr val="302957"/>
                </a:solidFill>
                <a:latin typeface="Verdana" panose="020B0604030504040204" pitchFamily="34" charset="0"/>
                <a:ea typeface="Verdana" panose="020B0604030504040204" pitchFamily="34" charset="0"/>
              </a:rPr>
              <a:t> – iki 85 proc. – vienodas tiek pareiškėjui, tiek </a:t>
            </a:r>
            <a:r>
              <a:rPr lang="lt-LT" sz="2400">
                <a:solidFill>
                  <a:srgbClr val="302957"/>
                </a:solidFill>
                <a:latin typeface="Verdana" panose="020B0604030504040204" pitchFamily="34" charset="0"/>
                <a:ea typeface="Verdana" panose="020B0604030504040204" pitchFamily="34" charset="0"/>
              </a:rPr>
              <a:t>ir partneriui</a:t>
            </a:r>
            <a:endParaRPr lang="lt-LT" sz="2400" dirty="0">
              <a:solidFill>
                <a:srgbClr val="302957"/>
              </a:solidFill>
              <a:latin typeface="Verdana" panose="020B0604030504040204" pitchFamily="34" charset="0"/>
              <a:ea typeface="Verdana" panose="020B0604030504040204" pitchFamily="34" charset="0"/>
            </a:endParaRPr>
          </a:p>
        </p:txBody>
      </p:sp>
    </p:spTree>
    <p:extLst>
      <p:ext uri="{BB962C8B-B14F-4D97-AF65-F5344CB8AC3E}">
        <p14:creationId xmlns:p14="http://schemas.microsoft.com/office/powerpoint/2010/main" val="97384583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EE4A1E6-D254-8168-2E6C-559CD1CA9EC4}"/>
            </a:ext>
          </a:extLst>
        </p:cNvPr>
        <p:cNvGrpSpPr/>
        <p:nvPr/>
      </p:nvGrpSpPr>
      <p:grpSpPr>
        <a:xfrm>
          <a:off x="0" y="0"/>
          <a:ext cx="0" cy="0"/>
          <a:chOff x="0" y="0"/>
          <a:chExt cx="0" cy="0"/>
        </a:xfrm>
      </p:grpSpPr>
      <p:sp>
        <p:nvSpPr>
          <p:cNvPr id="8" name="Picture Placeholder 1">
            <a:extLst>
              <a:ext uri="{FF2B5EF4-FFF2-40B4-BE49-F238E27FC236}">
                <a16:creationId xmlns:a16="http://schemas.microsoft.com/office/drawing/2014/main" id="{51EFA1F2-67C1-B778-0451-E2C6CB9F12F5}"/>
              </a:ext>
            </a:extLst>
          </p:cNvPr>
          <p:cNvSpPr>
            <a:spLocks noGrp="1"/>
          </p:cNvSpPr>
          <p:nvPr>
            <p:ph type="pic" idx="1"/>
          </p:nvPr>
        </p:nvSpPr>
        <p:spPr>
          <a:xfrm>
            <a:off x="543163" y="14969"/>
            <a:ext cx="12192000" cy="6858000"/>
          </a:xfrm>
        </p:spPr>
        <p:txBody>
          <a:bodyPr/>
          <a:lstStyle/>
          <a:p>
            <a:endParaRPr lang="lt-LT" dirty="0"/>
          </a:p>
        </p:txBody>
      </p:sp>
      <p:sp>
        <p:nvSpPr>
          <p:cNvPr id="6" name="TextBox 5">
            <a:extLst>
              <a:ext uri="{FF2B5EF4-FFF2-40B4-BE49-F238E27FC236}">
                <a16:creationId xmlns:a16="http://schemas.microsoft.com/office/drawing/2014/main" id="{988A214A-DC38-7639-C9D3-E97647198C7D}"/>
              </a:ext>
            </a:extLst>
          </p:cNvPr>
          <p:cNvSpPr txBox="1"/>
          <p:nvPr/>
        </p:nvSpPr>
        <p:spPr>
          <a:xfrm>
            <a:off x="428088" y="737270"/>
            <a:ext cx="9270716" cy="2954655"/>
          </a:xfrm>
          <a:prstGeom prst="rect">
            <a:avLst/>
          </a:prstGeom>
          <a:noFill/>
        </p:spPr>
        <p:txBody>
          <a:bodyPr wrap="square">
            <a:spAutoFit/>
          </a:bodyPr>
          <a:lstStyle/>
          <a:p>
            <a:pPr algn="l"/>
            <a:endParaRPr lang="lt-LT" sz="2400" b="0" i="0" dirty="0">
              <a:solidFill>
                <a:schemeClr val="bg1"/>
              </a:solidFill>
              <a:effectLst/>
              <a:latin typeface="Verdana" panose="020B0604030504040204" pitchFamily="34" charset="0"/>
              <a:ea typeface="Verdana" panose="020B0604030504040204" pitchFamily="34" charset="0"/>
            </a:endParaRPr>
          </a:p>
          <a:p>
            <a:pPr algn="l"/>
            <a:r>
              <a:rPr lang="lt-LT" sz="2400" b="1" dirty="0">
                <a:solidFill>
                  <a:schemeClr val="bg1"/>
                </a:solidFill>
                <a:latin typeface="Verdana" panose="020B0604030504040204" pitchFamily="34" charset="0"/>
                <a:ea typeface="Verdana" panose="020B0604030504040204" pitchFamily="34" charset="0"/>
              </a:rPr>
              <a:t>Priskyrimas regionui atliekamas pagal kuriamo produkto paskirtį.</a:t>
            </a:r>
          </a:p>
          <a:p>
            <a:pPr algn="l"/>
            <a:endParaRPr lang="lt-LT" sz="2400" b="1" dirty="0">
              <a:solidFill>
                <a:schemeClr val="bg1"/>
              </a:solidFill>
              <a:latin typeface="Verdana" panose="020B0604030504040204" pitchFamily="34" charset="0"/>
              <a:ea typeface="Verdana" panose="020B0604030504040204" pitchFamily="34" charset="0"/>
            </a:endParaRPr>
          </a:p>
          <a:p>
            <a:pPr algn="l"/>
            <a:r>
              <a:rPr lang="lt-LT" sz="2400" b="1" dirty="0">
                <a:solidFill>
                  <a:schemeClr val="bg1"/>
                </a:solidFill>
                <a:latin typeface="Verdana" panose="020B0604030504040204" pitchFamily="34" charset="0"/>
                <a:ea typeface="Verdana" panose="020B0604030504040204" pitchFamily="34" charset="0"/>
              </a:rPr>
              <a:t>Jei produkto paskirtis – visa Lietuva, tiek biudžetas, tiek rodikliai turi būti sudaryti </a:t>
            </a:r>
            <a:r>
              <a:rPr lang="lt-LT" sz="2400" b="1" i="1" dirty="0">
                <a:solidFill>
                  <a:schemeClr val="bg1"/>
                </a:solidFill>
                <a:latin typeface="Verdana" panose="020B0604030504040204" pitchFamily="34" charset="0"/>
                <a:ea typeface="Verdana" panose="020B0604030504040204" pitchFamily="34" charset="0"/>
              </a:rPr>
              <a:t>pro </a:t>
            </a:r>
            <a:r>
              <a:rPr lang="lt-LT" sz="2400" b="1" i="1" dirty="0" err="1">
                <a:solidFill>
                  <a:schemeClr val="bg1"/>
                </a:solidFill>
                <a:latin typeface="Verdana" panose="020B0604030504040204" pitchFamily="34" charset="0"/>
                <a:ea typeface="Verdana" panose="020B0604030504040204" pitchFamily="34" charset="0"/>
              </a:rPr>
              <a:t>rata</a:t>
            </a:r>
            <a:r>
              <a:rPr lang="lt-LT" sz="2400" b="1" i="1" dirty="0">
                <a:solidFill>
                  <a:schemeClr val="bg1"/>
                </a:solidFill>
                <a:latin typeface="Verdana" panose="020B0604030504040204" pitchFamily="34" charset="0"/>
                <a:ea typeface="Verdana" panose="020B0604030504040204" pitchFamily="34" charset="0"/>
              </a:rPr>
              <a:t> </a:t>
            </a:r>
            <a:r>
              <a:rPr lang="lt-LT" sz="2400" b="1" dirty="0">
                <a:solidFill>
                  <a:schemeClr val="bg1"/>
                </a:solidFill>
                <a:latin typeface="Verdana" panose="020B0604030504040204" pitchFamily="34" charset="0"/>
                <a:ea typeface="Verdana" panose="020B0604030504040204" pitchFamily="34" charset="0"/>
              </a:rPr>
              <a:t>principu</a:t>
            </a:r>
          </a:p>
          <a:p>
            <a:pPr algn="l"/>
            <a:endParaRPr lang="lt-LT" sz="2400" dirty="0">
              <a:solidFill>
                <a:schemeClr val="bg1"/>
              </a:solidFill>
              <a:latin typeface="Verdana" panose="020B0604030504040204" pitchFamily="34" charset="0"/>
              <a:ea typeface="Verdana" panose="020B0604030504040204" pitchFamily="34" charset="0"/>
            </a:endParaRPr>
          </a:p>
          <a:p>
            <a:pPr marL="285750" indent="-285750" algn="l">
              <a:buFont typeface="Arial" panose="020B0604020202020204" pitchFamily="34" charset="0"/>
              <a:buChar char="•"/>
            </a:pPr>
            <a:endParaRPr lang="lt-LT" dirty="0">
              <a:solidFill>
                <a:schemeClr val="bg1"/>
              </a:solidFill>
              <a:latin typeface="Verdana" panose="020B0604030504040204" pitchFamily="34" charset="0"/>
              <a:ea typeface="Verdana" panose="020B0604030504040204" pitchFamily="34" charset="0"/>
            </a:endParaRPr>
          </a:p>
        </p:txBody>
      </p:sp>
      <p:sp>
        <p:nvSpPr>
          <p:cNvPr id="7" name="TextBox 6">
            <a:extLst>
              <a:ext uri="{FF2B5EF4-FFF2-40B4-BE49-F238E27FC236}">
                <a16:creationId xmlns:a16="http://schemas.microsoft.com/office/drawing/2014/main" id="{23303751-9B0C-E677-F803-2AFC4437A707}"/>
              </a:ext>
            </a:extLst>
          </p:cNvPr>
          <p:cNvSpPr txBox="1"/>
          <p:nvPr/>
        </p:nvSpPr>
        <p:spPr>
          <a:xfrm>
            <a:off x="924675" y="265241"/>
            <a:ext cx="7911100" cy="800219"/>
          </a:xfrm>
          <a:prstGeom prst="rect">
            <a:avLst/>
          </a:prstGeom>
          <a:noFill/>
        </p:spPr>
        <p:txBody>
          <a:bodyPr wrap="square">
            <a:spAutoFit/>
          </a:bodyPr>
          <a:lstStyle/>
          <a:p>
            <a:pPr algn="l"/>
            <a:r>
              <a:rPr lang="lt-LT" sz="2800" b="1" dirty="0">
                <a:solidFill>
                  <a:schemeClr val="bg1"/>
                </a:solidFill>
                <a:latin typeface="Verdana" panose="020B0604030504040204" pitchFamily="34" charset="0"/>
                <a:ea typeface="Verdana" panose="020B0604030504040204" pitchFamily="34" charset="0"/>
              </a:rPr>
              <a:t>PRISKYRIMAS REGIONUI</a:t>
            </a:r>
          </a:p>
          <a:p>
            <a:pPr algn="l"/>
            <a:endParaRPr lang="lt-LT" dirty="0">
              <a:solidFill>
                <a:schemeClr val="bg1"/>
              </a:solidFill>
              <a:latin typeface="Poppins" panose="00000500000000000000" pitchFamily="2" charset="0"/>
            </a:endParaRPr>
          </a:p>
        </p:txBody>
      </p:sp>
      <p:sp>
        <p:nvSpPr>
          <p:cNvPr id="4" name="TextBox 3">
            <a:extLst>
              <a:ext uri="{FF2B5EF4-FFF2-40B4-BE49-F238E27FC236}">
                <a16:creationId xmlns:a16="http://schemas.microsoft.com/office/drawing/2014/main" id="{1C7589D3-EA19-14C3-88DF-EC8450D639D9}"/>
              </a:ext>
            </a:extLst>
          </p:cNvPr>
          <p:cNvSpPr txBox="1"/>
          <p:nvPr/>
        </p:nvSpPr>
        <p:spPr>
          <a:xfrm>
            <a:off x="7126454" y="2878992"/>
            <a:ext cx="8890573" cy="2831544"/>
          </a:xfrm>
          <a:prstGeom prst="rect">
            <a:avLst/>
          </a:prstGeom>
          <a:noFill/>
        </p:spPr>
        <p:txBody>
          <a:bodyPr wrap="square">
            <a:spAutoFit/>
          </a:bodyPr>
          <a:lstStyle/>
          <a:p>
            <a:pPr algn="l"/>
            <a:endParaRPr lang="lt-LT" sz="2400" b="0" i="0" dirty="0">
              <a:solidFill>
                <a:schemeClr val="bg1"/>
              </a:solidFill>
              <a:effectLst/>
              <a:latin typeface="Verdana" panose="020B0604030504040204" pitchFamily="34" charset="0"/>
              <a:ea typeface="Verdana" panose="020B0604030504040204" pitchFamily="34" charset="0"/>
            </a:endParaRPr>
          </a:p>
          <a:p>
            <a:pPr algn="l"/>
            <a:r>
              <a:rPr lang="lt-LT" sz="2800" b="1" i="1" dirty="0">
                <a:solidFill>
                  <a:srgbClr val="EDE731"/>
                </a:solidFill>
                <a:effectLst>
                  <a:outerShdw blurRad="38100" dist="38100" dir="2700000" algn="tl">
                    <a:srgbClr val="000000">
                      <a:alpha val="43137"/>
                    </a:srgbClr>
                  </a:outerShdw>
                </a:effectLst>
                <a:latin typeface="Verdana"/>
                <a:ea typeface="Verdana"/>
              </a:rPr>
              <a:t>Pro </a:t>
            </a:r>
            <a:r>
              <a:rPr lang="lt-LT" sz="2800" b="1" i="1" dirty="0" err="1">
                <a:solidFill>
                  <a:srgbClr val="EDE731"/>
                </a:solidFill>
                <a:effectLst>
                  <a:outerShdw blurRad="38100" dist="38100" dir="2700000" algn="tl">
                    <a:srgbClr val="000000">
                      <a:alpha val="43137"/>
                    </a:srgbClr>
                  </a:outerShdw>
                </a:effectLst>
                <a:latin typeface="Verdana"/>
                <a:ea typeface="Verdana"/>
              </a:rPr>
              <a:t>rata</a:t>
            </a:r>
            <a:r>
              <a:rPr lang="en-US" sz="2800" b="1" i="1" dirty="0">
                <a:solidFill>
                  <a:srgbClr val="EDE731"/>
                </a:solidFill>
                <a:effectLst>
                  <a:outerShdw blurRad="38100" dist="38100" dir="2700000" algn="tl">
                    <a:srgbClr val="000000">
                      <a:alpha val="43137"/>
                    </a:srgbClr>
                  </a:outerShdw>
                </a:effectLst>
                <a:latin typeface="Verdana"/>
                <a:ea typeface="Verdana"/>
              </a:rPr>
              <a:t> (%)</a:t>
            </a:r>
            <a:endParaRPr lang="lt-LT" sz="2800" b="1" i="1" dirty="0">
              <a:solidFill>
                <a:srgbClr val="EDE731"/>
              </a:solidFill>
              <a:effectLst>
                <a:outerShdw blurRad="38100" dist="38100" dir="2700000" algn="tl">
                  <a:srgbClr val="000000">
                    <a:alpha val="43137"/>
                  </a:srgbClr>
                </a:outerShdw>
              </a:effectLst>
              <a:latin typeface="Verdana"/>
              <a:ea typeface="Verdana"/>
            </a:endParaRPr>
          </a:p>
          <a:p>
            <a:pPr algn="l"/>
            <a:endParaRPr lang="lt-LT" sz="1400" b="1" dirty="0">
              <a:solidFill>
                <a:srgbClr val="EDE731"/>
              </a:solidFill>
              <a:effectLst>
                <a:outerShdw blurRad="38100" dist="38100" dir="2700000" algn="tl">
                  <a:srgbClr val="000000">
                    <a:alpha val="43137"/>
                  </a:srgbClr>
                </a:outerShdw>
              </a:effectLst>
              <a:latin typeface="Verdana"/>
              <a:ea typeface="Verdana"/>
            </a:endParaRPr>
          </a:p>
          <a:p>
            <a:pPr algn="l"/>
            <a:r>
              <a:rPr lang="lt-LT" sz="2800" b="1" dirty="0">
                <a:solidFill>
                  <a:srgbClr val="EDE731"/>
                </a:solidFill>
                <a:effectLst>
                  <a:outerShdw blurRad="38100" dist="38100" dir="2700000" algn="tl">
                    <a:srgbClr val="000000">
                      <a:alpha val="43137"/>
                    </a:srgbClr>
                  </a:outerShdw>
                </a:effectLst>
                <a:latin typeface="Verdana"/>
                <a:ea typeface="Verdana"/>
              </a:rPr>
              <a:t>Sostinė – 29,15 </a:t>
            </a:r>
          </a:p>
          <a:p>
            <a:pPr algn="l"/>
            <a:endParaRPr lang="lt-LT" sz="1100" b="1" dirty="0">
              <a:solidFill>
                <a:srgbClr val="EDE731"/>
              </a:solidFill>
              <a:effectLst>
                <a:outerShdw blurRad="38100" dist="38100" dir="2700000" algn="tl">
                  <a:srgbClr val="000000">
                    <a:alpha val="43137"/>
                  </a:srgbClr>
                </a:outerShdw>
              </a:effectLst>
              <a:latin typeface="Verdana"/>
              <a:ea typeface="Verdana"/>
            </a:endParaRPr>
          </a:p>
          <a:p>
            <a:pPr algn="l"/>
            <a:r>
              <a:rPr lang="lt-LT" sz="2800" b="1" dirty="0">
                <a:solidFill>
                  <a:srgbClr val="EDE731"/>
                </a:solidFill>
                <a:effectLst>
                  <a:outerShdw blurRad="38100" dist="38100" dir="2700000" algn="tl">
                    <a:srgbClr val="000000">
                      <a:alpha val="43137"/>
                    </a:srgbClr>
                  </a:outerShdw>
                </a:effectLst>
                <a:latin typeface="Verdana"/>
                <a:ea typeface="Verdana"/>
              </a:rPr>
              <a:t>VVL – 70,85</a:t>
            </a:r>
            <a:r>
              <a:rPr lang="en-US" sz="2800" b="1" dirty="0">
                <a:solidFill>
                  <a:srgbClr val="EDE731"/>
                </a:solidFill>
                <a:effectLst>
                  <a:outerShdw blurRad="38100" dist="38100" dir="2700000" algn="tl">
                    <a:srgbClr val="000000">
                      <a:alpha val="43137"/>
                    </a:srgbClr>
                  </a:outerShdw>
                </a:effectLst>
                <a:latin typeface="Verdana"/>
                <a:ea typeface="Verdana"/>
              </a:rPr>
              <a:t> </a:t>
            </a:r>
            <a:endParaRPr lang="lt-LT" sz="2800" b="1" dirty="0">
              <a:solidFill>
                <a:srgbClr val="EDE731"/>
              </a:solidFill>
              <a:effectLst>
                <a:outerShdw blurRad="38100" dist="38100" dir="2700000" algn="tl">
                  <a:srgbClr val="000000">
                    <a:alpha val="43137"/>
                  </a:srgbClr>
                </a:outerShdw>
              </a:effectLst>
              <a:latin typeface="Verdana"/>
              <a:ea typeface="Verdana"/>
            </a:endParaRPr>
          </a:p>
          <a:p>
            <a:pPr algn="l"/>
            <a:endParaRPr lang="lt-LT" sz="2400" dirty="0">
              <a:solidFill>
                <a:schemeClr val="bg1"/>
              </a:solidFill>
              <a:latin typeface="Verdana" panose="020B0604030504040204" pitchFamily="34" charset="0"/>
              <a:ea typeface="Verdana" panose="020B0604030504040204" pitchFamily="34" charset="0"/>
            </a:endParaRPr>
          </a:p>
          <a:p>
            <a:pPr marL="285750" indent="-285750" algn="l">
              <a:buFont typeface="Arial" panose="020B0604020202020204" pitchFamily="34" charset="0"/>
              <a:buChar char="•"/>
            </a:pPr>
            <a:endParaRPr lang="lt-LT" dirty="0">
              <a:solidFill>
                <a:schemeClr val="bg1"/>
              </a:solidFill>
              <a:latin typeface="Verdana" panose="020B0604030504040204" pitchFamily="34" charset="0"/>
              <a:ea typeface="Verdana" panose="020B0604030504040204" pitchFamily="34" charset="0"/>
            </a:endParaRPr>
          </a:p>
        </p:txBody>
      </p:sp>
      <p:sp>
        <p:nvSpPr>
          <p:cNvPr id="9" name="TextBox 8">
            <a:extLst>
              <a:ext uri="{FF2B5EF4-FFF2-40B4-BE49-F238E27FC236}">
                <a16:creationId xmlns:a16="http://schemas.microsoft.com/office/drawing/2014/main" id="{C06E5A74-23B4-CDCA-7524-800901CFCFB5}"/>
              </a:ext>
            </a:extLst>
          </p:cNvPr>
          <p:cNvSpPr txBox="1"/>
          <p:nvPr/>
        </p:nvSpPr>
        <p:spPr>
          <a:xfrm>
            <a:off x="7242615" y="5300749"/>
            <a:ext cx="4390696" cy="738664"/>
          </a:xfrm>
          <a:prstGeom prst="rect">
            <a:avLst/>
          </a:prstGeom>
          <a:noFill/>
        </p:spPr>
        <p:txBody>
          <a:bodyPr wrap="square">
            <a:spAutoFit/>
          </a:bodyPr>
          <a:lstStyle/>
          <a:p>
            <a:r>
              <a:rPr lang="lt-LT" sz="1400" dirty="0">
                <a:solidFill>
                  <a:schemeClr val="bg1"/>
                </a:solidFill>
                <a:hlinkClick r:id="rId3">
                  <a:extLst>
                    <a:ext uri="{A12FA001-AC4F-418D-AE19-62706E023703}">
                      <ahyp:hlinkClr xmlns:ahyp="http://schemas.microsoft.com/office/drawing/2018/hyperlinkcolor" val="tx"/>
                    </a:ext>
                  </a:extLst>
                </a:hlinkClick>
              </a:rPr>
              <a:t>https://2021.esinvesticijos.lt/dokumentai/2021-2027-metu-europos-sajungos-fondu-investiciju-programos-projektu-islaidu-paskirstymo-regionams-rekomendacijos</a:t>
            </a:r>
            <a:r>
              <a:rPr lang="lt-LT" sz="1400" dirty="0">
                <a:solidFill>
                  <a:schemeClr val="bg1"/>
                </a:solidFill>
              </a:rPr>
              <a:t> </a:t>
            </a:r>
          </a:p>
        </p:txBody>
      </p:sp>
      <p:grpSp>
        <p:nvGrpSpPr>
          <p:cNvPr id="2" name="POWER_USER_DATA_MAP" descr="{&quot;IsGrandientColor&quot;:true,&quot;GradientColor&quot;:&quot;#07215E&quot;,&quot;IsRangesColor&quot;:false,&quot;RangesSettings&quot;:null,&quot;RangeName&quot;:&quot;POWER_USER_EXCEL_MAP_5F5A3D8C_0C61_49B9_8F39_5322A828E2AC&quot;,&quot;Version&quot;:&quot;1.6.1161.0&quot;}">
            <a:extLst>
              <a:ext uri="{FF2B5EF4-FFF2-40B4-BE49-F238E27FC236}">
                <a16:creationId xmlns:a16="http://schemas.microsoft.com/office/drawing/2014/main" id="{D25BACA0-DC57-5E7B-3B26-02B304C88E85}"/>
              </a:ext>
            </a:extLst>
          </p:cNvPr>
          <p:cNvGrpSpPr>
            <a:grpSpLocks noChangeAspect="1"/>
          </p:cNvGrpSpPr>
          <p:nvPr/>
        </p:nvGrpSpPr>
        <p:grpSpPr>
          <a:xfrm>
            <a:off x="465462" y="3175336"/>
            <a:ext cx="4776961" cy="3512561"/>
            <a:chOff x="2602826" y="1495425"/>
            <a:chExt cx="6986349" cy="5137152"/>
          </a:xfrm>
        </p:grpSpPr>
        <p:grpSp>
          <p:nvGrpSpPr>
            <p:cNvPr id="5" name="Lithuania">
              <a:extLst>
                <a:ext uri="{FF2B5EF4-FFF2-40B4-BE49-F238E27FC236}">
                  <a16:creationId xmlns:a16="http://schemas.microsoft.com/office/drawing/2014/main" id="{33FB403A-42B8-FC08-40E5-953AC7FCB3E3}"/>
                </a:ext>
              </a:extLst>
            </p:cNvPr>
            <p:cNvGrpSpPr>
              <a:grpSpLocks noChangeAspect="1"/>
            </p:cNvGrpSpPr>
            <p:nvPr/>
          </p:nvGrpSpPr>
          <p:grpSpPr>
            <a:xfrm>
              <a:off x="2602826" y="1495425"/>
              <a:ext cx="6986349" cy="5137152"/>
              <a:chOff x="2471977" y="1422400"/>
              <a:chExt cx="6986349" cy="5137152"/>
            </a:xfrm>
          </p:grpSpPr>
          <p:grpSp>
            <p:nvGrpSpPr>
              <p:cNvPr id="11" name="Lithuania">
                <a:extLst>
                  <a:ext uri="{FF2B5EF4-FFF2-40B4-BE49-F238E27FC236}">
                    <a16:creationId xmlns:a16="http://schemas.microsoft.com/office/drawing/2014/main" id="{B5E8DF4D-7136-D06A-6034-81437A22C6B7}"/>
                  </a:ext>
                </a:extLst>
              </p:cNvPr>
              <p:cNvGrpSpPr>
                <a:grpSpLocks noChangeAspect="1"/>
              </p:cNvGrpSpPr>
              <p:nvPr/>
            </p:nvGrpSpPr>
            <p:grpSpPr bwMode="auto">
              <a:xfrm>
                <a:off x="2722563" y="1422400"/>
                <a:ext cx="6735763" cy="5137152"/>
                <a:chOff x="1715" y="896"/>
                <a:chExt cx="4243" cy="3236"/>
              </a:xfrm>
              <a:solidFill>
                <a:schemeClr val="bg1">
                  <a:lumMod val="85000"/>
                </a:schemeClr>
              </a:solidFill>
            </p:grpSpPr>
            <p:sp>
              <p:nvSpPr>
                <p:cNvPr id="48" name="Alytaus" descr="{&quot;Key&quot;:&quot;alytaus&quot;,&quot;Name&quot;:&quot;Alytaus&quot;,&quot;Value&quot;:1.0,&quot;Formula&quot;:&quot;&quot;,&quot;Text&quot;:&quot;&quot;,&quot;OfficeApplication&quot;:1,&quot;HasValue&quot;:true}">
                  <a:extLst>
                    <a:ext uri="{FF2B5EF4-FFF2-40B4-BE49-F238E27FC236}">
                      <a16:creationId xmlns:a16="http://schemas.microsoft.com/office/drawing/2014/main" id="{991339CF-A079-63E3-ACC2-02A80F794452}"/>
                    </a:ext>
                  </a:extLst>
                </p:cNvPr>
                <p:cNvSpPr>
                  <a:spLocks/>
                </p:cNvSpPr>
                <p:nvPr/>
              </p:nvSpPr>
              <p:spPr bwMode="auto">
                <a:xfrm>
                  <a:off x="3456" y="3299"/>
                  <a:ext cx="1200" cy="833"/>
                </a:xfrm>
                <a:custGeom>
                  <a:avLst/>
                  <a:gdLst>
                    <a:gd name="T0" fmla="*/ 2301 w 3528"/>
                    <a:gd name="T1" fmla="*/ 203 h 2450"/>
                    <a:gd name="T2" fmla="*/ 2333 w 3528"/>
                    <a:gd name="T3" fmla="*/ 301 h 2450"/>
                    <a:gd name="T4" fmla="*/ 2322 w 3528"/>
                    <a:gd name="T5" fmla="*/ 441 h 2450"/>
                    <a:gd name="T6" fmla="*/ 2658 w 3528"/>
                    <a:gd name="T7" fmla="*/ 470 h 2450"/>
                    <a:gd name="T8" fmla="*/ 2802 w 3528"/>
                    <a:gd name="T9" fmla="*/ 405 h 2450"/>
                    <a:gd name="T10" fmla="*/ 2942 w 3528"/>
                    <a:gd name="T11" fmla="*/ 479 h 2450"/>
                    <a:gd name="T12" fmla="*/ 2974 w 3528"/>
                    <a:gd name="T13" fmla="*/ 567 h 2450"/>
                    <a:gd name="T14" fmla="*/ 3093 w 3528"/>
                    <a:gd name="T15" fmla="*/ 541 h 2450"/>
                    <a:gd name="T16" fmla="*/ 3418 w 3528"/>
                    <a:gd name="T17" fmla="*/ 410 h 2450"/>
                    <a:gd name="T18" fmla="*/ 3480 w 3528"/>
                    <a:gd name="T19" fmla="*/ 627 h 2450"/>
                    <a:gd name="T20" fmla="*/ 3377 w 3528"/>
                    <a:gd name="T21" fmla="*/ 731 h 2450"/>
                    <a:gd name="T22" fmla="*/ 3044 w 3528"/>
                    <a:gd name="T23" fmla="*/ 1224 h 2450"/>
                    <a:gd name="T24" fmla="*/ 3119 w 3528"/>
                    <a:gd name="T25" fmla="*/ 1331 h 2450"/>
                    <a:gd name="T26" fmla="*/ 3178 w 3528"/>
                    <a:gd name="T27" fmla="*/ 1440 h 2450"/>
                    <a:gd name="T28" fmla="*/ 3147 w 3528"/>
                    <a:gd name="T29" fmla="*/ 1643 h 2450"/>
                    <a:gd name="T30" fmla="*/ 3070 w 3528"/>
                    <a:gd name="T31" fmla="*/ 1705 h 2450"/>
                    <a:gd name="T32" fmla="*/ 3153 w 3528"/>
                    <a:gd name="T33" fmla="*/ 1970 h 2450"/>
                    <a:gd name="T34" fmla="*/ 2947 w 3528"/>
                    <a:gd name="T35" fmla="*/ 2174 h 2450"/>
                    <a:gd name="T36" fmla="*/ 2825 w 3528"/>
                    <a:gd name="T37" fmla="*/ 2064 h 2450"/>
                    <a:gd name="T38" fmla="*/ 2288 w 3528"/>
                    <a:gd name="T39" fmla="*/ 2411 h 2450"/>
                    <a:gd name="T40" fmla="*/ 1997 w 3528"/>
                    <a:gd name="T41" fmla="*/ 2432 h 2450"/>
                    <a:gd name="T42" fmla="*/ 1837 w 3528"/>
                    <a:gd name="T43" fmla="*/ 2214 h 2450"/>
                    <a:gd name="T44" fmla="*/ 1505 w 3528"/>
                    <a:gd name="T45" fmla="*/ 2291 h 2450"/>
                    <a:gd name="T46" fmla="*/ 1239 w 3528"/>
                    <a:gd name="T47" fmla="*/ 2230 h 2450"/>
                    <a:gd name="T48" fmla="*/ 1010 w 3528"/>
                    <a:gd name="T49" fmla="*/ 2328 h 2450"/>
                    <a:gd name="T50" fmla="*/ 888 w 3528"/>
                    <a:gd name="T51" fmla="*/ 2343 h 2450"/>
                    <a:gd name="T52" fmla="*/ 582 w 3528"/>
                    <a:gd name="T53" fmla="*/ 2396 h 2450"/>
                    <a:gd name="T54" fmla="*/ 328 w 3528"/>
                    <a:gd name="T55" fmla="*/ 2220 h 2450"/>
                    <a:gd name="T56" fmla="*/ 269 w 3528"/>
                    <a:gd name="T57" fmla="*/ 2141 h 2450"/>
                    <a:gd name="T58" fmla="*/ 309 w 3528"/>
                    <a:gd name="T59" fmla="*/ 2018 h 2450"/>
                    <a:gd name="T60" fmla="*/ 293 w 3528"/>
                    <a:gd name="T61" fmla="*/ 1634 h 2450"/>
                    <a:gd name="T62" fmla="*/ 185 w 3528"/>
                    <a:gd name="T63" fmla="*/ 1416 h 2450"/>
                    <a:gd name="T64" fmla="*/ 59 w 3528"/>
                    <a:gd name="T65" fmla="*/ 1286 h 2450"/>
                    <a:gd name="T66" fmla="*/ 27 w 3528"/>
                    <a:gd name="T67" fmla="*/ 1036 h 2450"/>
                    <a:gd name="T68" fmla="*/ 40 w 3528"/>
                    <a:gd name="T69" fmla="*/ 900 h 2450"/>
                    <a:gd name="T70" fmla="*/ 139 w 3528"/>
                    <a:gd name="T71" fmla="*/ 733 h 2450"/>
                    <a:gd name="T72" fmla="*/ 279 w 3528"/>
                    <a:gd name="T73" fmla="*/ 670 h 2450"/>
                    <a:gd name="T74" fmla="*/ 254 w 3528"/>
                    <a:gd name="T75" fmla="*/ 603 h 2450"/>
                    <a:gd name="T76" fmla="*/ 432 w 3528"/>
                    <a:gd name="T77" fmla="*/ 418 h 2450"/>
                    <a:gd name="T78" fmla="*/ 648 w 3528"/>
                    <a:gd name="T79" fmla="*/ 194 h 2450"/>
                    <a:gd name="T80" fmla="*/ 743 w 3528"/>
                    <a:gd name="T81" fmla="*/ 263 h 2450"/>
                    <a:gd name="T82" fmla="*/ 1113 w 3528"/>
                    <a:gd name="T83" fmla="*/ 347 h 2450"/>
                    <a:gd name="T84" fmla="*/ 1280 w 3528"/>
                    <a:gd name="T85" fmla="*/ 270 h 2450"/>
                    <a:gd name="T86" fmla="*/ 1393 w 3528"/>
                    <a:gd name="T87" fmla="*/ 161 h 2450"/>
                    <a:gd name="T88" fmla="*/ 1395 w 3528"/>
                    <a:gd name="T89" fmla="*/ 75 h 2450"/>
                    <a:gd name="T90" fmla="*/ 1557 w 3528"/>
                    <a:gd name="T91" fmla="*/ 50 h 2450"/>
                    <a:gd name="T92" fmla="*/ 1890 w 3528"/>
                    <a:gd name="T93" fmla="*/ 8 h 2450"/>
                    <a:gd name="T94" fmla="*/ 2029 w 3528"/>
                    <a:gd name="T95" fmla="*/ 63 h 24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3528" h="2450">
                      <a:moveTo>
                        <a:pt x="2286" y="63"/>
                      </a:moveTo>
                      <a:lnTo>
                        <a:pt x="2307" y="146"/>
                      </a:lnTo>
                      <a:lnTo>
                        <a:pt x="2302" y="169"/>
                      </a:lnTo>
                      <a:lnTo>
                        <a:pt x="2301" y="203"/>
                      </a:lnTo>
                      <a:lnTo>
                        <a:pt x="2284" y="225"/>
                      </a:lnTo>
                      <a:lnTo>
                        <a:pt x="2287" y="235"/>
                      </a:lnTo>
                      <a:lnTo>
                        <a:pt x="2323" y="275"/>
                      </a:lnTo>
                      <a:lnTo>
                        <a:pt x="2333" y="301"/>
                      </a:lnTo>
                      <a:lnTo>
                        <a:pt x="2323" y="356"/>
                      </a:lnTo>
                      <a:lnTo>
                        <a:pt x="2314" y="388"/>
                      </a:lnTo>
                      <a:lnTo>
                        <a:pt x="2314" y="416"/>
                      </a:lnTo>
                      <a:lnTo>
                        <a:pt x="2322" y="441"/>
                      </a:lnTo>
                      <a:lnTo>
                        <a:pt x="2364" y="469"/>
                      </a:lnTo>
                      <a:lnTo>
                        <a:pt x="2553" y="494"/>
                      </a:lnTo>
                      <a:lnTo>
                        <a:pt x="2588" y="491"/>
                      </a:lnTo>
                      <a:lnTo>
                        <a:pt x="2658" y="470"/>
                      </a:lnTo>
                      <a:lnTo>
                        <a:pt x="2686" y="451"/>
                      </a:lnTo>
                      <a:lnTo>
                        <a:pt x="2736" y="429"/>
                      </a:lnTo>
                      <a:lnTo>
                        <a:pt x="2773" y="407"/>
                      </a:lnTo>
                      <a:lnTo>
                        <a:pt x="2802" y="405"/>
                      </a:lnTo>
                      <a:lnTo>
                        <a:pt x="2861" y="417"/>
                      </a:lnTo>
                      <a:lnTo>
                        <a:pt x="2923" y="446"/>
                      </a:lnTo>
                      <a:lnTo>
                        <a:pt x="2937" y="459"/>
                      </a:lnTo>
                      <a:lnTo>
                        <a:pt x="2942" y="479"/>
                      </a:lnTo>
                      <a:lnTo>
                        <a:pt x="2933" y="525"/>
                      </a:lnTo>
                      <a:lnTo>
                        <a:pt x="2937" y="547"/>
                      </a:lnTo>
                      <a:lnTo>
                        <a:pt x="2952" y="566"/>
                      </a:lnTo>
                      <a:lnTo>
                        <a:pt x="2974" y="567"/>
                      </a:lnTo>
                      <a:lnTo>
                        <a:pt x="2992" y="561"/>
                      </a:lnTo>
                      <a:lnTo>
                        <a:pt x="3026" y="539"/>
                      </a:lnTo>
                      <a:lnTo>
                        <a:pt x="3052" y="534"/>
                      </a:lnTo>
                      <a:lnTo>
                        <a:pt x="3093" y="541"/>
                      </a:lnTo>
                      <a:lnTo>
                        <a:pt x="3122" y="551"/>
                      </a:lnTo>
                      <a:lnTo>
                        <a:pt x="3144" y="547"/>
                      </a:lnTo>
                      <a:lnTo>
                        <a:pt x="3244" y="474"/>
                      </a:lnTo>
                      <a:lnTo>
                        <a:pt x="3418" y="410"/>
                      </a:lnTo>
                      <a:lnTo>
                        <a:pt x="3524" y="401"/>
                      </a:lnTo>
                      <a:lnTo>
                        <a:pt x="3528" y="567"/>
                      </a:lnTo>
                      <a:lnTo>
                        <a:pt x="3519" y="607"/>
                      </a:lnTo>
                      <a:lnTo>
                        <a:pt x="3480" y="627"/>
                      </a:lnTo>
                      <a:lnTo>
                        <a:pt x="3423" y="640"/>
                      </a:lnTo>
                      <a:lnTo>
                        <a:pt x="3402" y="652"/>
                      </a:lnTo>
                      <a:lnTo>
                        <a:pt x="3385" y="680"/>
                      </a:lnTo>
                      <a:lnTo>
                        <a:pt x="3377" y="731"/>
                      </a:lnTo>
                      <a:lnTo>
                        <a:pt x="3364" y="843"/>
                      </a:lnTo>
                      <a:lnTo>
                        <a:pt x="3349" y="896"/>
                      </a:lnTo>
                      <a:lnTo>
                        <a:pt x="3273" y="996"/>
                      </a:lnTo>
                      <a:lnTo>
                        <a:pt x="3044" y="1224"/>
                      </a:lnTo>
                      <a:lnTo>
                        <a:pt x="3037" y="1259"/>
                      </a:lnTo>
                      <a:lnTo>
                        <a:pt x="3047" y="1287"/>
                      </a:lnTo>
                      <a:lnTo>
                        <a:pt x="3068" y="1306"/>
                      </a:lnTo>
                      <a:lnTo>
                        <a:pt x="3119" y="1331"/>
                      </a:lnTo>
                      <a:lnTo>
                        <a:pt x="3140" y="1345"/>
                      </a:lnTo>
                      <a:lnTo>
                        <a:pt x="3153" y="1364"/>
                      </a:lnTo>
                      <a:lnTo>
                        <a:pt x="3163" y="1387"/>
                      </a:lnTo>
                      <a:lnTo>
                        <a:pt x="3178" y="1440"/>
                      </a:lnTo>
                      <a:lnTo>
                        <a:pt x="3217" y="1516"/>
                      </a:lnTo>
                      <a:lnTo>
                        <a:pt x="3154" y="1554"/>
                      </a:lnTo>
                      <a:lnTo>
                        <a:pt x="3145" y="1578"/>
                      </a:lnTo>
                      <a:lnTo>
                        <a:pt x="3147" y="1643"/>
                      </a:lnTo>
                      <a:lnTo>
                        <a:pt x="3107" y="1668"/>
                      </a:lnTo>
                      <a:lnTo>
                        <a:pt x="3088" y="1691"/>
                      </a:lnTo>
                      <a:lnTo>
                        <a:pt x="3074" y="1693"/>
                      </a:lnTo>
                      <a:lnTo>
                        <a:pt x="3070" y="1705"/>
                      </a:lnTo>
                      <a:lnTo>
                        <a:pt x="3080" y="1760"/>
                      </a:lnTo>
                      <a:lnTo>
                        <a:pt x="3105" y="1839"/>
                      </a:lnTo>
                      <a:lnTo>
                        <a:pt x="3134" y="1900"/>
                      </a:lnTo>
                      <a:lnTo>
                        <a:pt x="3153" y="1970"/>
                      </a:lnTo>
                      <a:lnTo>
                        <a:pt x="3149" y="2069"/>
                      </a:lnTo>
                      <a:lnTo>
                        <a:pt x="3122" y="2131"/>
                      </a:lnTo>
                      <a:lnTo>
                        <a:pt x="3084" y="2151"/>
                      </a:lnTo>
                      <a:lnTo>
                        <a:pt x="2947" y="2174"/>
                      </a:lnTo>
                      <a:lnTo>
                        <a:pt x="2908" y="2171"/>
                      </a:lnTo>
                      <a:lnTo>
                        <a:pt x="2877" y="2140"/>
                      </a:lnTo>
                      <a:lnTo>
                        <a:pt x="2849" y="2069"/>
                      </a:lnTo>
                      <a:lnTo>
                        <a:pt x="2825" y="2064"/>
                      </a:lnTo>
                      <a:lnTo>
                        <a:pt x="2774" y="2102"/>
                      </a:lnTo>
                      <a:lnTo>
                        <a:pt x="2639" y="2130"/>
                      </a:lnTo>
                      <a:lnTo>
                        <a:pt x="2532" y="2192"/>
                      </a:lnTo>
                      <a:lnTo>
                        <a:pt x="2288" y="2411"/>
                      </a:lnTo>
                      <a:lnTo>
                        <a:pt x="2212" y="2450"/>
                      </a:lnTo>
                      <a:lnTo>
                        <a:pt x="2135" y="2449"/>
                      </a:lnTo>
                      <a:lnTo>
                        <a:pt x="2068" y="2429"/>
                      </a:lnTo>
                      <a:lnTo>
                        <a:pt x="1997" y="2432"/>
                      </a:lnTo>
                      <a:lnTo>
                        <a:pt x="1955" y="2424"/>
                      </a:lnTo>
                      <a:lnTo>
                        <a:pt x="1933" y="2390"/>
                      </a:lnTo>
                      <a:lnTo>
                        <a:pt x="1895" y="2286"/>
                      </a:lnTo>
                      <a:lnTo>
                        <a:pt x="1837" y="2214"/>
                      </a:lnTo>
                      <a:lnTo>
                        <a:pt x="1769" y="2190"/>
                      </a:lnTo>
                      <a:lnTo>
                        <a:pt x="1700" y="2202"/>
                      </a:lnTo>
                      <a:lnTo>
                        <a:pt x="1569" y="2274"/>
                      </a:lnTo>
                      <a:lnTo>
                        <a:pt x="1505" y="2291"/>
                      </a:lnTo>
                      <a:lnTo>
                        <a:pt x="1370" y="2292"/>
                      </a:lnTo>
                      <a:lnTo>
                        <a:pt x="1335" y="2285"/>
                      </a:lnTo>
                      <a:lnTo>
                        <a:pt x="1273" y="2244"/>
                      </a:lnTo>
                      <a:lnTo>
                        <a:pt x="1239" y="2230"/>
                      </a:lnTo>
                      <a:lnTo>
                        <a:pt x="1207" y="2236"/>
                      </a:lnTo>
                      <a:lnTo>
                        <a:pt x="1045" y="2330"/>
                      </a:lnTo>
                      <a:lnTo>
                        <a:pt x="1029" y="2332"/>
                      </a:lnTo>
                      <a:lnTo>
                        <a:pt x="1010" y="2328"/>
                      </a:lnTo>
                      <a:lnTo>
                        <a:pt x="973" y="2305"/>
                      </a:lnTo>
                      <a:lnTo>
                        <a:pt x="958" y="2301"/>
                      </a:lnTo>
                      <a:lnTo>
                        <a:pt x="925" y="2315"/>
                      </a:lnTo>
                      <a:lnTo>
                        <a:pt x="888" y="2343"/>
                      </a:lnTo>
                      <a:lnTo>
                        <a:pt x="755" y="2361"/>
                      </a:lnTo>
                      <a:lnTo>
                        <a:pt x="650" y="2406"/>
                      </a:lnTo>
                      <a:lnTo>
                        <a:pt x="618" y="2409"/>
                      </a:lnTo>
                      <a:lnTo>
                        <a:pt x="582" y="2396"/>
                      </a:lnTo>
                      <a:lnTo>
                        <a:pt x="390" y="2280"/>
                      </a:lnTo>
                      <a:lnTo>
                        <a:pt x="318" y="2261"/>
                      </a:lnTo>
                      <a:lnTo>
                        <a:pt x="327" y="2240"/>
                      </a:lnTo>
                      <a:lnTo>
                        <a:pt x="328" y="2220"/>
                      </a:lnTo>
                      <a:lnTo>
                        <a:pt x="322" y="2201"/>
                      </a:lnTo>
                      <a:lnTo>
                        <a:pt x="309" y="2185"/>
                      </a:lnTo>
                      <a:lnTo>
                        <a:pt x="287" y="2166"/>
                      </a:lnTo>
                      <a:lnTo>
                        <a:pt x="269" y="2141"/>
                      </a:lnTo>
                      <a:lnTo>
                        <a:pt x="260" y="2108"/>
                      </a:lnTo>
                      <a:lnTo>
                        <a:pt x="262" y="2069"/>
                      </a:lnTo>
                      <a:lnTo>
                        <a:pt x="283" y="2039"/>
                      </a:lnTo>
                      <a:lnTo>
                        <a:pt x="309" y="2018"/>
                      </a:lnTo>
                      <a:lnTo>
                        <a:pt x="340" y="1963"/>
                      </a:lnTo>
                      <a:lnTo>
                        <a:pt x="340" y="1880"/>
                      </a:lnTo>
                      <a:lnTo>
                        <a:pt x="309" y="1711"/>
                      </a:lnTo>
                      <a:lnTo>
                        <a:pt x="293" y="1634"/>
                      </a:lnTo>
                      <a:lnTo>
                        <a:pt x="269" y="1553"/>
                      </a:lnTo>
                      <a:lnTo>
                        <a:pt x="240" y="1480"/>
                      </a:lnTo>
                      <a:lnTo>
                        <a:pt x="204" y="1428"/>
                      </a:lnTo>
                      <a:lnTo>
                        <a:pt x="185" y="1416"/>
                      </a:lnTo>
                      <a:lnTo>
                        <a:pt x="139" y="1404"/>
                      </a:lnTo>
                      <a:lnTo>
                        <a:pt x="118" y="1389"/>
                      </a:lnTo>
                      <a:lnTo>
                        <a:pt x="98" y="1361"/>
                      </a:lnTo>
                      <a:lnTo>
                        <a:pt x="59" y="1286"/>
                      </a:lnTo>
                      <a:lnTo>
                        <a:pt x="39" y="1255"/>
                      </a:lnTo>
                      <a:lnTo>
                        <a:pt x="0" y="1221"/>
                      </a:lnTo>
                      <a:lnTo>
                        <a:pt x="7" y="1154"/>
                      </a:lnTo>
                      <a:lnTo>
                        <a:pt x="27" y="1036"/>
                      </a:lnTo>
                      <a:lnTo>
                        <a:pt x="18" y="989"/>
                      </a:lnTo>
                      <a:lnTo>
                        <a:pt x="18" y="964"/>
                      </a:lnTo>
                      <a:lnTo>
                        <a:pt x="24" y="939"/>
                      </a:lnTo>
                      <a:lnTo>
                        <a:pt x="40" y="900"/>
                      </a:lnTo>
                      <a:lnTo>
                        <a:pt x="47" y="869"/>
                      </a:lnTo>
                      <a:lnTo>
                        <a:pt x="70" y="806"/>
                      </a:lnTo>
                      <a:lnTo>
                        <a:pt x="108" y="758"/>
                      </a:lnTo>
                      <a:lnTo>
                        <a:pt x="139" y="733"/>
                      </a:lnTo>
                      <a:lnTo>
                        <a:pt x="190" y="713"/>
                      </a:lnTo>
                      <a:lnTo>
                        <a:pt x="258" y="700"/>
                      </a:lnTo>
                      <a:lnTo>
                        <a:pt x="275" y="690"/>
                      </a:lnTo>
                      <a:lnTo>
                        <a:pt x="279" y="670"/>
                      </a:lnTo>
                      <a:lnTo>
                        <a:pt x="274" y="660"/>
                      </a:lnTo>
                      <a:lnTo>
                        <a:pt x="248" y="643"/>
                      </a:lnTo>
                      <a:lnTo>
                        <a:pt x="238" y="628"/>
                      </a:lnTo>
                      <a:lnTo>
                        <a:pt x="254" y="603"/>
                      </a:lnTo>
                      <a:lnTo>
                        <a:pt x="274" y="584"/>
                      </a:lnTo>
                      <a:lnTo>
                        <a:pt x="434" y="523"/>
                      </a:lnTo>
                      <a:lnTo>
                        <a:pt x="438" y="485"/>
                      </a:lnTo>
                      <a:lnTo>
                        <a:pt x="432" y="418"/>
                      </a:lnTo>
                      <a:lnTo>
                        <a:pt x="437" y="385"/>
                      </a:lnTo>
                      <a:lnTo>
                        <a:pt x="452" y="358"/>
                      </a:lnTo>
                      <a:lnTo>
                        <a:pt x="469" y="338"/>
                      </a:lnTo>
                      <a:lnTo>
                        <a:pt x="648" y="194"/>
                      </a:lnTo>
                      <a:lnTo>
                        <a:pt x="668" y="189"/>
                      </a:lnTo>
                      <a:lnTo>
                        <a:pt x="690" y="196"/>
                      </a:lnTo>
                      <a:lnTo>
                        <a:pt x="725" y="233"/>
                      </a:lnTo>
                      <a:lnTo>
                        <a:pt x="743" y="263"/>
                      </a:lnTo>
                      <a:lnTo>
                        <a:pt x="782" y="303"/>
                      </a:lnTo>
                      <a:lnTo>
                        <a:pt x="892" y="334"/>
                      </a:lnTo>
                      <a:lnTo>
                        <a:pt x="914" y="356"/>
                      </a:lnTo>
                      <a:lnTo>
                        <a:pt x="1113" y="347"/>
                      </a:lnTo>
                      <a:lnTo>
                        <a:pt x="1123" y="372"/>
                      </a:lnTo>
                      <a:lnTo>
                        <a:pt x="1152" y="364"/>
                      </a:lnTo>
                      <a:lnTo>
                        <a:pt x="1209" y="329"/>
                      </a:lnTo>
                      <a:lnTo>
                        <a:pt x="1280" y="270"/>
                      </a:lnTo>
                      <a:lnTo>
                        <a:pt x="1404" y="222"/>
                      </a:lnTo>
                      <a:lnTo>
                        <a:pt x="1417" y="207"/>
                      </a:lnTo>
                      <a:lnTo>
                        <a:pt x="1414" y="186"/>
                      </a:lnTo>
                      <a:lnTo>
                        <a:pt x="1393" y="161"/>
                      </a:lnTo>
                      <a:lnTo>
                        <a:pt x="1384" y="145"/>
                      </a:lnTo>
                      <a:lnTo>
                        <a:pt x="1378" y="121"/>
                      </a:lnTo>
                      <a:lnTo>
                        <a:pt x="1383" y="95"/>
                      </a:lnTo>
                      <a:lnTo>
                        <a:pt x="1395" y="75"/>
                      </a:lnTo>
                      <a:lnTo>
                        <a:pt x="1424" y="52"/>
                      </a:lnTo>
                      <a:lnTo>
                        <a:pt x="1473" y="36"/>
                      </a:lnTo>
                      <a:lnTo>
                        <a:pt x="1514" y="38"/>
                      </a:lnTo>
                      <a:lnTo>
                        <a:pt x="1557" y="50"/>
                      </a:lnTo>
                      <a:lnTo>
                        <a:pt x="1575" y="60"/>
                      </a:lnTo>
                      <a:lnTo>
                        <a:pt x="1614" y="71"/>
                      </a:lnTo>
                      <a:lnTo>
                        <a:pt x="1848" y="24"/>
                      </a:lnTo>
                      <a:lnTo>
                        <a:pt x="1890" y="8"/>
                      </a:lnTo>
                      <a:lnTo>
                        <a:pt x="1932" y="0"/>
                      </a:lnTo>
                      <a:lnTo>
                        <a:pt x="1964" y="6"/>
                      </a:lnTo>
                      <a:lnTo>
                        <a:pt x="2009" y="38"/>
                      </a:lnTo>
                      <a:lnTo>
                        <a:pt x="2029" y="63"/>
                      </a:lnTo>
                      <a:lnTo>
                        <a:pt x="2067" y="80"/>
                      </a:lnTo>
                      <a:lnTo>
                        <a:pt x="2097" y="86"/>
                      </a:lnTo>
                      <a:lnTo>
                        <a:pt x="2286" y="63"/>
                      </a:lnTo>
                      <a:close/>
                    </a:path>
                  </a:pathLst>
                </a:custGeom>
                <a:ln>
                  <a:headEnd/>
                  <a:tailEnd/>
                </a:ln>
              </p:spPr>
              <p:style>
                <a:lnRef idx="3">
                  <a:schemeClr val="lt1"/>
                </a:lnRef>
                <a:fillRef idx="1">
                  <a:schemeClr val="accent1"/>
                </a:fillRef>
                <a:effectRef idx="1">
                  <a:schemeClr val="accent1"/>
                </a:effectRef>
                <a:fontRef idx="minor">
                  <a:schemeClr val="lt1"/>
                </a:fontRef>
              </p:style>
              <p:txBody>
                <a:bodyPr vert="horz" wrap="square" lIns="91440" tIns="45720" rIns="91440" bIns="45720" numCol="1" anchor="ctr" anchorCtr="0" compatLnSpc="1">
                  <a:prstTxWarp prst="textNoShape">
                    <a:avLst/>
                  </a:prstTxWarp>
                </a:bodyPr>
                <a:lstStyle>
                  <a:defPPr>
                    <a:defRPr lang="en-L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lang="en-US" sz="700"/>
                </a:p>
              </p:txBody>
            </p:sp>
            <p:sp>
              <p:nvSpPr>
                <p:cNvPr id="49" name="Kauno" descr="{&quot;Key&quot;:&quot;kauno&quot;,&quot;Name&quot;:&quot;Kauno&quot;,&quot;Value&quot;:1.0,&quot;Formula&quot;:&quot;&quot;,&quot;Text&quot;:&quot;&quot;,&quot;OfficeApplication&quot;:1,&quot;HasValue&quot;:true}">
                  <a:extLst>
                    <a:ext uri="{FF2B5EF4-FFF2-40B4-BE49-F238E27FC236}">
                      <a16:creationId xmlns:a16="http://schemas.microsoft.com/office/drawing/2014/main" id="{402E5A00-F65C-889F-5DAE-F4F75340B18A}"/>
                    </a:ext>
                  </a:extLst>
                </p:cNvPr>
                <p:cNvSpPr>
                  <a:spLocks/>
                </p:cNvSpPr>
                <p:nvPr/>
              </p:nvSpPr>
              <p:spPr bwMode="auto">
                <a:xfrm>
                  <a:off x="2958" y="2014"/>
                  <a:ext cx="1555" cy="1411"/>
                </a:xfrm>
                <a:custGeom>
                  <a:avLst/>
                  <a:gdLst>
                    <a:gd name="T0" fmla="*/ 2704 w 4574"/>
                    <a:gd name="T1" fmla="*/ 198 h 4150"/>
                    <a:gd name="T2" fmla="*/ 2899 w 4574"/>
                    <a:gd name="T3" fmla="*/ 263 h 4150"/>
                    <a:gd name="T4" fmla="*/ 2979 w 4574"/>
                    <a:gd name="T5" fmla="*/ 526 h 4150"/>
                    <a:gd name="T6" fmla="*/ 3173 w 4574"/>
                    <a:gd name="T7" fmla="*/ 476 h 4150"/>
                    <a:gd name="T8" fmla="*/ 3409 w 4574"/>
                    <a:gd name="T9" fmla="*/ 493 h 4150"/>
                    <a:gd name="T10" fmla="*/ 3648 w 4574"/>
                    <a:gd name="T11" fmla="*/ 536 h 4150"/>
                    <a:gd name="T12" fmla="*/ 3710 w 4574"/>
                    <a:gd name="T13" fmla="*/ 900 h 4150"/>
                    <a:gd name="T14" fmla="*/ 3817 w 4574"/>
                    <a:gd name="T15" fmla="*/ 1278 h 4150"/>
                    <a:gd name="T16" fmla="*/ 3874 w 4574"/>
                    <a:gd name="T17" fmla="*/ 1400 h 4150"/>
                    <a:gd name="T18" fmla="*/ 3993 w 4574"/>
                    <a:gd name="T19" fmla="*/ 1595 h 4150"/>
                    <a:gd name="T20" fmla="*/ 4128 w 4574"/>
                    <a:gd name="T21" fmla="*/ 1708 h 4150"/>
                    <a:gd name="T22" fmla="*/ 4254 w 4574"/>
                    <a:gd name="T23" fmla="*/ 1970 h 4150"/>
                    <a:gd name="T24" fmla="*/ 4040 w 4574"/>
                    <a:gd name="T25" fmla="*/ 2205 h 4150"/>
                    <a:gd name="T26" fmla="*/ 4479 w 4574"/>
                    <a:gd name="T27" fmla="*/ 2448 h 4150"/>
                    <a:gd name="T28" fmla="*/ 4308 w 4574"/>
                    <a:gd name="T29" fmla="*/ 2797 h 4150"/>
                    <a:gd name="T30" fmla="*/ 4207 w 4574"/>
                    <a:gd name="T31" fmla="*/ 3110 h 4150"/>
                    <a:gd name="T32" fmla="*/ 4023 w 4574"/>
                    <a:gd name="T33" fmla="*/ 3212 h 4150"/>
                    <a:gd name="T34" fmla="*/ 3893 w 4574"/>
                    <a:gd name="T35" fmla="*/ 3472 h 4150"/>
                    <a:gd name="T36" fmla="*/ 3850 w 4574"/>
                    <a:gd name="T37" fmla="*/ 3636 h 4150"/>
                    <a:gd name="T38" fmla="*/ 3752 w 4574"/>
                    <a:gd name="T39" fmla="*/ 3840 h 4150"/>
                    <a:gd name="T40" fmla="*/ 3357 w 4574"/>
                    <a:gd name="T41" fmla="*/ 3785 h 4150"/>
                    <a:gd name="T42" fmla="*/ 2890 w 4574"/>
                    <a:gd name="T43" fmla="*/ 3830 h 4150"/>
                    <a:gd name="T44" fmla="*/ 2883 w 4574"/>
                    <a:gd name="T45" fmla="*/ 3985 h 4150"/>
                    <a:gd name="T46" fmla="*/ 2380 w 4574"/>
                    <a:gd name="T47" fmla="*/ 4133 h 4150"/>
                    <a:gd name="T48" fmla="*/ 2352 w 4574"/>
                    <a:gd name="T49" fmla="*/ 3838 h 4150"/>
                    <a:gd name="T50" fmla="*/ 2164 w 4574"/>
                    <a:gd name="T51" fmla="*/ 3722 h 4150"/>
                    <a:gd name="T52" fmla="*/ 2110 w 4574"/>
                    <a:gd name="T53" fmla="*/ 3542 h 4150"/>
                    <a:gd name="T54" fmla="*/ 2187 w 4574"/>
                    <a:gd name="T55" fmla="*/ 3440 h 4150"/>
                    <a:gd name="T56" fmla="*/ 2135 w 4574"/>
                    <a:gd name="T57" fmla="*/ 3072 h 4150"/>
                    <a:gd name="T58" fmla="*/ 2059 w 4574"/>
                    <a:gd name="T59" fmla="*/ 2948 h 4150"/>
                    <a:gd name="T60" fmla="*/ 2100 w 4574"/>
                    <a:gd name="T61" fmla="*/ 2666 h 4150"/>
                    <a:gd name="T62" fmla="*/ 1854 w 4574"/>
                    <a:gd name="T63" fmla="*/ 2532 h 4150"/>
                    <a:gd name="T64" fmla="*/ 1603 w 4574"/>
                    <a:gd name="T65" fmla="*/ 2273 h 4150"/>
                    <a:gd name="T66" fmla="*/ 1844 w 4574"/>
                    <a:gd name="T67" fmla="*/ 2182 h 4150"/>
                    <a:gd name="T68" fmla="*/ 1963 w 4574"/>
                    <a:gd name="T69" fmla="*/ 2010 h 4150"/>
                    <a:gd name="T70" fmla="*/ 1652 w 4574"/>
                    <a:gd name="T71" fmla="*/ 1752 h 4150"/>
                    <a:gd name="T72" fmla="*/ 1718 w 4574"/>
                    <a:gd name="T73" fmla="*/ 1438 h 4150"/>
                    <a:gd name="T74" fmla="*/ 1515 w 4574"/>
                    <a:gd name="T75" fmla="*/ 1307 h 4150"/>
                    <a:gd name="T76" fmla="*/ 1174 w 4574"/>
                    <a:gd name="T77" fmla="*/ 1232 h 4150"/>
                    <a:gd name="T78" fmla="*/ 1034 w 4574"/>
                    <a:gd name="T79" fmla="*/ 1152 h 4150"/>
                    <a:gd name="T80" fmla="*/ 772 w 4574"/>
                    <a:gd name="T81" fmla="*/ 1188 h 4150"/>
                    <a:gd name="T82" fmla="*/ 635 w 4574"/>
                    <a:gd name="T83" fmla="*/ 952 h 4150"/>
                    <a:gd name="T84" fmla="*/ 545 w 4574"/>
                    <a:gd name="T85" fmla="*/ 1007 h 4150"/>
                    <a:gd name="T86" fmla="*/ 403 w 4574"/>
                    <a:gd name="T87" fmla="*/ 957 h 4150"/>
                    <a:gd name="T88" fmla="*/ 335 w 4574"/>
                    <a:gd name="T89" fmla="*/ 727 h 4150"/>
                    <a:gd name="T90" fmla="*/ 168 w 4574"/>
                    <a:gd name="T91" fmla="*/ 623 h 4150"/>
                    <a:gd name="T92" fmla="*/ 0 w 4574"/>
                    <a:gd name="T93" fmla="*/ 391 h 4150"/>
                    <a:gd name="T94" fmla="*/ 414 w 4574"/>
                    <a:gd name="T95" fmla="*/ 352 h 4150"/>
                    <a:gd name="T96" fmla="*/ 952 w 4574"/>
                    <a:gd name="T97" fmla="*/ 48 h 4150"/>
                    <a:gd name="T98" fmla="*/ 1254 w 4574"/>
                    <a:gd name="T99" fmla="*/ 102 h 4150"/>
                    <a:gd name="T100" fmla="*/ 1649 w 4574"/>
                    <a:gd name="T101" fmla="*/ 208 h 4150"/>
                    <a:gd name="T102" fmla="*/ 1864 w 4574"/>
                    <a:gd name="T103" fmla="*/ 125 h 4150"/>
                    <a:gd name="T104" fmla="*/ 1999 w 4574"/>
                    <a:gd name="T105" fmla="*/ 202 h 4150"/>
                    <a:gd name="T106" fmla="*/ 2099 w 4574"/>
                    <a:gd name="T107" fmla="*/ 390 h 4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4574" h="4150">
                      <a:moveTo>
                        <a:pt x="2594" y="35"/>
                      </a:moveTo>
                      <a:lnTo>
                        <a:pt x="2634" y="36"/>
                      </a:lnTo>
                      <a:lnTo>
                        <a:pt x="2667" y="51"/>
                      </a:lnTo>
                      <a:lnTo>
                        <a:pt x="2678" y="75"/>
                      </a:lnTo>
                      <a:lnTo>
                        <a:pt x="2685" y="101"/>
                      </a:lnTo>
                      <a:lnTo>
                        <a:pt x="2694" y="167"/>
                      </a:lnTo>
                      <a:lnTo>
                        <a:pt x="2704" y="198"/>
                      </a:lnTo>
                      <a:lnTo>
                        <a:pt x="2725" y="222"/>
                      </a:lnTo>
                      <a:lnTo>
                        <a:pt x="2755" y="235"/>
                      </a:lnTo>
                      <a:lnTo>
                        <a:pt x="2795" y="231"/>
                      </a:lnTo>
                      <a:lnTo>
                        <a:pt x="2813" y="217"/>
                      </a:lnTo>
                      <a:lnTo>
                        <a:pt x="2832" y="215"/>
                      </a:lnTo>
                      <a:lnTo>
                        <a:pt x="2857" y="225"/>
                      </a:lnTo>
                      <a:lnTo>
                        <a:pt x="2899" y="263"/>
                      </a:lnTo>
                      <a:lnTo>
                        <a:pt x="2922" y="293"/>
                      </a:lnTo>
                      <a:lnTo>
                        <a:pt x="2984" y="357"/>
                      </a:lnTo>
                      <a:lnTo>
                        <a:pt x="2995" y="386"/>
                      </a:lnTo>
                      <a:lnTo>
                        <a:pt x="2995" y="418"/>
                      </a:lnTo>
                      <a:lnTo>
                        <a:pt x="2992" y="448"/>
                      </a:lnTo>
                      <a:lnTo>
                        <a:pt x="2978" y="506"/>
                      </a:lnTo>
                      <a:lnTo>
                        <a:pt x="2979" y="526"/>
                      </a:lnTo>
                      <a:lnTo>
                        <a:pt x="2990" y="536"/>
                      </a:lnTo>
                      <a:lnTo>
                        <a:pt x="3012" y="527"/>
                      </a:lnTo>
                      <a:lnTo>
                        <a:pt x="3050" y="491"/>
                      </a:lnTo>
                      <a:lnTo>
                        <a:pt x="3069" y="481"/>
                      </a:lnTo>
                      <a:lnTo>
                        <a:pt x="3097" y="478"/>
                      </a:lnTo>
                      <a:lnTo>
                        <a:pt x="3132" y="487"/>
                      </a:lnTo>
                      <a:lnTo>
                        <a:pt x="3173" y="476"/>
                      </a:lnTo>
                      <a:lnTo>
                        <a:pt x="3277" y="425"/>
                      </a:lnTo>
                      <a:lnTo>
                        <a:pt x="3298" y="406"/>
                      </a:lnTo>
                      <a:lnTo>
                        <a:pt x="3320" y="400"/>
                      </a:lnTo>
                      <a:lnTo>
                        <a:pt x="3338" y="407"/>
                      </a:lnTo>
                      <a:lnTo>
                        <a:pt x="3364" y="440"/>
                      </a:lnTo>
                      <a:lnTo>
                        <a:pt x="3385" y="470"/>
                      </a:lnTo>
                      <a:lnTo>
                        <a:pt x="3409" y="493"/>
                      </a:lnTo>
                      <a:lnTo>
                        <a:pt x="3455" y="507"/>
                      </a:lnTo>
                      <a:lnTo>
                        <a:pt x="3484" y="507"/>
                      </a:lnTo>
                      <a:lnTo>
                        <a:pt x="3498" y="493"/>
                      </a:lnTo>
                      <a:lnTo>
                        <a:pt x="3503" y="457"/>
                      </a:lnTo>
                      <a:lnTo>
                        <a:pt x="3518" y="457"/>
                      </a:lnTo>
                      <a:lnTo>
                        <a:pt x="3618" y="511"/>
                      </a:lnTo>
                      <a:lnTo>
                        <a:pt x="3648" y="536"/>
                      </a:lnTo>
                      <a:lnTo>
                        <a:pt x="3674" y="568"/>
                      </a:lnTo>
                      <a:lnTo>
                        <a:pt x="3702" y="636"/>
                      </a:lnTo>
                      <a:lnTo>
                        <a:pt x="3758" y="695"/>
                      </a:lnTo>
                      <a:lnTo>
                        <a:pt x="3725" y="806"/>
                      </a:lnTo>
                      <a:lnTo>
                        <a:pt x="3717" y="828"/>
                      </a:lnTo>
                      <a:lnTo>
                        <a:pt x="3708" y="863"/>
                      </a:lnTo>
                      <a:lnTo>
                        <a:pt x="3710" y="900"/>
                      </a:lnTo>
                      <a:lnTo>
                        <a:pt x="3705" y="935"/>
                      </a:lnTo>
                      <a:lnTo>
                        <a:pt x="3700" y="981"/>
                      </a:lnTo>
                      <a:lnTo>
                        <a:pt x="3715" y="1025"/>
                      </a:lnTo>
                      <a:lnTo>
                        <a:pt x="3757" y="1092"/>
                      </a:lnTo>
                      <a:lnTo>
                        <a:pt x="3773" y="1223"/>
                      </a:lnTo>
                      <a:lnTo>
                        <a:pt x="3790" y="1256"/>
                      </a:lnTo>
                      <a:lnTo>
                        <a:pt x="3817" y="1278"/>
                      </a:lnTo>
                      <a:lnTo>
                        <a:pt x="3900" y="1310"/>
                      </a:lnTo>
                      <a:lnTo>
                        <a:pt x="3928" y="1328"/>
                      </a:lnTo>
                      <a:lnTo>
                        <a:pt x="3930" y="1342"/>
                      </a:lnTo>
                      <a:lnTo>
                        <a:pt x="3917" y="1350"/>
                      </a:lnTo>
                      <a:lnTo>
                        <a:pt x="3895" y="1355"/>
                      </a:lnTo>
                      <a:lnTo>
                        <a:pt x="3880" y="1371"/>
                      </a:lnTo>
                      <a:lnTo>
                        <a:pt x="3874" y="1400"/>
                      </a:lnTo>
                      <a:lnTo>
                        <a:pt x="3880" y="1452"/>
                      </a:lnTo>
                      <a:lnTo>
                        <a:pt x="3895" y="1487"/>
                      </a:lnTo>
                      <a:lnTo>
                        <a:pt x="3917" y="1513"/>
                      </a:lnTo>
                      <a:lnTo>
                        <a:pt x="3935" y="1531"/>
                      </a:lnTo>
                      <a:lnTo>
                        <a:pt x="3970" y="1556"/>
                      </a:lnTo>
                      <a:lnTo>
                        <a:pt x="3988" y="1573"/>
                      </a:lnTo>
                      <a:lnTo>
                        <a:pt x="3993" y="1595"/>
                      </a:lnTo>
                      <a:lnTo>
                        <a:pt x="3990" y="1623"/>
                      </a:lnTo>
                      <a:lnTo>
                        <a:pt x="3993" y="1668"/>
                      </a:lnTo>
                      <a:lnTo>
                        <a:pt x="4015" y="1712"/>
                      </a:lnTo>
                      <a:lnTo>
                        <a:pt x="4040" y="1728"/>
                      </a:lnTo>
                      <a:lnTo>
                        <a:pt x="4065" y="1726"/>
                      </a:lnTo>
                      <a:lnTo>
                        <a:pt x="4108" y="1705"/>
                      </a:lnTo>
                      <a:lnTo>
                        <a:pt x="4128" y="1708"/>
                      </a:lnTo>
                      <a:lnTo>
                        <a:pt x="4138" y="1725"/>
                      </a:lnTo>
                      <a:lnTo>
                        <a:pt x="4166" y="1822"/>
                      </a:lnTo>
                      <a:lnTo>
                        <a:pt x="4230" y="1855"/>
                      </a:lnTo>
                      <a:lnTo>
                        <a:pt x="4253" y="1893"/>
                      </a:lnTo>
                      <a:lnTo>
                        <a:pt x="4260" y="1932"/>
                      </a:lnTo>
                      <a:lnTo>
                        <a:pt x="4260" y="1951"/>
                      </a:lnTo>
                      <a:lnTo>
                        <a:pt x="4254" y="1970"/>
                      </a:lnTo>
                      <a:lnTo>
                        <a:pt x="4224" y="1997"/>
                      </a:lnTo>
                      <a:lnTo>
                        <a:pt x="4186" y="2018"/>
                      </a:lnTo>
                      <a:lnTo>
                        <a:pt x="4152" y="2053"/>
                      </a:lnTo>
                      <a:lnTo>
                        <a:pt x="4125" y="2070"/>
                      </a:lnTo>
                      <a:lnTo>
                        <a:pt x="4106" y="2090"/>
                      </a:lnTo>
                      <a:lnTo>
                        <a:pt x="4081" y="2143"/>
                      </a:lnTo>
                      <a:lnTo>
                        <a:pt x="4040" y="2205"/>
                      </a:lnTo>
                      <a:lnTo>
                        <a:pt x="4059" y="2212"/>
                      </a:lnTo>
                      <a:lnTo>
                        <a:pt x="4088" y="2247"/>
                      </a:lnTo>
                      <a:lnTo>
                        <a:pt x="4197" y="2302"/>
                      </a:lnTo>
                      <a:lnTo>
                        <a:pt x="4310" y="2410"/>
                      </a:lnTo>
                      <a:lnTo>
                        <a:pt x="4349" y="2426"/>
                      </a:lnTo>
                      <a:lnTo>
                        <a:pt x="4440" y="2432"/>
                      </a:lnTo>
                      <a:lnTo>
                        <a:pt x="4479" y="2448"/>
                      </a:lnTo>
                      <a:lnTo>
                        <a:pt x="4517" y="2478"/>
                      </a:lnTo>
                      <a:lnTo>
                        <a:pt x="4563" y="2541"/>
                      </a:lnTo>
                      <a:lnTo>
                        <a:pt x="4574" y="2565"/>
                      </a:lnTo>
                      <a:lnTo>
                        <a:pt x="4513" y="2613"/>
                      </a:lnTo>
                      <a:lnTo>
                        <a:pt x="4475" y="2690"/>
                      </a:lnTo>
                      <a:lnTo>
                        <a:pt x="4447" y="2718"/>
                      </a:lnTo>
                      <a:lnTo>
                        <a:pt x="4308" y="2797"/>
                      </a:lnTo>
                      <a:lnTo>
                        <a:pt x="4283" y="2817"/>
                      </a:lnTo>
                      <a:lnTo>
                        <a:pt x="4269" y="2836"/>
                      </a:lnTo>
                      <a:lnTo>
                        <a:pt x="4263" y="2858"/>
                      </a:lnTo>
                      <a:lnTo>
                        <a:pt x="4249" y="2928"/>
                      </a:lnTo>
                      <a:lnTo>
                        <a:pt x="4219" y="3003"/>
                      </a:lnTo>
                      <a:lnTo>
                        <a:pt x="4212" y="3038"/>
                      </a:lnTo>
                      <a:lnTo>
                        <a:pt x="4207" y="3110"/>
                      </a:lnTo>
                      <a:lnTo>
                        <a:pt x="4202" y="3152"/>
                      </a:lnTo>
                      <a:lnTo>
                        <a:pt x="4187" y="3170"/>
                      </a:lnTo>
                      <a:lnTo>
                        <a:pt x="4164" y="3175"/>
                      </a:lnTo>
                      <a:lnTo>
                        <a:pt x="4085" y="3156"/>
                      </a:lnTo>
                      <a:lnTo>
                        <a:pt x="4062" y="3156"/>
                      </a:lnTo>
                      <a:lnTo>
                        <a:pt x="4049" y="3168"/>
                      </a:lnTo>
                      <a:lnTo>
                        <a:pt x="4023" y="3212"/>
                      </a:lnTo>
                      <a:lnTo>
                        <a:pt x="3935" y="3238"/>
                      </a:lnTo>
                      <a:lnTo>
                        <a:pt x="3899" y="3261"/>
                      </a:lnTo>
                      <a:lnTo>
                        <a:pt x="3882" y="3288"/>
                      </a:lnTo>
                      <a:lnTo>
                        <a:pt x="3878" y="3325"/>
                      </a:lnTo>
                      <a:lnTo>
                        <a:pt x="3892" y="3383"/>
                      </a:lnTo>
                      <a:lnTo>
                        <a:pt x="3898" y="3430"/>
                      </a:lnTo>
                      <a:lnTo>
                        <a:pt x="3893" y="3472"/>
                      </a:lnTo>
                      <a:lnTo>
                        <a:pt x="3924" y="3508"/>
                      </a:lnTo>
                      <a:lnTo>
                        <a:pt x="3928" y="3545"/>
                      </a:lnTo>
                      <a:lnTo>
                        <a:pt x="3915" y="3600"/>
                      </a:lnTo>
                      <a:lnTo>
                        <a:pt x="3905" y="3622"/>
                      </a:lnTo>
                      <a:lnTo>
                        <a:pt x="3889" y="3637"/>
                      </a:lnTo>
                      <a:lnTo>
                        <a:pt x="3869" y="3640"/>
                      </a:lnTo>
                      <a:lnTo>
                        <a:pt x="3850" y="3636"/>
                      </a:lnTo>
                      <a:lnTo>
                        <a:pt x="3834" y="3626"/>
                      </a:lnTo>
                      <a:lnTo>
                        <a:pt x="3813" y="3631"/>
                      </a:lnTo>
                      <a:lnTo>
                        <a:pt x="3803" y="3653"/>
                      </a:lnTo>
                      <a:lnTo>
                        <a:pt x="3797" y="3687"/>
                      </a:lnTo>
                      <a:lnTo>
                        <a:pt x="3790" y="3765"/>
                      </a:lnTo>
                      <a:lnTo>
                        <a:pt x="3775" y="3811"/>
                      </a:lnTo>
                      <a:lnTo>
                        <a:pt x="3752" y="3840"/>
                      </a:lnTo>
                      <a:lnTo>
                        <a:pt x="3563" y="3863"/>
                      </a:lnTo>
                      <a:lnTo>
                        <a:pt x="3533" y="3857"/>
                      </a:lnTo>
                      <a:lnTo>
                        <a:pt x="3495" y="3840"/>
                      </a:lnTo>
                      <a:lnTo>
                        <a:pt x="3475" y="3815"/>
                      </a:lnTo>
                      <a:lnTo>
                        <a:pt x="3430" y="3783"/>
                      </a:lnTo>
                      <a:lnTo>
                        <a:pt x="3398" y="3777"/>
                      </a:lnTo>
                      <a:lnTo>
                        <a:pt x="3357" y="3785"/>
                      </a:lnTo>
                      <a:lnTo>
                        <a:pt x="3314" y="3801"/>
                      </a:lnTo>
                      <a:lnTo>
                        <a:pt x="3080" y="3848"/>
                      </a:lnTo>
                      <a:lnTo>
                        <a:pt x="3042" y="3837"/>
                      </a:lnTo>
                      <a:lnTo>
                        <a:pt x="3023" y="3827"/>
                      </a:lnTo>
                      <a:lnTo>
                        <a:pt x="2980" y="3815"/>
                      </a:lnTo>
                      <a:lnTo>
                        <a:pt x="2939" y="3813"/>
                      </a:lnTo>
                      <a:lnTo>
                        <a:pt x="2890" y="3830"/>
                      </a:lnTo>
                      <a:lnTo>
                        <a:pt x="2862" y="3852"/>
                      </a:lnTo>
                      <a:lnTo>
                        <a:pt x="2849" y="3872"/>
                      </a:lnTo>
                      <a:lnTo>
                        <a:pt x="2844" y="3898"/>
                      </a:lnTo>
                      <a:lnTo>
                        <a:pt x="2850" y="3922"/>
                      </a:lnTo>
                      <a:lnTo>
                        <a:pt x="2859" y="3938"/>
                      </a:lnTo>
                      <a:lnTo>
                        <a:pt x="2880" y="3963"/>
                      </a:lnTo>
                      <a:lnTo>
                        <a:pt x="2883" y="3985"/>
                      </a:lnTo>
                      <a:lnTo>
                        <a:pt x="2870" y="4000"/>
                      </a:lnTo>
                      <a:lnTo>
                        <a:pt x="2747" y="4047"/>
                      </a:lnTo>
                      <a:lnTo>
                        <a:pt x="2675" y="4106"/>
                      </a:lnTo>
                      <a:lnTo>
                        <a:pt x="2618" y="4141"/>
                      </a:lnTo>
                      <a:lnTo>
                        <a:pt x="2589" y="4150"/>
                      </a:lnTo>
                      <a:lnTo>
                        <a:pt x="2579" y="4125"/>
                      </a:lnTo>
                      <a:lnTo>
                        <a:pt x="2380" y="4133"/>
                      </a:lnTo>
                      <a:lnTo>
                        <a:pt x="2358" y="4111"/>
                      </a:lnTo>
                      <a:lnTo>
                        <a:pt x="2383" y="4061"/>
                      </a:lnTo>
                      <a:lnTo>
                        <a:pt x="2400" y="4036"/>
                      </a:lnTo>
                      <a:lnTo>
                        <a:pt x="2407" y="4008"/>
                      </a:lnTo>
                      <a:lnTo>
                        <a:pt x="2402" y="3971"/>
                      </a:lnTo>
                      <a:lnTo>
                        <a:pt x="2365" y="3863"/>
                      </a:lnTo>
                      <a:lnTo>
                        <a:pt x="2352" y="3838"/>
                      </a:lnTo>
                      <a:lnTo>
                        <a:pt x="2337" y="3832"/>
                      </a:lnTo>
                      <a:lnTo>
                        <a:pt x="2298" y="3837"/>
                      </a:lnTo>
                      <a:lnTo>
                        <a:pt x="2273" y="3832"/>
                      </a:lnTo>
                      <a:lnTo>
                        <a:pt x="2250" y="3812"/>
                      </a:lnTo>
                      <a:lnTo>
                        <a:pt x="2225" y="3777"/>
                      </a:lnTo>
                      <a:lnTo>
                        <a:pt x="2178" y="3740"/>
                      </a:lnTo>
                      <a:lnTo>
                        <a:pt x="2164" y="3722"/>
                      </a:lnTo>
                      <a:lnTo>
                        <a:pt x="2160" y="3700"/>
                      </a:lnTo>
                      <a:lnTo>
                        <a:pt x="2172" y="3673"/>
                      </a:lnTo>
                      <a:lnTo>
                        <a:pt x="2205" y="3632"/>
                      </a:lnTo>
                      <a:lnTo>
                        <a:pt x="2207" y="3612"/>
                      </a:lnTo>
                      <a:lnTo>
                        <a:pt x="2189" y="3587"/>
                      </a:lnTo>
                      <a:lnTo>
                        <a:pt x="2129" y="3565"/>
                      </a:lnTo>
                      <a:lnTo>
                        <a:pt x="2110" y="3542"/>
                      </a:lnTo>
                      <a:lnTo>
                        <a:pt x="2087" y="3526"/>
                      </a:lnTo>
                      <a:lnTo>
                        <a:pt x="2077" y="3516"/>
                      </a:lnTo>
                      <a:lnTo>
                        <a:pt x="2077" y="3501"/>
                      </a:lnTo>
                      <a:lnTo>
                        <a:pt x="2092" y="3482"/>
                      </a:lnTo>
                      <a:lnTo>
                        <a:pt x="2114" y="3471"/>
                      </a:lnTo>
                      <a:lnTo>
                        <a:pt x="2167" y="3452"/>
                      </a:lnTo>
                      <a:lnTo>
                        <a:pt x="2187" y="3440"/>
                      </a:lnTo>
                      <a:lnTo>
                        <a:pt x="2198" y="3407"/>
                      </a:lnTo>
                      <a:lnTo>
                        <a:pt x="2200" y="3371"/>
                      </a:lnTo>
                      <a:lnTo>
                        <a:pt x="2162" y="3200"/>
                      </a:lnTo>
                      <a:lnTo>
                        <a:pt x="2167" y="3153"/>
                      </a:lnTo>
                      <a:lnTo>
                        <a:pt x="2165" y="3126"/>
                      </a:lnTo>
                      <a:lnTo>
                        <a:pt x="2155" y="3101"/>
                      </a:lnTo>
                      <a:lnTo>
                        <a:pt x="2135" y="3072"/>
                      </a:lnTo>
                      <a:lnTo>
                        <a:pt x="2128" y="3048"/>
                      </a:lnTo>
                      <a:lnTo>
                        <a:pt x="2132" y="3010"/>
                      </a:lnTo>
                      <a:lnTo>
                        <a:pt x="2115" y="2987"/>
                      </a:lnTo>
                      <a:lnTo>
                        <a:pt x="2099" y="2981"/>
                      </a:lnTo>
                      <a:lnTo>
                        <a:pt x="2063" y="2980"/>
                      </a:lnTo>
                      <a:lnTo>
                        <a:pt x="2055" y="2967"/>
                      </a:lnTo>
                      <a:lnTo>
                        <a:pt x="2059" y="2948"/>
                      </a:lnTo>
                      <a:lnTo>
                        <a:pt x="2082" y="2922"/>
                      </a:lnTo>
                      <a:lnTo>
                        <a:pt x="2104" y="2871"/>
                      </a:lnTo>
                      <a:lnTo>
                        <a:pt x="2128" y="2858"/>
                      </a:lnTo>
                      <a:lnTo>
                        <a:pt x="2120" y="2820"/>
                      </a:lnTo>
                      <a:lnTo>
                        <a:pt x="2102" y="2771"/>
                      </a:lnTo>
                      <a:lnTo>
                        <a:pt x="2094" y="2730"/>
                      </a:lnTo>
                      <a:lnTo>
                        <a:pt x="2100" y="2666"/>
                      </a:lnTo>
                      <a:lnTo>
                        <a:pt x="2094" y="2645"/>
                      </a:lnTo>
                      <a:lnTo>
                        <a:pt x="2078" y="2622"/>
                      </a:lnTo>
                      <a:lnTo>
                        <a:pt x="2032" y="2573"/>
                      </a:lnTo>
                      <a:lnTo>
                        <a:pt x="1974" y="2527"/>
                      </a:lnTo>
                      <a:lnTo>
                        <a:pt x="1935" y="2508"/>
                      </a:lnTo>
                      <a:lnTo>
                        <a:pt x="1904" y="2505"/>
                      </a:lnTo>
                      <a:lnTo>
                        <a:pt x="1854" y="2532"/>
                      </a:lnTo>
                      <a:lnTo>
                        <a:pt x="1803" y="2543"/>
                      </a:lnTo>
                      <a:lnTo>
                        <a:pt x="1755" y="2391"/>
                      </a:lnTo>
                      <a:lnTo>
                        <a:pt x="1737" y="2366"/>
                      </a:lnTo>
                      <a:lnTo>
                        <a:pt x="1713" y="2341"/>
                      </a:lnTo>
                      <a:lnTo>
                        <a:pt x="1609" y="2315"/>
                      </a:lnTo>
                      <a:lnTo>
                        <a:pt x="1599" y="2293"/>
                      </a:lnTo>
                      <a:lnTo>
                        <a:pt x="1603" y="2273"/>
                      </a:lnTo>
                      <a:lnTo>
                        <a:pt x="1615" y="2251"/>
                      </a:lnTo>
                      <a:lnTo>
                        <a:pt x="1647" y="2222"/>
                      </a:lnTo>
                      <a:lnTo>
                        <a:pt x="1669" y="2212"/>
                      </a:lnTo>
                      <a:lnTo>
                        <a:pt x="1692" y="2207"/>
                      </a:lnTo>
                      <a:lnTo>
                        <a:pt x="1784" y="2217"/>
                      </a:lnTo>
                      <a:lnTo>
                        <a:pt x="1819" y="2210"/>
                      </a:lnTo>
                      <a:lnTo>
                        <a:pt x="1844" y="2182"/>
                      </a:lnTo>
                      <a:lnTo>
                        <a:pt x="1868" y="2135"/>
                      </a:lnTo>
                      <a:lnTo>
                        <a:pt x="1890" y="2106"/>
                      </a:lnTo>
                      <a:lnTo>
                        <a:pt x="1915" y="2097"/>
                      </a:lnTo>
                      <a:lnTo>
                        <a:pt x="1958" y="2092"/>
                      </a:lnTo>
                      <a:lnTo>
                        <a:pt x="1974" y="2077"/>
                      </a:lnTo>
                      <a:lnTo>
                        <a:pt x="1975" y="2043"/>
                      </a:lnTo>
                      <a:lnTo>
                        <a:pt x="1963" y="2010"/>
                      </a:lnTo>
                      <a:lnTo>
                        <a:pt x="1923" y="1973"/>
                      </a:lnTo>
                      <a:lnTo>
                        <a:pt x="1875" y="1970"/>
                      </a:lnTo>
                      <a:lnTo>
                        <a:pt x="1827" y="1977"/>
                      </a:lnTo>
                      <a:lnTo>
                        <a:pt x="1780" y="1971"/>
                      </a:lnTo>
                      <a:lnTo>
                        <a:pt x="1672" y="1880"/>
                      </a:lnTo>
                      <a:lnTo>
                        <a:pt x="1628" y="1867"/>
                      </a:lnTo>
                      <a:lnTo>
                        <a:pt x="1652" y="1752"/>
                      </a:lnTo>
                      <a:lnTo>
                        <a:pt x="1687" y="1686"/>
                      </a:lnTo>
                      <a:lnTo>
                        <a:pt x="1713" y="1647"/>
                      </a:lnTo>
                      <a:lnTo>
                        <a:pt x="1720" y="1618"/>
                      </a:lnTo>
                      <a:lnTo>
                        <a:pt x="1722" y="1583"/>
                      </a:lnTo>
                      <a:lnTo>
                        <a:pt x="1717" y="1543"/>
                      </a:lnTo>
                      <a:lnTo>
                        <a:pt x="1714" y="1475"/>
                      </a:lnTo>
                      <a:lnTo>
                        <a:pt x="1718" y="1438"/>
                      </a:lnTo>
                      <a:lnTo>
                        <a:pt x="1728" y="1408"/>
                      </a:lnTo>
                      <a:lnTo>
                        <a:pt x="1767" y="1360"/>
                      </a:lnTo>
                      <a:lnTo>
                        <a:pt x="1724" y="1307"/>
                      </a:lnTo>
                      <a:lnTo>
                        <a:pt x="1670" y="1298"/>
                      </a:lnTo>
                      <a:lnTo>
                        <a:pt x="1550" y="1326"/>
                      </a:lnTo>
                      <a:lnTo>
                        <a:pt x="1532" y="1322"/>
                      </a:lnTo>
                      <a:lnTo>
                        <a:pt x="1515" y="1307"/>
                      </a:lnTo>
                      <a:lnTo>
                        <a:pt x="1505" y="1283"/>
                      </a:lnTo>
                      <a:lnTo>
                        <a:pt x="1470" y="1253"/>
                      </a:lnTo>
                      <a:lnTo>
                        <a:pt x="1445" y="1246"/>
                      </a:lnTo>
                      <a:lnTo>
                        <a:pt x="1360" y="1262"/>
                      </a:lnTo>
                      <a:lnTo>
                        <a:pt x="1227" y="1262"/>
                      </a:lnTo>
                      <a:lnTo>
                        <a:pt x="1188" y="1248"/>
                      </a:lnTo>
                      <a:lnTo>
                        <a:pt x="1174" y="1232"/>
                      </a:lnTo>
                      <a:lnTo>
                        <a:pt x="1167" y="1187"/>
                      </a:lnTo>
                      <a:lnTo>
                        <a:pt x="1155" y="1161"/>
                      </a:lnTo>
                      <a:lnTo>
                        <a:pt x="1119" y="1133"/>
                      </a:lnTo>
                      <a:lnTo>
                        <a:pt x="1099" y="1125"/>
                      </a:lnTo>
                      <a:lnTo>
                        <a:pt x="1083" y="1126"/>
                      </a:lnTo>
                      <a:lnTo>
                        <a:pt x="1057" y="1146"/>
                      </a:lnTo>
                      <a:lnTo>
                        <a:pt x="1034" y="1152"/>
                      </a:lnTo>
                      <a:lnTo>
                        <a:pt x="994" y="1157"/>
                      </a:lnTo>
                      <a:lnTo>
                        <a:pt x="965" y="1146"/>
                      </a:lnTo>
                      <a:lnTo>
                        <a:pt x="943" y="1143"/>
                      </a:lnTo>
                      <a:lnTo>
                        <a:pt x="924" y="1148"/>
                      </a:lnTo>
                      <a:lnTo>
                        <a:pt x="887" y="1177"/>
                      </a:lnTo>
                      <a:lnTo>
                        <a:pt x="825" y="1188"/>
                      </a:lnTo>
                      <a:lnTo>
                        <a:pt x="772" y="1188"/>
                      </a:lnTo>
                      <a:lnTo>
                        <a:pt x="748" y="1173"/>
                      </a:lnTo>
                      <a:lnTo>
                        <a:pt x="744" y="1151"/>
                      </a:lnTo>
                      <a:lnTo>
                        <a:pt x="757" y="1127"/>
                      </a:lnTo>
                      <a:lnTo>
                        <a:pt x="785" y="1097"/>
                      </a:lnTo>
                      <a:lnTo>
                        <a:pt x="788" y="1081"/>
                      </a:lnTo>
                      <a:lnTo>
                        <a:pt x="780" y="1066"/>
                      </a:lnTo>
                      <a:lnTo>
                        <a:pt x="635" y="952"/>
                      </a:lnTo>
                      <a:lnTo>
                        <a:pt x="609" y="922"/>
                      </a:lnTo>
                      <a:lnTo>
                        <a:pt x="597" y="913"/>
                      </a:lnTo>
                      <a:lnTo>
                        <a:pt x="583" y="918"/>
                      </a:lnTo>
                      <a:lnTo>
                        <a:pt x="585" y="955"/>
                      </a:lnTo>
                      <a:lnTo>
                        <a:pt x="580" y="966"/>
                      </a:lnTo>
                      <a:lnTo>
                        <a:pt x="563" y="977"/>
                      </a:lnTo>
                      <a:lnTo>
                        <a:pt x="545" y="1007"/>
                      </a:lnTo>
                      <a:lnTo>
                        <a:pt x="523" y="1022"/>
                      </a:lnTo>
                      <a:lnTo>
                        <a:pt x="495" y="1056"/>
                      </a:lnTo>
                      <a:lnTo>
                        <a:pt x="473" y="1067"/>
                      </a:lnTo>
                      <a:lnTo>
                        <a:pt x="460" y="1062"/>
                      </a:lnTo>
                      <a:lnTo>
                        <a:pt x="450" y="1046"/>
                      </a:lnTo>
                      <a:lnTo>
                        <a:pt x="443" y="1002"/>
                      </a:lnTo>
                      <a:lnTo>
                        <a:pt x="403" y="957"/>
                      </a:lnTo>
                      <a:lnTo>
                        <a:pt x="362" y="925"/>
                      </a:lnTo>
                      <a:lnTo>
                        <a:pt x="342" y="897"/>
                      </a:lnTo>
                      <a:lnTo>
                        <a:pt x="330" y="868"/>
                      </a:lnTo>
                      <a:lnTo>
                        <a:pt x="329" y="842"/>
                      </a:lnTo>
                      <a:lnTo>
                        <a:pt x="338" y="787"/>
                      </a:lnTo>
                      <a:lnTo>
                        <a:pt x="339" y="756"/>
                      </a:lnTo>
                      <a:lnTo>
                        <a:pt x="335" y="727"/>
                      </a:lnTo>
                      <a:lnTo>
                        <a:pt x="322" y="700"/>
                      </a:lnTo>
                      <a:lnTo>
                        <a:pt x="308" y="690"/>
                      </a:lnTo>
                      <a:lnTo>
                        <a:pt x="290" y="691"/>
                      </a:lnTo>
                      <a:lnTo>
                        <a:pt x="255" y="705"/>
                      </a:lnTo>
                      <a:lnTo>
                        <a:pt x="218" y="702"/>
                      </a:lnTo>
                      <a:lnTo>
                        <a:pt x="172" y="661"/>
                      </a:lnTo>
                      <a:lnTo>
                        <a:pt x="168" y="623"/>
                      </a:lnTo>
                      <a:lnTo>
                        <a:pt x="177" y="590"/>
                      </a:lnTo>
                      <a:lnTo>
                        <a:pt x="170" y="567"/>
                      </a:lnTo>
                      <a:lnTo>
                        <a:pt x="159" y="555"/>
                      </a:lnTo>
                      <a:lnTo>
                        <a:pt x="114" y="546"/>
                      </a:lnTo>
                      <a:lnTo>
                        <a:pt x="72" y="516"/>
                      </a:lnTo>
                      <a:lnTo>
                        <a:pt x="48" y="485"/>
                      </a:lnTo>
                      <a:lnTo>
                        <a:pt x="0" y="391"/>
                      </a:lnTo>
                      <a:lnTo>
                        <a:pt x="67" y="335"/>
                      </a:lnTo>
                      <a:lnTo>
                        <a:pt x="189" y="287"/>
                      </a:lnTo>
                      <a:lnTo>
                        <a:pt x="347" y="263"/>
                      </a:lnTo>
                      <a:lnTo>
                        <a:pt x="374" y="271"/>
                      </a:lnTo>
                      <a:lnTo>
                        <a:pt x="389" y="287"/>
                      </a:lnTo>
                      <a:lnTo>
                        <a:pt x="399" y="337"/>
                      </a:lnTo>
                      <a:lnTo>
                        <a:pt x="414" y="352"/>
                      </a:lnTo>
                      <a:lnTo>
                        <a:pt x="469" y="367"/>
                      </a:lnTo>
                      <a:lnTo>
                        <a:pt x="797" y="236"/>
                      </a:lnTo>
                      <a:lnTo>
                        <a:pt x="874" y="183"/>
                      </a:lnTo>
                      <a:lnTo>
                        <a:pt x="893" y="163"/>
                      </a:lnTo>
                      <a:lnTo>
                        <a:pt x="905" y="141"/>
                      </a:lnTo>
                      <a:lnTo>
                        <a:pt x="912" y="113"/>
                      </a:lnTo>
                      <a:lnTo>
                        <a:pt x="952" y="48"/>
                      </a:lnTo>
                      <a:lnTo>
                        <a:pt x="995" y="16"/>
                      </a:lnTo>
                      <a:lnTo>
                        <a:pt x="1127" y="0"/>
                      </a:lnTo>
                      <a:lnTo>
                        <a:pt x="1173" y="1"/>
                      </a:lnTo>
                      <a:lnTo>
                        <a:pt x="1212" y="10"/>
                      </a:lnTo>
                      <a:lnTo>
                        <a:pt x="1227" y="22"/>
                      </a:lnTo>
                      <a:lnTo>
                        <a:pt x="1237" y="42"/>
                      </a:lnTo>
                      <a:lnTo>
                        <a:pt x="1254" y="102"/>
                      </a:lnTo>
                      <a:lnTo>
                        <a:pt x="1268" y="126"/>
                      </a:lnTo>
                      <a:lnTo>
                        <a:pt x="1288" y="137"/>
                      </a:lnTo>
                      <a:lnTo>
                        <a:pt x="1315" y="126"/>
                      </a:lnTo>
                      <a:lnTo>
                        <a:pt x="1334" y="108"/>
                      </a:lnTo>
                      <a:lnTo>
                        <a:pt x="1442" y="42"/>
                      </a:lnTo>
                      <a:lnTo>
                        <a:pt x="1603" y="180"/>
                      </a:lnTo>
                      <a:lnTo>
                        <a:pt x="1649" y="208"/>
                      </a:lnTo>
                      <a:lnTo>
                        <a:pt x="1722" y="228"/>
                      </a:lnTo>
                      <a:lnTo>
                        <a:pt x="1757" y="228"/>
                      </a:lnTo>
                      <a:lnTo>
                        <a:pt x="1779" y="218"/>
                      </a:lnTo>
                      <a:lnTo>
                        <a:pt x="1787" y="171"/>
                      </a:lnTo>
                      <a:lnTo>
                        <a:pt x="1795" y="163"/>
                      </a:lnTo>
                      <a:lnTo>
                        <a:pt x="1833" y="153"/>
                      </a:lnTo>
                      <a:lnTo>
                        <a:pt x="1864" y="125"/>
                      </a:lnTo>
                      <a:lnTo>
                        <a:pt x="1878" y="120"/>
                      </a:lnTo>
                      <a:lnTo>
                        <a:pt x="1895" y="123"/>
                      </a:lnTo>
                      <a:lnTo>
                        <a:pt x="1918" y="135"/>
                      </a:lnTo>
                      <a:lnTo>
                        <a:pt x="1944" y="163"/>
                      </a:lnTo>
                      <a:lnTo>
                        <a:pt x="1985" y="178"/>
                      </a:lnTo>
                      <a:lnTo>
                        <a:pt x="1997" y="186"/>
                      </a:lnTo>
                      <a:lnTo>
                        <a:pt x="1999" y="202"/>
                      </a:lnTo>
                      <a:lnTo>
                        <a:pt x="1989" y="230"/>
                      </a:lnTo>
                      <a:lnTo>
                        <a:pt x="1977" y="252"/>
                      </a:lnTo>
                      <a:lnTo>
                        <a:pt x="1962" y="297"/>
                      </a:lnTo>
                      <a:lnTo>
                        <a:pt x="1987" y="357"/>
                      </a:lnTo>
                      <a:lnTo>
                        <a:pt x="2048" y="360"/>
                      </a:lnTo>
                      <a:lnTo>
                        <a:pt x="2082" y="382"/>
                      </a:lnTo>
                      <a:lnTo>
                        <a:pt x="2099" y="390"/>
                      </a:lnTo>
                      <a:lnTo>
                        <a:pt x="2113" y="383"/>
                      </a:lnTo>
                      <a:lnTo>
                        <a:pt x="2145" y="320"/>
                      </a:lnTo>
                      <a:lnTo>
                        <a:pt x="2167" y="291"/>
                      </a:lnTo>
                      <a:lnTo>
                        <a:pt x="2207" y="250"/>
                      </a:lnTo>
                      <a:lnTo>
                        <a:pt x="2304" y="180"/>
                      </a:lnTo>
                      <a:lnTo>
                        <a:pt x="2594" y="35"/>
                      </a:lnTo>
                      <a:close/>
                    </a:path>
                  </a:pathLst>
                </a:custGeom>
                <a:ln>
                  <a:headEnd/>
                  <a:tailEnd/>
                </a:ln>
              </p:spPr>
              <p:style>
                <a:lnRef idx="3">
                  <a:schemeClr val="lt1"/>
                </a:lnRef>
                <a:fillRef idx="1">
                  <a:schemeClr val="accent1"/>
                </a:fillRef>
                <a:effectRef idx="1">
                  <a:schemeClr val="accent1"/>
                </a:effectRef>
                <a:fontRef idx="minor">
                  <a:schemeClr val="lt1"/>
                </a:fontRef>
              </p:style>
              <p:txBody>
                <a:bodyPr vert="horz" wrap="square" lIns="91440" tIns="45720" rIns="91440" bIns="45720" numCol="1" anchor="ctr" anchorCtr="0" compatLnSpc="1">
                  <a:prstTxWarp prst="textNoShape">
                    <a:avLst/>
                  </a:prstTxWarp>
                </a:bodyPr>
                <a:lstStyle>
                  <a:defPPr>
                    <a:defRPr lang="en-L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lang="en-US" sz="700"/>
                </a:p>
              </p:txBody>
            </p:sp>
            <p:sp>
              <p:nvSpPr>
                <p:cNvPr id="50" name="Marijampoles" descr="{&quot;Key&quot;:&quot;marijampoles&quot;,&quot;Name&quot;:&quot;Marijampoles&quot;,&quot;Value&quot;:1.0,&quot;Formula&quot;:&quot;&quot;,&quot;Text&quot;:&quot;&quot;,&quot;OfficeApplication&quot;:1,&quot;HasValue&quot;:true}">
                  <a:extLst>
                    <a:ext uri="{FF2B5EF4-FFF2-40B4-BE49-F238E27FC236}">
                      <a16:creationId xmlns:a16="http://schemas.microsoft.com/office/drawing/2014/main" id="{65D3506B-3E36-013A-2F7D-42EB8CCBD46F}"/>
                    </a:ext>
                  </a:extLst>
                </p:cNvPr>
                <p:cNvSpPr>
                  <a:spLocks/>
                </p:cNvSpPr>
                <p:nvPr/>
              </p:nvSpPr>
              <p:spPr bwMode="auto">
                <a:xfrm>
                  <a:off x="2904" y="2615"/>
                  <a:ext cx="872" cy="1099"/>
                </a:xfrm>
                <a:custGeom>
                  <a:avLst/>
                  <a:gdLst>
                    <a:gd name="T0" fmla="*/ 1984 w 2564"/>
                    <a:gd name="T1" fmla="*/ 209 h 3230"/>
                    <a:gd name="T2" fmla="*/ 2132 w 2564"/>
                    <a:gd name="T3" fmla="*/ 275 h 3230"/>
                    <a:gd name="T4" fmla="*/ 2047 w 2564"/>
                    <a:gd name="T5" fmla="*/ 338 h 3230"/>
                    <a:gd name="T6" fmla="*/ 1941 w 2564"/>
                    <a:gd name="T7" fmla="*/ 449 h 3230"/>
                    <a:gd name="T8" fmla="*/ 1772 w 2564"/>
                    <a:gd name="T9" fmla="*/ 483 h 3230"/>
                    <a:gd name="T10" fmla="*/ 1870 w 2564"/>
                    <a:gd name="T11" fmla="*/ 573 h 3230"/>
                    <a:gd name="T12" fmla="*/ 2011 w 2564"/>
                    <a:gd name="T13" fmla="*/ 764 h 3230"/>
                    <a:gd name="T14" fmla="*/ 2189 w 2564"/>
                    <a:gd name="T15" fmla="*/ 805 h 3230"/>
                    <a:gd name="T16" fmla="*/ 2251 w 2564"/>
                    <a:gd name="T17" fmla="*/ 962 h 3230"/>
                    <a:gd name="T18" fmla="*/ 2261 w 2564"/>
                    <a:gd name="T19" fmla="*/ 1103 h 3230"/>
                    <a:gd name="T20" fmla="*/ 2220 w 2564"/>
                    <a:gd name="T21" fmla="*/ 1212 h 3230"/>
                    <a:gd name="T22" fmla="*/ 2285 w 2564"/>
                    <a:gd name="T23" fmla="*/ 1280 h 3230"/>
                    <a:gd name="T24" fmla="*/ 2324 w 2564"/>
                    <a:gd name="T25" fmla="*/ 1385 h 3230"/>
                    <a:gd name="T26" fmla="*/ 2344 w 2564"/>
                    <a:gd name="T27" fmla="*/ 1672 h 3230"/>
                    <a:gd name="T28" fmla="*/ 2234 w 2564"/>
                    <a:gd name="T29" fmla="*/ 1733 h 3230"/>
                    <a:gd name="T30" fmla="*/ 2286 w 2564"/>
                    <a:gd name="T31" fmla="*/ 1797 h 3230"/>
                    <a:gd name="T32" fmla="*/ 2329 w 2564"/>
                    <a:gd name="T33" fmla="*/ 1905 h 3230"/>
                    <a:gd name="T34" fmla="*/ 2382 w 2564"/>
                    <a:gd name="T35" fmla="*/ 2009 h 3230"/>
                    <a:gd name="T36" fmla="*/ 2494 w 2564"/>
                    <a:gd name="T37" fmla="*/ 2064 h 3230"/>
                    <a:gd name="T38" fmla="*/ 2564 w 2564"/>
                    <a:gd name="T39" fmla="*/ 2240 h 3230"/>
                    <a:gd name="T40" fmla="*/ 2405 w 2564"/>
                    <a:gd name="T41" fmla="*/ 2312 h 3230"/>
                    <a:gd name="T42" fmla="*/ 2291 w 2564"/>
                    <a:gd name="T43" fmla="*/ 2198 h 3230"/>
                    <a:gd name="T44" fmla="*/ 2060 w 2564"/>
                    <a:gd name="T45" fmla="*/ 2394 h 3230"/>
                    <a:gd name="T46" fmla="*/ 1897 w 2564"/>
                    <a:gd name="T47" fmla="*/ 2593 h 3230"/>
                    <a:gd name="T48" fmla="*/ 1897 w 2564"/>
                    <a:gd name="T49" fmla="*/ 2669 h 3230"/>
                    <a:gd name="T50" fmla="*/ 1814 w 2564"/>
                    <a:gd name="T51" fmla="*/ 2722 h 3230"/>
                    <a:gd name="T52" fmla="*/ 1670 w 2564"/>
                    <a:gd name="T53" fmla="*/ 2878 h 3230"/>
                    <a:gd name="T54" fmla="*/ 1641 w 2564"/>
                    <a:gd name="T55" fmla="*/ 2998 h 3230"/>
                    <a:gd name="T56" fmla="*/ 1581 w 2564"/>
                    <a:gd name="T57" fmla="*/ 3194 h 3230"/>
                    <a:gd name="T58" fmla="*/ 1159 w 2564"/>
                    <a:gd name="T59" fmla="*/ 2949 h 3230"/>
                    <a:gd name="T60" fmla="*/ 977 w 2564"/>
                    <a:gd name="T61" fmla="*/ 2927 h 3230"/>
                    <a:gd name="T62" fmla="*/ 985 w 2564"/>
                    <a:gd name="T63" fmla="*/ 2793 h 3230"/>
                    <a:gd name="T64" fmla="*/ 854 w 2564"/>
                    <a:gd name="T65" fmla="*/ 2687 h 3230"/>
                    <a:gd name="T66" fmla="*/ 737 w 2564"/>
                    <a:gd name="T67" fmla="*/ 2667 h 3230"/>
                    <a:gd name="T68" fmla="*/ 455 w 2564"/>
                    <a:gd name="T69" fmla="*/ 2724 h 3230"/>
                    <a:gd name="T70" fmla="*/ 219 w 2564"/>
                    <a:gd name="T71" fmla="*/ 2260 h 3230"/>
                    <a:gd name="T72" fmla="*/ 287 w 2564"/>
                    <a:gd name="T73" fmla="*/ 1695 h 3230"/>
                    <a:gd name="T74" fmla="*/ 330 w 2564"/>
                    <a:gd name="T75" fmla="*/ 1478 h 3230"/>
                    <a:gd name="T76" fmla="*/ 351 w 2564"/>
                    <a:gd name="T77" fmla="*/ 1402 h 3230"/>
                    <a:gd name="T78" fmla="*/ 457 w 2564"/>
                    <a:gd name="T79" fmla="*/ 1292 h 3230"/>
                    <a:gd name="T80" fmla="*/ 587 w 2564"/>
                    <a:gd name="T81" fmla="*/ 1079 h 3230"/>
                    <a:gd name="T82" fmla="*/ 504 w 2564"/>
                    <a:gd name="T83" fmla="*/ 784 h 3230"/>
                    <a:gd name="T84" fmla="*/ 355 w 2564"/>
                    <a:gd name="T85" fmla="*/ 634 h 3230"/>
                    <a:gd name="T86" fmla="*/ 286 w 2564"/>
                    <a:gd name="T87" fmla="*/ 564 h 3230"/>
                    <a:gd name="T88" fmla="*/ 79 w 2564"/>
                    <a:gd name="T89" fmla="*/ 419 h 3230"/>
                    <a:gd name="T90" fmla="*/ 58 w 2564"/>
                    <a:gd name="T91" fmla="*/ 125 h 3230"/>
                    <a:gd name="T92" fmla="*/ 155 w 2564"/>
                    <a:gd name="T93" fmla="*/ 179 h 3230"/>
                    <a:gd name="T94" fmla="*/ 527 w 2564"/>
                    <a:gd name="T95" fmla="*/ 63 h 3230"/>
                    <a:gd name="T96" fmla="*/ 807 w 2564"/>
                    <a:gd name="T97" fmla="*/ 37 h 3230"/>
                    <a:gd name="T98" fmla="*/ 1785 w 2564"/>
                    <a:gd name="T99" fmla="*/ 99 h 32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564" h="3230">
                      <a:moveTo>
                        <a:pt x="1785" y="99"/>
                      </a:moveTo>
                      <a:lnTo>
                        <a:pt x="1829" y="112"/>
                      </a:lnTo>
                      <a:lnTo>
                        <a:pt x="1937" y="203"/>
                      </a:lnTo>
                      <a:lnTo>
                        <a:pt x="1984" y="209"/>
                      </a:lnTo>
                      <a:lnTo>
                        <a:pt x="2032" y="202"/>
                      </a:lnTo>
                      <a:lnTo>
                        <a:pt x="2080" y="205"/>
                      </a:lnTo>
                      <a:lnTo>
                        <a:pt x="2120" y="242"/>
                      </a:lnTo>
                      <a:lnTo>
                        <a:pt x="2132" y="275"/>
                      </a:lnTo>
                      <a:lnTo>
                        <a:pt x="2131" y="309"/>
                      </a:lnTo>
                      <a:lnTo>
                        <a:pt x="2115" y="324"/>
                      </a:lnTo>
                      <a:lnTo>
                        <a:pt x="2072" y="329"/>
                      </a:lnTo>
                      <a:lnTo>
                        <a:pt x="2047" y="338"/>
                      </a:lnTo>
                      <a:lnTo>
                        <a:pt x="2025" y="366"/>
                      </a:lnTo>
                      <a:lnTo>
                        <a:pt x="2001" y="414"/>
                      </a:lnTo>
                      <a:lnTo>
                        <a:pt x="1976" y="441"/>
                      </a:lnTo>
                      <a:lnTo>
                        <a:pt x="1941" y="449"/>
                      </a:lnTo>
                      <a:lnTo>
                        <a:pt x="1849" y="439"/>
                      </a:lnTo>
                      <a:lnTo>
                        <a:pt x="1826" y="444"/>
                      </a:lnTo>
                      <a:lnTo>
                        <a:pt x="1803" y="454"/>
                      </a:lnTo>
                      <a:lnTo>
                        <a:pt x="1772" y="483"/>
                      </a:lnTo>
                      <a:lnTo>
                        <a:pt x="1760" y="505"/>
                      </a:lnTo>
                      <a:lnTo>
                        <a:pt x="1756" y="525"/>
                      </a:lnTo>
                      <a:lnTo>
                        <a:pt x="1766" y="546"/>
                      </a:lnTo>
                      <a:lnTo>
                        <a:pt x="1870" y="573"/>
                      </a:lnTo>
                      <a:lnTo>
                        <a:pt x="1893" y="598"/>
                      </a:lnTo>
                      <a:lnTo>
                        <a:pt x="1912" y="623"/>
                      </a:lnTo>
                      <a:lnTo>
                        <a:pt x="1960" y="775"/>
                      </a:lnTo>
                      <a:lnTo>
                        <a:pt x="2011" y="764"/>
                      </a:lnTo>
                      <a:lnTo>
                        <a:pt x="2061" y="737"/>
                      </a:lnTo>
                      <a:lnTo>
                        <a:pt x="2092" y="740"/>
                      </a:lnTo>
                      <a:lnTo>
                        <a:pt x="2131" y="759"/>
                      </a:lnTo>
                      <a:lnTo>
                        <a:pt x="2189" y="805"/>
                      </a:lnTo>
                      <a:lnTo>
                        <a:pt x="2235" y="854"/>
                      </a:lnTo>
                      <a:lnTo>
                        <a:pt x="2251" y="877"/>
                      </a:lnTo>
                      <a:lnTo>
                        <a:pt x="2257" y="898"/>
                      </a:lnTo>
                      <a:lnTo>
                        <a:pt x="2251" y="962"/>
                      </a:lnTo>
                      <a:lnTo>
                        <a:pt x="2259" y="1003"/>
                      </a:lnTo>
                      <a:lnTo>
                        <a:pt x="2277" y="1052"/>
                      </a:lnTo>
                      <a:lnTo>
                        <a:pt x="2285" y="1090"/>
                      </a:lnTo>
                      <a:lnTo>
                        <a:pt x="2261" y="1103"/>
                      </a:lnTo>
                      <a:lnTo>
                        <a:pt x="2239" y="1154"/>
                      </a:lnTo>
                      <a:lnTo>
                        <a:pt x="2216" y="1180"/>
                      </a:lnTo>
                      <a:lnTo>
                        <a:pt x="2212" y="1199"/>
                      </a:lnTo>
                      <a:lnTo>
                        <a:pt x="2220" y="1212"/>
                      </a:lnTo>
                      <a:lnTo>
                        <a:pt x="2256" y="1213"/>
                      </a:lnTo>
                      <a:lnTo>
                        <a:pt x="2272" y="1219"/>
                      </a:lnTo>
                      <a:lnTo>
                        <a:pt x="2289" y="1242"/>
                      </a:lnTo>
                      <a:lnTo>
                        <a:pt x="2285" y="1280"/>
                      </a:lnTo>
                      <a:lnTo>
                        <a:pt x="2292" y="1304"/>
                      </a:lnTo>
                      <a:lnTo>
                        <a:pt x="2312" y="1333"/>
                      </a:lnTo>
                      <a:lnTo>
                        <a:pt x="2322" y="1358"/>
                      </a:lnTo>
                      <a:lnTo>
                        <a:pt x="2324" y="1385"/>
                      </a:lnTo>
                      <a:lnTo>
                        <a:pt x="2319" y="1432"/>
                      </a:lnTo>
                      <a:lnTo>
                        <a:pt x="2357" y="1603"/>
                      </a:lnTo>
                      <a:lnTo>
                        <a:pt x="2355" y="1639"/>
                      </a:lnTo>
                      <a:lnTo>
                        <a:pt x="2344" y="1672"/>
                      </a:lnTo>
                      <a:lnTo>
                        <a:pt x="2324" y="1684"/>
                      </a:lnTo>
                      <a:lnTo>
                        <a:pt x="2271" y="1703"/>
                      </a:lnTo>
                      <a:lnTo>
                        <a:pt x="2249" y="1714"/>
                      </a:lnTo>
                      <a:lnTo>
                        <a:pt x="2234" y="1733"/>
                      </a:lnTo>
                      <a:lnTo>
                        <a:pt x="2234" y="1748"/>
                      </a:lnTo>
                      <a:lnTo>
                        <a:pt x="2244" y="1758"/>
                      </a:lnTo>
                      <a:lnTo>
                        <a:pt x="2267" y="1774"/>
                      </a:lnTo>
                      <a:lnTo>
                        <a:pt x="2286" y="1797"/>
                      </a:lnTo>
                      <a:lnTo>
                        <a:pt x="2346" y="1819"/>
                      </a:lnTo>
                      <a:lnTo>
                        <a:pt x="2364" y="1844"/>
                      </a:lnTo>
                      <a:lnTo>
                        <a:pt x="2362" y="1864"/>
                      </a:lnTo>
                      <a:lnTo>
                        <a:pt x="2329" y="1905"/>
                      </a:lnTo>
                      <a:lnTo>
                        <a:pt x="2317" y="1932"/>
                      </a:lnTo>
                      <a:lnTo>
                        <a:pt x="2321" y="1954"/>
                      </a:lnTo>
                      <a:lnTo>
                        <a:pt x="2335" y="1972"/>
                      </a:lnTo>
                      <a:lnTo>
                        <a:pt x="2382" y="2009"/>
                      </a:lnTo>
                      <a:lnTo>
                        <a:pt x="2407" y="2044"/>
                      </a:lnTo>
                      <a:lnTo>
                        <a:pt x="2430" y="2064"/>
                      </a:lnTo>
                      <a:lnTo>
                        <a:pt x="2455" y="2069"/>
                      </a:lnTo>
                      <a:lnTo>
                        <a:pt x="2494" y="2064"/>
                      </a:lnTo>
                      <a:lnTo>
                        <a:pt x="2509" y="2070"/>
                      </a:lnTo>
                      <a:lnTo>
                        <a:pt x="2522" y="2095"/>
                      </a:lnTo>
                      <a:lnTo>
                        <a:pt x="2559" y="2203"/>
                      </a:lnTo>
                      <a:lnTo>
                        <a:pt x="2564" y="2240"/>
                      </a:lnTo>
                      <a:lnTo>
                        <a:pt x="2557" y="2268"/>
                      </a:lnTo>
                      <a:lnTo>
                        <a:pt x="2540" y="2293"/>
                      </a:lnTo>
                      <a:lnTo>
                        <a:pt x="2515" y="2343"/>
                      </a:lnTo>
                      <a:lnTo>
                        <a:pt x="2405" y="2312"/>
                      </a:lnTo>
                      <a:lnTo>
                        <a:pt x="2366" y="2272"/>
                      </a:lnTo>
                      <a:lnTo>
                        <a:pt x="2349" y="2242"/>
                      </a:lnTo>
                      <a:lnTo>
                        <a:pt x="2314" y="2205"/>
                      </a:lnTo>
                      <a:lnTo>
                        <a:pt x="2291" y="2198"/>
                      </a:lnTo>
                      <a:lnTo>
                        <a:pt x="2271" y="2203"/>
                      </a:lnTo>
                      <a:lnTo>
                        <a:pt x="2092" y="2347"/>
                      </a:lnTo>
                      <a:lnTo>
                        <a:pt x="2075" y="2367"/>
                      </a:lnTo>
                      <a:lnTo>
                        <a:pt x="2060" y="2394"/>
                      </a:lnTo>
                      <a:lnTo>
                        <a:pt x="2055" y="2427"/>
                      </a:lnTo>
                      <a:lnTo>
                        <a:pt x="2061" y="2494"/>
                      </a:lnTo>
                      <a:lnTo>
                        <a:pt x="2057" y="2532"/>
                      </a:lnTo>
                      <a:lnTo>
                        <a:pt x="1897" y="2593"/>
                      </a:lnTo>
                      <a:lnTo>
                        <a:pt x="1877" y="2612"/>
                      </a:lnTo>
                      <a:lnTo>
                        <a:pt x="1861" y="2637"/>
                      </a:lnTo>
                      <a:lnTo>
                        <a:pt x="1871" y="2652"/>
                      </a:lnTo>
                      <a:lnTo>
                        <a:pt x="1897" y="2669"/>
                      </a:lnTo>
                      <a:lnTo>
                        <a:pt x="1902" y="2679"/>
                      </a:lnTo>
                      <a:lnTo>
                        <a:pt x="1899" y="2699"/>
                      </a:lnTo>
                      <a:lnTo>
                        <a:pt x="1881" y="2709"/>
                      </a:lnTo>
                      <a:lnTo>
                        <a:pt x="1814" y="2722"/>
                      </a:lnTo>
                      <a:lnTo>
                        <a:pt x="1762" y="2742"/>
                      </a:lnTo>
                      <a:lnTo>
                        <a:pt x="1731" y="2767"/>
                      </a:lnTo>
                      <a:lnTo>
                        <a:pt x="1694" y="2815"/>
                      </a:lnTo>
                      <a:lnTo>
                        <a:pt x="1670" y="2878"/>
                      </a:lnTo>
                      <a:lnTo>
                        <a:pt x="1664" y="2909"/>
                      </a:lnTo>
                      <a:lnTo>
                        <a:pt x="1647" y="2948"/>
                      </a:lnTo>
                      <a:lnTo>
                        <a:pt x="1641" y="2973"/>
                      </a:lnTo>
                      <a:lnTo>
                        <a:pt x="1641" y="2998"/>
                      </a:lnTo>
                      <a:lnTo>
                        <a:pt x="1650" y="3045"/>
                      </a:lnTo>
                      <a:lnTo>
                        <a:pt x="1630" y="3163"/>
                      </a:lnTo>
                      <a:lnTo>
                        <a:pt x="1624" y="3230"/>
                      </a:lnTo>
                      <a:lnTo>
                        <a:pt x="1581" y="3194"/>
                      </a:lnTo>
                      <a:lnTo>
                        <a:pt x="1410" y="3129"/>
                      </a:lnTo>
                      <a:lnTo>
                        <a:pt x="1329" y="3079"/>
                      </a:lnTo>
                      <a:lnTo>
                        <a:pt x="1197" y="2968"/>
                      </a:lnTo>
                      <a:lnTo>
                        <a:pt x="1159" y="2949"/>
                      </a:lnTo>
                      <a:lnTo>
                        <a:pt x="1115" y="2959"/>
                      </a:lnTo>
                      <a:lnTo>
                        <a:pt x="1065" y="2980"/>
                      </a:lnTo>
                      <a:lnTo>
                        <a:pt x="1016" y="2980"/>
                      </a:lnTo>
                      <a:lnTo>
                        <a:pt x="977" y="2927"/>
                      </a:lnTo>
                      <a:lnTo>
                        <a:pt x="979" y="2889"/>
                      </a:lnTo>
                      <a:lnTo>
                        <a:pt x="990" y="2848"/>
                      </a:lnTo>
                      <a:lnTo>
                        <a:pt x="999" y="2813"/>
                      </a:lnTo>
                      <a:lnTo>
                        <a:pt x="985" y="2793"/>
                      </a:lnTo>
                      <a:lnTo>
                        <a:pt x="912" y="2784"/>
                      </a:lnTo>
                      <a:lnTo>
                        <a:pt x="887" y="2768"/>
                      </a:lnTo>
                      <a:lnTo>
                        <a:pt x="875" y="2744"/>
                      </a:lnTo>
                      <a:lnTo>
                        <a:pt x="854" y="2687"/>
                      </a:lnTo>
                      <a:lnTo>
                        <a:pt x="830" y="2664"/>
                      </a:lnTo>
                      <a:lnTo>
                        <a:pt x="809" y="2659"/>
                      </a:lnTo>
                      <a:lnTo>
                        <a:pt x="760" y="2669"/>
                      </a:lnTo>
                      <a:lnTo>
                        <a:pt x="737" y="2667"/>
                      </a:lnTo>
                      <a:lnTo>
                        <a:pt x="610" y="2600"/>
                      </a:lnTo>
                      <a:lnTo>
                        <a:pt x="565" y="2594"/>
                      </a:lnTo>
                      <a:lnTo>
                        <a:pt x="512" y="2619"/>
                      </a:lnTo>
                      <a:lnTo>
                        <a:pt x="455" y="2724"/>
                      </a:lnTo>
                      <a:lnTo>
                        <a:pt x="416" y="2757"/>
                      </a:lnTo>
                      <a:lnTo>
                        <a:pt x="287" y="2529"/>
                      </a:lnTo>
                      <a:lnTo>
                        <a:pt x="231" y="2403"/>
                      </a:lnTo>
                      <a:lnTo>
                        <a:pt x="219" y="2260"/>
                      </a:lnTo>
                      <a:lnTo>
                        <a:pt x="234" y="1975"/>
                      </a:lnTo>
                      <a:lnTo>
                        <a:pt x="281" y="1802"/>
                      </a:lnTo>
                      <a:lnTo>
                        <a:pt x="290" y="1734"/>
                      </a:lnTo>
                      <a:lnTo>
                        <a:pt x="287" y="1695"/>
                      </a:lnTo>
                      <a:lnTo>
                        <a:pt x="275" y="1610"/>
                      </a:lnTo>
                      <a:lnTo>
                        <a:pt x="275" y="1573"/>
                      </a:lnTo>
                      <a:lnTo>
                        <a:pt x="284" y="1548"/>
                      </a:lnTo>
                      <a:lnTo>
                        <a:pt x="330" y="1478"/>
                      </a:lnTo>
                      <a:lnTo>
                        <a:pt x="331" y="1464"/>
                      </a:lnTo>
                      <a:lnTo>
                        <a:pt x="321" y="1430"/>
                      </a:lnTo>
                      <a:lnTo>
                        <a:pt x="326" y="1412"/>
                      </a:lnTo>
                      <a:lnTo>
                        <a:pt x="351" y="1402"/>
                      </a:lnTo>
                      <a:lnTo>
                        <a:pt x="374" y="1382"/>
                      </a:lnTo>
                      <a:lnTo>
                        <a:pt x="411" y="1362"/>
                      </a:lnTo>
                      <a:lnTo>
                        <a:pt x="427" y="1342"/>
                      </a:lnTo>
                      <a:lnTo>
                        <a:pt x="457" y="1292"/>
                      </a:lnTo>
                      <a:lnTo>
                        <a:pt x="522" y="1243"/>
                      </a:lnTo>
                      <a:lnTo>
                        <a:pt x="555" y="1208"/>
                      </a:lnTo>
                      <a:lnTo>
                        <a:pt x="582" y="1144"/>
                      </a:lnTo>
                      <a:lnTo>
                        <a:pt x="587" y="1079"/>
                      </a:lnTo>
                      <a:lnTo>
                        <a:pt x="579" y="1010"/>
                      </a:lnTo>
                      <a:lnTo>
                        <a:pt x="547" y="862"/>
                      </a:lnTo>
                      <a:lnTo>
                        <a:pt x="530" y="814"/>
                      </a:lnTo>
                      <a:lnTo>
                        <a:pt x="504" y="784"/>
                      </a:lnTo>
                      <a:lnTo>
                        <a:pt x="377" y="724"/>
                      </a:lnTo>
                      <a:lnTo>
                        <a:pt x="360" y="695"/>
                      </a:lnTo>
                      <a:lnTo>
                        <a:pt x="384" y="645"/>
                      </a:lnTo>
                      <a:lnTo>
                        <a:pt x="355" y="634"/>
                      </a:lnTo>
                      <a:lnTo>
                        <a:pt x="335" y="612"/>
                      </a:lnTo>
                      <a:lnTo>
                        <a:pt x="320" y="587"/>
                      </a:lnTo>
                      <a:lnTo>
                        <a:pt x="306" y="570"/>
                      </a:lnTo>
                      <a:lnTo>
                        <a:pt x="286" y="564"/>
                      </a:lnTo>
                      <a:lnTo>
                        <a:pt x="166" y="565"/>
                      </a:lnTo>
                      <a:lnTo>
                        <a:pt x="131" y="547"/>
                      </a:lnTo>
                      <a:lnTo>
                        <a:pt x="106" y="502"/>
                      </a:lnTo>
                      <a:lnTo>
                        <a:pt x="79" y="419"/>
                      </a:lnTo>
                      <a:lnTo>
                        <a:pt x="42" y="252"/>
                      </a:lnTo>
                      <a:lnTo>
                        <a:pt x="20" y="177"/>
                      </a:lnTo>
                      <a:lnTo>
                        <a:pt x="0" y="153"/>
                      </a:lnTo>
                      <a:lnTo>
                        <a:pt x="58" y="125"/>
                      </a:lnTo>
                      <a:lnTo>
                        <a:pt x="76" y="144"/>
                      </a:lnTo>
                      <a:lnTo>
                        <a:pt x="115" y="173"/>
                      </a:lnTo>
                      <a:lnTo>
                        <a:pt x="126" y="178"/>
                      </a:lnTo>
                      <a:lnTo>
                        <a:pt x="155" y="179"/>
                      </a:lnTo>
                      <a:lnTo>
                        <a:pt x="333" y="147"/>
                      </a:lnTo>
                      <a:lnTo>
                        <a:pt x="397" y="118"/>
                      </a:lnTo>
                      <a:lnTo>
                        <a:pt x="422" y="99"/>
                      </a:lnTo>
                      <a:lnTo>
                        <a:pt x="527" y="63"/>
                      </a:lnTo>
                      <a:lnTo>
                        <a:pt x="636" y="48"/>
                      </a:lnTo>
                      <a:lnTo>
                        <a:pt x="751" y="80"/>
                      </a:lnTo>
                      <a:lnTo>
                        <a:pt x="781" y="60"/>
                      </a:lnTo>
                      <a:lnTo>
                        <a:pt x="807" y="37"/>
                      </a:lnTo>
                      <a:lnTo>
                        <a:pt x="847" y="18"/>
                      </a:lnTo>
                      <a:lnTo>
                        <a:pt x="913" y="0"/>
                      </a:lnTo>
                      <a:lnTo>
                        <a:pt x="1588" y="127"/>
                      </a:lnTo>
                      <a:lnTo>
                        <a:pt x="1785" y="99"/>
                      </a:lnTo>
                      <a:close/>
                    </a:path>
                  </a:pathLst>
                </a:custGeom>
                <a:ln>
                  <a:headEnd/>
                  <a:tailEnd/>
                </a:ln>
              </p:spPr>
              <p:style>
                <a:lnRef idx="3">
                  <a:schemeClr val="lt1"/>
                </a:lnRef>
                <a:fillRef idx="1">
                  <a:schemeClr val="accent1"/>
                </a:fillRef>
                <a:effectRef idx="1">
                  <a:schemeClr val="accent1"/>
                </a:effectRef>
                <a:fontRef idx="minor">
                  <a:schemeClr val="lt1"/>
                </a:fontRef>
              </p:style>
              <p:txBody>
                <a:bodyPr vert="horz" wrap="square" lIns="91440" tIns="45720" rIns="91440" bIns="45720" numCol="1" anchor="ctr" anchorCtr="0" compatLnSpc="1">
                  <a:prstTxWarp prst="textNoShape">
                    <a:avLst/>
                  </a:prstTxWarp>
                </a:bodyPr>
                <a:lstStyle>
                  <a:defPPr>
                    <a:defRPr lang="en-L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lang="en-US" sz="700"/>
                </a:p>
              </p:txBody>
            </p:sp>
            <p:sp>
              <p:nvSpPr>
                <p:cNvPr id="51" name="Panevezio" descr="{&quot;Key&quot;:&quot;panevezio&quot;,&quot;Name&quot;:&quot;Panevezio&quot;,&quot;Value&quot;:1.0,&quot;Formula&quot;:&quot;&quot;,&quot;Text&quot;:&quot;&quot;,&quot;OfficeApplication&quot;:1,&quot;HasValue&quot;:true}">
                  <a:extLst>
                    <a:ext uri="{FF2B5EF4-FFF2-40B4-BE49-F238E27FC236}">
                      <a16:creationId xmlns:a16="http://schemas.microsoft.com/office/drawing/2014/main" id="{6DD14116-5E8C-8B02-8246-52C4E8C29CE9}"/>
                    </a:ext>
                  </a:extLst>
                </p:cNvPr>
                <p:cNvSpPr>
                  <a:spLocks/>
                </p:cNvSpPr>
                <p:nvPr/>
              </p:nvSpPr>
              <p:spPr bwMode="auto">
                <a:xfrm>
                  <a:off x="3840" y="896"/>
                  <a:ext cx="1512" cy="1354"/>
                </a:xfrm>
                <a:custGeom>
                  <a:avLst/>
                  <a:gdLst>
                    <a:gd name="T0" fmla="*/ 4386 w 4445"/>
                    <a:gd name="T1" fmla="*/ 2057 h 3981"/>
                    <a:gd name="T2" fmla="*/ 4252 w 4445"/>
                    <a:gd name="T3" fmla="*/ 2218 h 3981"/>
                    <a:gd name="T4" fmla="*/ 4120 w 4445"/>
                    <a:gd name="T5" fmla="*/ 2541 h 3981"/>
                    <a:gd name="T6" fmla="*/ 3990 w 4445"/>
                    <a:gd name="T7" fmla="*/ 2534 h 3981"/>
                    <a:gd name="T8" fmla="*/ 3844 w 4445"/>
                    <a:gd name="T9" fmla="*/ 2659 h 3981"/>
                    <a:gd name="T10" fmla="*/ 3440 w 4445"/>
                    <a:gd name="T11" fmla="*/ 2737 h 3981"/>
                    <a:gd name="T12" fmla="*/ 3337 w 4445"/>
                    <a:gd name="T13" fmla="*/ 2654 h 3981"/>
                    <a:gd name="T14" fmla="*/ 3259 w 4445"/>
                    <a:gd name="T15" fmla="*/ 2615 h 3981"/>
                    <a:gd name="T16" fmla="*/ 3017 w 4445"/>
                    <a:gd name="T17" fmla="*/ 2684 h 3981"/>
                    <a:gd name="T18" fmla="*/ 2949 w 4445"/>
                    <a:gd name="T19" fmla="*/ 2758 h 3981"/>
                    <a:gd name="T20" fmla="*/ 2551 w 4445"/>
                    <a:gd name="T21" fmla="*/ 2864 h 3981"/>
                    <a:gd name="T22" fmla="*/ 2505 w 4445"/>
                    <a:gd name="T23" fmla="*/ 2761 h 3981"/>
                    <a:gd name="T24" fmla="*/ 2205 w 4445"/>
                    <a:gd name="T25" fmla="*/ 2726 h 3981"/>
                    <a:gd name="T26" fmla="*/ 2064 w 4445"/>
                    <a:gd name="T27" fmla="*/ 2764 h 3981"/>
                    <a:gd name="T28" fmla="*/ 1907 w 4445"/>
                    <a:gd name="T29" fmla="*/ 2764 h 3981"/>
                    <a:gd name="T30" fmla="*/ 1750 w 4445"/>
                    <a:gd name="T31" fmla="*/ 2859 h 3981"/>
                    <a:gd name="T32" fmla="*/ 1776 w 4445"/>
                    <a:gd name="T33" fmla="*/ 2981 h 3981"/>
                    <a:gd name="T34" fmla="*/ 1637 w 4445"/>
                    <a:gd name="T35" fmla="*/ 2968 h 3981"/>
                    <a:gd name="T36" fmla="*/ 1701 w 4445"/>
                    <a:gd name="T37" fmla="*/ 3053 h 3981"/>
                    <a:gd name="T38" fmla="*/ 1692 w 4445"/>
                    <a:gd name="T39" fmla="*/ 3208 h 3981"/>
                    <a:gd name="T40" fmla="*/ 1655 w 4445"/>
                    <a:gd name="T41" fmla="*/ 3388 h 3981"/>
                    <a:gd name="T42" fmla="*/ 1557 w 4445"/>
                    <a:gd name="T43" fmla="*/ 3529 h 3981"/>
                    <a:gd name="T44" fmla="*/ 1626 w 4445"/>
                    <a:gd name="T45" fmla="*/ 3632 h 3981"/>
                    <a:gd name="T46" fmla="*/ 1480 w 4445"/>
                    <a:gd name="T47" fmla="*/ 3618 h 3981"/>
                    <a:gd name="T48" fmla="*/ 1394 w 4445"/>
                    <a:gd name="T49" fmla="*/ 3808 h 3981"/>
                    <a:gd name="T50" fmla="*/ 1224 w 4445"/>
                    <a:gd name="T51" fmla="*/ 3933 h 3981"/>
                    <a:gd name="T52" fmla="*/ 1024 w 4445"/>
                    <a:gd name="T53" fmla="*/ 3797 h 3981"/>
                    <a:gd name="T54" fmla="*/ 861 w 4445"/>
                    <a:gd name="T55" fmla="*/ 3793 h 3981"/>
                    <a:gd name="T56" fmla="*/ 726 w 4445"/>
                    <a:gd name="T57" fmla="*/ 3686 h 3981"/>
                    <a:gd name="T58" fmla="*/ 502 w 4445"/>
                    <a:gd name="T59" fmla="*/ 3764 h 3981"/>
                    <a:gd name="T60" fmla="*/ 385 w 4445"/>
                    <a:gd name="T61" fmla="*/ 3812 h 3981"/>
                    <a:gd name="T62" fmla="*/ 390 w 4445"/>
                    <a:gd name="T63" fmla="*/ 3643 h 3981"/>
                    <a:gd name="T64" fmla="*/ 219 w 4445"/>
                    <a:gd name="T65" fmla="*/ 3503 h 3981"/>
                    <a:gd name="T66" fmla="*/ 100 w 4445"/>
                    <a:gd name="T67" fmla="*/ 3453 h 3981"/>
                    <a:gd name="T68" fmla="*/ 0 w 4445"/>
                    <a:gd name="T69" fmla="*/ 3320 h 3981"/>
                    <a:gd name="T70" fmla="*/ 124 w 4445"/>
                    <a:gd name="T71" fmla="*/ 3104 h 3981"/>
                    <a:gd name="T72" fmla="*/ 279 w 4445"/>
                    <a:gd name="T73" fmla="*/ 3067 h 3981"/>
                    <a:gd name="T74" fmla="*/ 285 w 4445"/>
                    <a:gd name="T75" fmla="*/ 2839 h 3981"/>
                    <a:gd name="T76" fmla="*/ 337 w 4445"/>
                    <a:gd name="T77" fmla="*/ 2685 h 3981"/>
                    <a:gd name="T78" fmla="*/ 260 w 4445"/>
                    <a:gd name="T79" fmla="*/ 2453 h 3981"/>
                    <a:gd name="T80" fmla="*/ 230 w 4445"/>
                    <a:gd name="T81" fmla="*/ 2277 h 3981"/>
                    <a:gd name="T82" fmla="*/ 345 w 4445"/>
                    <a:gd name="T83" fmla="*/ 2130 h 3981"/>
                    <a:gd name="T84" fmla="*/ 434 w 4445"/>
                    <a:gd name="T85" fmla="*/ 1904 h 3981"/>
                    <a:gd name="T86" fmla="*/ 351 w 4445"/>
                    <a:gd name="T87" fmla="*/ 1792 h 3981"/>
                    <a:gd name="T88" fmla="*/ 289 w 4445"/>
                    <a:gd name="T89" fmla="*/ 1593 h 3981"/>
                    <a:gd name="T90" fmla="*/ 369 w 4445"/>
                    <a:gd name="T91" fmla="*/ 1529 h 3981"/>
                    <a:gd name="T92" fmla="*/ 475 w 4445"/>
                    <a:gd name="T93" fmla="*/ 1288 h 3981"/>
                    <a:gd name="T94" fmla="*/ 515 w 4445"/>
                    <a:gd name="T95" fmla="*/ 1130 h 3981"/>
                    <a:gd name="T96" fmla="*/ 623 w 4445"/>
                    <a:gd name="T97" fmla="*/ 988 h 3981"/>
                    <a:gd name="T98" fmla="*/ 546 w 4445"/>
                    <a:gd name="T99" fmla="*/ 903 h 3981"/>
                    <a:gd name="T100" fmla="*/ 584 w 4445"/>
                    <a:gd name="T101" fmla="*/ 770 h 3981"/>
                    <a:gd name="T102" fmla="*/ 1026 w 4445"/>
                    <a:gd name="T103" fmla="*/ 580 h 3981"/>
                    <a:gd name="T104" fmla="*/ 1466 w 4445"/>
                    <a:gd name="T105" fmla="*/ 553 h 3981"/>
                    <a:gd name="T106" fmla="*/ 2060 w 4445"/>
                    <a:gd name="T107" fmla="*/ 149 h 3981"/>
                    <a:gd name="T108" fmla="*/ 2131 w 4445"/>
                    <a:gd name="T109" fmla="*/ 0 h 3981"/>
                    <a:gd name="T110" fmla="*/ 2348 w 4445"/>
                    <a:gd name="T111" fmla="*/ 544 h 3981"/>
                    <a:gd name="T112" fmla="*/ 2560 w 4445"/>
                    <a:gd name="T113" fmla="*/ 938 h 3981"/>
                    <a:gd name="T114" fmla="*/ 3658 w 4445"/>
                    <a:gd name="T115" fmla="*/ 1155 h 3981"/>
                    <a:gd name="T116" fmla="*/ 3884 w 4445"/>
                    <a:gd name="T117" fmla="*/ 1358 h 39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445" h="3981">
                      <a:moveTo>
                        <a:pt x="4445" y="1851"/>
                      </a:moveTo>
                      <a:lnTo>
                        <a:pt x="4403" y="1926"/>
                      </a:lnTo>
                      <a:lnTo>
                        <a:pt x="4403" y="1994"/>
                      </a:lnTo>
                      <a:lnTo>
                        <a:pt x="4400" y="2032"/>
                      </a:lnTo>
                      <a:lnTo>
                        <a:pt x="4386" y="2057"/>
                      </a:lnTo>
                      <a:lnTo>
                        <a:pt x="4360" y="2094"/>
                      </a:lnTo>
                      <a:lnTo>
                        <a:pt x="4339" y="2117"/>
                      </a:lnTo>
                      <a:lnTo>
                        <a:pt x="4295" y="2149"/>
                      </a:lnTo>
                      <a:lnTo>
                        <a:pt x="4267" y="2184"/>
                      </a:lnTo>
                      <a:lnTo>
                        <a:pt x="4252" y="2218"/>
                      </a:lnTo>
                      <a:lnTo>
                        <a:pt x="4242" y="2261"/>
                      </a:lnTo>
                      <a:lnTo>
                        <a:pt x="4185" y="2348"/>
                      </a:lnTo>
                      <a:lnTo>
                        <a:pt x="4166" y="2401"/>
                      </a:lnTo>
                      <a:lnTo>
                        <a:pt x="4132" y="2519"/>
                      </a:lnTo>
                      <a:lnTo>
                        <a:pt x="4120" y="2541"/>
                      </a:lnTo>
                      <a:lnTo>
                        <a:pt x="4106" y="2549"/>
                      </a:lnTo>
                      <a:lnTo>
                        <a:pt x="4067" y="2543"/>
                      </a:lnTo>
                      <a:lnTo>
                        <a:pt x="4026" y="2525"/>
                      </a:lnTo>
                      <a:lnTo>
                        <a:pt x="4010" y="2522"/>
                      </a:lnTo>
                      <a:lnTo>
                        <a:pt x="3990" y="2534"/>
                      </a:lnTo>
                      <a:lnTo>
                        <a:pt x="3960" y="2598"/>
                      </a:lnTo>
                      <a:lnTo>
                        <a:pt x="3944" y="2622"/>
                      </a:lnTo>
                      <a:lnTo>
                        <a:pt x="3864" y="2714"/>
                      </a:lnTo>
                      <a:lnTo>
                        <a:pt x="3851" y="2668"/>
                      </a:lnTo>
                      <a:lnTo>
                        <a:pt x="3844" y="2659"/>
                      </a:lnTo>
                      <a:lnTo>
                        <a:pt x="3819" y="2653"/>
                      </a:lnTo>
                      <a:lnTo>
                        <a:pt x="3589" y="2661"/>
                      </a:lnTo>
                      <a:lnTo>
                        <a:pt x="3560" y="2668"/>
                      </a:lnTo>
                      <a:lnTo>
                        <a:pt x="3527" y="2692"/>
                      </a:lnTo>
                      <a:lnTo>
                        <a:pt x="3440" y="2737"/>
                      </a:lnTo>
                      <a:lnTo>
                        <a:pt x="3401" y="2675"/>
                      </a:lnTo>
                      <a:lnTo>
                        <a:pt x="3392" y="2658"/>
                      </a:lnTo>
                      <a:lnTo>
                        <a:pt x="3374" y="2642"/>
                      </a:lnTo>
                      <a:lnTo>
                        <a:pt x="3352" y="2643"/>
                      </a:lnTo>
                      <a:lnTo>
                        <a:pt x="3337" y="2654"/>
                      </a:lnTo>
                      <a:lnTo>
                        <a:pt x="3314" y="2678"/>
                      </a:lnTo>
                      <a:lnTo>
                        <a:pt x="3301" y="2680"/>
                      </a:lnTo>
                      <a:lnTo>
                        <a:pt x="3287" y="2673"/>
                      </a:lnTo>
                      <a:lnTo>
                        <a:pt x="3274" y="2654"/>
                      </a:lnTo>
                      <a:lnTo>
                        <a:pt x="3259" y="2615"/>
                      </a:lnTo>
                      <a:lnTo>
                        <a:pt x="3250" y="2588"/>
                      </a:lnTo>
                      <a:lnTo>
                        <a:pt x="3209" y="2547"/>
                      </a:lnTo>
                      <a:lnTo>
                        <a:pt x="3047" y="2639"/>
                      </a:lnTo>
                      <a:lnTo>
                        <a:pt x="3032" y="2657"/>
                      </a:lnTo>
                      <a:lnTo>
                        <a:pt x="3017" y="2684"/>
                      </a:lnTo>
                      <a:lnTo>
                        <a:pt x="3030" y="2740"/>
                      </a:lnTo>
                      <a:lnTo>
                        <a:pt x="3026" y="2767"/>
                      </a:lnTo>
                      <a:lnTo>
                        <a:pt x="3015" y="2775"/>
                      </a:lnTo>
                      <a:lnTo>
                        <a:pt x="2995" y="2773"/>
                      </a:lnTo>
                      <a:lnTo>
                        <a:pt x="2949" y="2758"/>
                      </a:lnTo>
                      <a:lnTo>
                        <a:pt x="2909" y="2762"/>
                      </a:lnTo>
                      <a:lnTo>
                        <a:pt x="2664" y="2859"/>
                      </a:lnTo>
                      <a:lnTo>
                        <a:pt x="2602" y="2871"/>
                      </a:lnTo>
                      <a:lnTo>
                        <a:pt x="2571" y="2872"/>
                      </a:lnTo>
                      <a:lnTo>
                        <a:pt x="2551" y="2864"/>
                      </a:lnTo>
                      <a:lnTo>
                        <a:pt x="2549" y="2853"/>
                      </a:lnTo>
                      <a:lnTo>
                        <a:pt x="2555" y="2819"/>
                      </a:lnTo>
                      <a:lnTo>
                        <a:pt x="2549" y="2804"/>
                      </a:lnTo>
                      <a:lnTo>
                        <a:pt x="2517" y="2777"/>
                      </a:lnTo>
                      <a:lnTo>
                        <a:pt x="2505" y="2761"/>
                      </a:lnTo>
                      <a:lnTo>
                        <a:pt x="2482" y="2724"/>
                      </a:lnTo>
                      <a:lnTo>
                        <a:pt x="2442" y="2698"/>
                      </a:lnTo>
                      <a:lnTo>
                        <a:pt x="2309" y="2687"/>
                      </a:lnTo>
                      <a:lnTo>
                        <a:pt x="2245" y="2703"/>
                      </a:lnTo>
                      <a:lnTo>
                        <a:pt x="2205" y="2726"/>
                      </a:lnTo>
                      <a:lnTo>
                        <a:pt x="2175" y="2729"/>
                      </a:lnTo>
                      <a:lnTo>
                        <a:pt x="2107" y="2723"/>
                      </a:lnTo>
                      <a:lnTo>
                        <a:pt x="2090" y="2728"/>
                      </a:lnTo>
                      <a:lnTo>
                        <a:pt x="2079" y="2738"/>
                      </a:lnTo>
                      <a:lnTo>
                        <a:pt x="2064" y="2764"/>
                      </a:lnTo>
                      <a:lnTo>
                        <a:pt x="2046" y="2777"/>
                      </a:lnTo>
                      <a:lnTo>
                        <a:pt x="2027" y="2774"/>
                      </a:lnTo>
                      <a:lnTo>
                        <a:pt x="1966" y="2748"/>
                      </a:lnTo>
                      <a:lnTo>
                        <a:pt x="1940" y="2751"/>
                      </a:lnTo>
                      <a:lnTo>
                        <a:pt x="1907" y="2764"/>
                      </a:lnTo>
                      <a:lnTo>
                        <a:pt x="1884" y="2769"/>
                      </a:lnTo>
                      <a:lnTo>
                        <a:pt x="1745" y="2748"/>
                      </a:lnTo>
                      <a:lnTo>
                        <a:pt x="1747" y="2796"/>
                      </a:lnTo>
                      <a:lnTo>
                        <a:pt x="1737" y="2842"/>
                      </a:lnTo>
                      <a:lnTo>
                        <a:pt x="1750" y="2859"/>
                      </a:lnTo>
                      <a:lnTo>
                        <a:pt x="1794" y="2894"/>
                      </a:lnTo>
                      <a:lnTo>
                        <a:pt x="1804" y="2917"/>
                      </a:lnTo>
                      <a:lnTo>
                        <a:pt x="1805" y="2934"/>
                      </a:lnTo>
                      <a:lnTo>
                        <a:pt x="1795" y="2961"/>
                      </a:lnTo>
                      <a:lnTo>
                        <a:pt x="1776" y="2981"/>
                      </a:lnTo>
                      <a:lnTo>
                        <a:pt x="1752" y="2987"/>
                      </a:lnTo>
                      <a:lnTo>
                        <a:pt x="1729" y="2976"/>
                      </a:lnTo>
                      <a:lnTo>
                        <a:pt x="1715" y="2959"/>
                      </a:lnTo>
                      <a:lnTo>
                        <a:pt x="1700" y="2951"/>
                      </a:lnTo>
                      <a:lnTo>
                        <a:pt x="1637" y="2968"/>
                      </a:lnTo>
                      <a:lnTo>
                        <a:pt x="1621" y="2983"/>
                      </a:lnTo>
                      <a:lnTo>
                        <a:pt x="1629" y="2998"/>
                      </a:lnTo>
                      <a:lnTo>
                        <a:pt x="1649" y="3013"/>
                      </a:lnTo>
                      <a:lnTo>
                        <a:pt x="1677" y="3031"/>
                      </a:lnTo>
                      <a:lnTo>
                        <a:pt x="1701" y="3053"/>
                      </a:lnTo>
                      <a:lnTo>
                        <a:pt x="1722" y="3087"/>
                      </a:lnTo>
                      <a:lnTo>
                        <a:pt x="1736" y="3133"/>
                      </a:lnTo>
                      <a:lnTo>
                        <a:pt x="1737" y="3158"/>
                      </a:lnTo>
                      <a:lnTo>
                        <a:pt x="1730" y="3177"/>
                      </a:lnTo>
                      <a:lnTo>
                        <a:pt x="1692" y="3208"/>
                      </a:lnTo>
                      <a:lnTo>
                        <a:pt x="1670" y="3231"/>
                      </a:lnTo>
                      <a:lnTo>
                        <a:pt x="1652" y="3262"/>
                      </a:lnTo>
                      <a:lnTo>
                        <a:pt x="1646" y="3297"/>
                      </a:lnTo>
                      <a:lnTo>
                        <a:pt x="1649" y="3361"/>
                      </a:lnTo>
                      <a:lnTo>
                        <a:pt x="1655" y="3388"/>
                      </a:lnTo>
                      <a:lnTo>
                        <a:pt x="1661" y="3402"/>
                      </a:lnTo>
                      <a:lnTo>
                        <a:pt x="1661" y="3426"/>
                      </a:lnTo>
                      <a:lnTo>
                        <a:pt x="1620" y="3496"/>
                      </a:lnTo>
                      <a:lnTo>
                        <a:pt x="1579" y="3508"/>
                      </a:lnTo>
                      <a:lnTo>
                        <a:pt x="1557" y="3529"/>
                      </a:lnTo>
                      <a:lnTo>
                        <a:pt x="1559" y="3548"/>
                      </a:lnTo>
                      <a:lnTo>
                        <a:pt x="1570" y="3568"/>
                      </a:lnTo>
                      <a:lnTo>
                        <a:pt x="1609" y="3597"/>
                      </a:lnTo>
                      <a:lnTo>
                        <a:pt x="1624" y="3613"/>
                      </a:lnTo>
                      <a:lnTo>
                        <a:pt x="1626" y="3632"/>
                      </a:lnTo>
                      <a:lnTo>
                        <a:pt x="1614" y="3648"/>
                      </a:lnTo>
                      <a:lnTo>
                        <a:pt x="1579" y="3654"/>
                      </a:lnTo>
                      <a:lnTo>
                        <a:pt x="1554" y="3648"/>
                      </a:lnTo>
                      <a:lnTo>
                        <a:pt x="1504" y="3622"/>
                      </a:lnTo>
                      <a:lnTo>
                        <a:pt x="1480" y="3618"/>
                      </a:lnTo>
                      <a:lnTo>
                        <a:pt x="1459" y="3628"/>
                      </a:lnTo>
                      <a:lnTo>
                        <a:pt x="1434" y="3671"/>
                      </a:lnTo>
                      <a:lnTo>
                        <a:pt x="1421" y="3707"/>
                      </a:lnTo>
                      <a:lnTo>
                        <a:pt x="1407" y="3772"/>
                      </a:lnTo>
                      <a:lnTo>
                        <a:pt x="1394" y="3808"/>
                      </a:lnTo>
                      <a:lnTo>
                        <a:pt x="1369" y="3848"/>
                      </a:lnTo>
                      <a:lnTo>
                        <a:pt x="1292" y="3931"/>
                      </a:lnTo>
                      <a:lnTo>
                        <a:pt x="1272" y="3941"/>
                      </a:lnTo>
                      <a:lnTo>
                        <a:pt x="1256" y="3931"/>
                      </a:lnTo>
                      <a:lnTo>
                        <a:pt x="1224" y="3933"/>
                      </a:lnTo>
                      <a:lnTo>
                        <a:pt x="1164" y="3981"/>
                      </a:lnTo>
                      <a:lnTo>
                        <a:pt x="1107" y="3922"/>
                      </a:lnTo>
                      <a:lnTo>
                        <a:pt x="1080" y="3854"/>
                      </a:lnTo>
                      <a:lnTo>
                        <a:pt x="1054" y="3822"/>
                      </a:lnTo>
                      <a:lnTo>
                        <a:pt x="1024" y="3797"/>
                      </a:lnTo>
                      <a:lnTo>
                        <a:pt x="924" y="3743"/>
                      </a:lnTo>
                      <a:lnTo>
                        <a:pt x="909" y="3743"/>
                      </a:lnTo>
                      <a:lnTo>
                        <a:pt x="904" y="3779"/>
                      </a:lnTo>
                      <a:lnTo>
                        <a:pt x="890" y="3793"/>
                      </a:lnTo>
                      <a:lnTo>
                        <a:pt x="861" y="3793"/>
                      </a:lnTo>
                      <a:lnTo>
                        <a:pt x="815" y="3779"/>
                      </a:lnTo>
                      <a:lnTo>
                        <a:pt x="791" y="3756"/>
                      </a:lnTo>
                      <a:lnTo>
                        <a:pt x="770" y="3726"/>
                      </a:lnTo>
                      <a:lnTo>
                        <a:pt x="744" y="3693"/>
                      </a:lnTo>
                      <a:lnTo>
                        <a:pt x="726" y="3686"/>
                      </a:lnTo>
                      <a:lnTo>
                        <a:pt x="704" y="3692"/>
                      </a:lnTo>
                      <a:lnTo>
                        <a:pt x="682" y="3711"/>
                      </a:lnTo>
                      <a:lnTo>
                        <a:pt x="579" y="3762"/>
                      </a:lnTo>
                      <a:lnTo>
                        <a:pt x="537" y="3773"/>
                      </a:lnTo>
                      <a:lnTo>
                        <a:pt x="502" y="3764"/>
                      </a:lnTo>
                      <a:lnTo>
                        <a:pt x="475" y="3767"/>
                      </a:lnTo>
                      <a:lnTo>
                        <a:pt x="456" y="3777"/>
                      </a:lnTo>
                      <a:lnTo>
                        <a:pt x="417" y="3813"/>
                      </a:lnTo>
                      <a:lnTo>
                        <a:pt x="396" y="3822"/>
                      </a:lnTo>
                      <a:lnTo>
                        <a:pt x="385" y="3812"/>
                      </a:lnTo>
                      <a:lnTo>
                        <a:pt x="384" y="3792"/>
                      </a:lnTo>
                      <a:lnTo>
                        <a:pt x="397" y="3734"/>
                      </a:lnTo>
                      <a:lnTo>
                        <a:pt x="401" y="3704"/>
                      </a:lnTo>
                      <a:lnTo>
                        <a:pt x="401" y="3672"/>
                      </a:lnTo>
                      <a:lnTo>
                        <a:pt x="390" y="3643"/>
                      </a:lnTo>
                      <a:lnTo>
                        <a:pt x="327" y="3579"/>
                      </a:lnTo>
                      <a:lnTo>
                        <a:pt x="305" y="3549"/>
                      </a:lnTo>
                      <a:lnTo>
                        <a:pt x="262" y="3510"/>
                      </a:lnTo>
                      <a:lnTo>
                        <a:pt x="237" y="3500"/>
                      </a:lnTo>
                      <a:lnTo>
                        <a:pt x="219" y="3503"/>
                      </a:lnTo>
                      <a:lnTo>
                        <a:pt x="201" y="3517"/>
                      </a:lnTo>
                      <a:lnTo>
                        <a:pt x="161" y="3520"/>
                      </a:lnTo>
                      <a:lnTo>
                        <a:pt x="131" y="3508"/>
                      </a:lnTo>
                      <a:lnTo>
                        <a:pt x="110" y="3484"/>
                      </a:lnTo>
                      <a:lnTo>
                        <a:pt x="100" y="3453"/>
                      </a:lnTo>
                      <a:lnTo>
                        <a:pt x="91" y="3387"/>
                      </a:lnTo>
                      <a:lnTo>
                        <a:pt x="84" y="3360"/>
                      </a:lnTo>
                      <a:lnTo>
                        <a:pt x="72" y="3337"/>
                      </a:lnTo>
                      <a:lnTo>
                        <a:pt x="40" y="3322"/>
                      </a:lnTo>
                      <a:lnTo>
                        <a:pt x="0" y="3320"/>
                      </a:lnTo>
                      <a:lnTo>
                        <a:pt x="19" y="3274"/>
                      </a:lnTo>
                      <a:lnTo>
                        <a:pt x="52" y="3227"/>
                      </a:lnTo>
                      <a:lnTo>
                        <a:pt x="84" y="3164"/>
                      </a:lnTo>
                      <a:lnTo>
                        <a:pt x="102" y="3115"/>
                      </a:lnTo>
                      <a:lnTo>
                        <a:pt x="124" y="3104"/>
                      </a:lnTo>
                      <a:lnTo>
                        <a:pt x="170" y="3107"/>
                      </a:lnTo>
                      <a:lnTo>
                        <a:pt x="191" y="3098"/>
                      </a:lnTo>
                      <a:lnTo>
                        <a:pt x="220" y="3069"/>
                      </a:lnTo>
                      <a:lnTo>
                        <a:pt x="237" y="3065"/>
                      </a:lnTo>
                      <a:lnTo>
                        <a:pt x="279" y="3067"/>
                      </a:lnTo>
                      <a:lnTo>
                        <a:pt x="292" y="3047"/>
                      </a:lnTo>
                      <a:lnTo>
                        <a:pt x="292" y="3014"/>
                      </a:lnTo>
                      <a:lnTo>
                        <a:pt x="264" y="2902"/>
                      </a:lnTo>
                      <a:lnTo>
                        <a:pt x="267" y="2859"/>
                      </a:lnTo>
                      <a:lnTo>
                        <a:pt x="285" y="2839"/>
                      </a:lnTo>
                      <a:lnTo>
                        <a:pt x="309" y="2824"/>
                      </a:lnTo>
                      <a:lnTo>
                        <a:pt x="329" y="2800"/>
                      </a:lnTo>
                      <a:lnTo>
                        <a:pt x="340" y="2773"/>
                      </a:lnTo>
                      <a:lnTo>
                        <a:pt x="336" y="2717"/>
                      </a:lnTo>
                      <a:lnTo>
                        <a:pt x="337" y="2685"/>
                      </a:lnTo>
                      <a:lnTo>
                        <a:pt x="326" y="2592"/>
                      </a:lnTo>
                      <a:lnTo>
                        <a:pt x="316" y="2569"/>
                      </a:lnTo>
                      <a:lnTo>
                        <a:pt x="282" y="2528"/>
                      </a:lnTo>
                      <a:lnTo>
                        <a:pt x="271" y="2467"/>
                      </a:lnTo>
                      <a:lnTo>
                        <a:pt x="260" y="2453"/>
                      </a:lnTo>
                      <a:lnTo>
                        <a:pt x="234" y="2438"/>
                      </a:lnTo>
                      <a:lnTo>
                        <a:pt x="210" y="2432"/>
                      </a:lnTo>
                      <a:lnTo>
                        <a:pt x="176" y="2395"/>
                      </a:lnTo>
                      <a:lnTo>
                        <a:pt x="149" y="2285"/>
                      </a:lnTo>
                      <a:lnTo>
                        <a:pt x="230" y="2277"/>
                      </a:lnTo>
                      <a:lnTo>
                        <a:pt x="246" y="2253"/>
                      </a:lnTo>
                      <a:lnTo>
                        <a:pt x="244" y="2205"/>
                      </a:lnTo>
                      <a:lnTo>
                        <a:pt x="259" y="2175"/>
                      </a:lnTo>
                      <a:lnTo>
                        <a:pt x="286" y="2158"/>
                      </a:lnTo>
                      <a:lnTo>
                        <a:pt x="345" y="2130"/>
                      </a:lnTo>
                      <a:lnTo>
                        <a:pt x="390" y="2095"/>
                      </a:lnTo>
                      <a:lnTo>
                        <a:pt x="410" y="2057"/>
                      </a:lnTo>
                      <a:lnTo>
                        <a:pt x="404" y="1999"/>
                      </a:lnTo>
                      <a:lnTo>
                        <a:pt x="430" y="1943"/>
                      </a:lnTo>
                      <a:lnTo>
                        <a:pt x="434" y="1904"/>
                      </a:lnTo>
                      <a:lnTo>
                        <a:pt x="426" y="1845"/>
                      </a:lnTo>
                      <a:lnTo>
                        <a:pt x="414" y="1822"/>
                      </a:lnTo>
                      <a:lnTo>
                        <a:pt x="395" y="1809"/>
                      </a:lnTo>
                      <a:lnTo>
                        <a:pt x="375" y="1804"/>
                      </a:lnTo>
                      <a:lnTo>
                        <a:pt x="351" y="1792"/>
                      </a:lnTo>
                      <a:lnTo>
                        <a:pt x="329" y="1775"/>
                      </a:lnTo>
                      <a:lnTo>
                        <a:pt x="306" y="1748"/>
                      </a:lnTo>
                      <a:lnTo>
                        <a:pt x="296" y="1722"/>
                      </a:lnTo>
                      <a:lnTo>
                        <a:pt x="291" y="1693"/>
                      </a:lnTo>
                      <a:lnTo>
                        <a:pt x="289" y="1593"/>
                      </a:lnTo>
                      <a:lnTo>
                        <a:pt x="291" y="1550"/>
                      </a:lnTo>
                      <a:lnTo>
                        <a:pt x="303" y="1520"/>
                      </a:lnTo>
                      <a:lnTo>
                        <a:pt x="323" y="1510"/>
                      </a:lnTo>
                      <a:lnTo>
                        <a:pt x="348" y="1525"/>
                      </a:lnTo>
                      <a:lnTo>
                        <a:pt x="369" y="1529"/>
                      </a:lnTo>
                      <a:lnTo>
                        <a:pt x="384" y="1508"/>
                      </a:lnTo>
                      <a:lnTo>
                        <a:pt x="394" y="1478"/>
                      </a:lnTo>
                      <a:lnTo>
                        <a:pt x="408" y="1402"/>
                      </a:lnTo>
                      <a:lnTo>
                        <a:pt x="426" y="1360"/>
                      </a:lnTo>
                      <a:lnTo>
                        <a:pt x="475" y="1288"/>
                      </a:lnTo>
                      <a:lnTo>
                        <a:pt x="481" y="1252"/>
                      </a:lnTo>
                      <a:lnTo>
                        <a:pt x="483" y="1213"/>
                      </a:lnTo>
                      <a:lnTo>
                        <a:pt x="488" y="1185"/>
                      </a:lnTo>
                      <a:lnTo>
                        <a:pt x="501" y="1152"/>
                      </a:lnTo>
                      <a:lnTo>
                        <a:pt x="515" y="1130"/>
                      </a:lnTo>
                      <a:lnTo>
                        <a:pt x="538" y="1117"/>
                      </a:lnTo>
                      <a:lnTo>
                        <a:pt x="603" y="1098"/>
                      </a:lnTo>
                      <a:lnTo>
                        <a:pt x="616" y="1077"/>
                      </a:lnTo>
                      <a:lnTo>
                        <a:pt x="621" y="1045"/>
                      </a:lnTo>
                      <a:lnTo>
                        <a:pt x="623" y="988"/>
                      </a:lnTo>
                      <a:lnTo>
                        <a:pt x="619" y="960"/>
                      </a:lnTo>
                      <a:lnTo>
                        <a:pt x="609" y="944"/>
                      </a:lnTo>
                      <a:lnTo>
                        <a:pt x="583" y="955"/>
                      </a:lnTo>
                      <a:lnTo>
                        <a:pt x="556" y="944"/>
                      </a:lnTo>
                      <a:lnTo>
                        <a:pt x="546" y="903"/>
                      </a:lnTo>
                      <a:lnTo>
                        <a:pt x="554" y="867"/>
                      </a:lnTo>
                      <a:lnTo>
                        <a:pt x="566" y="838"/>
                      </a:lnTo>
                      <a:lnTo>
                        <a:pt x="584" y="812"/>
                      </a:lnTo>
                      <a:lnTo>
                        <a:pt x="589" y="788"/>
                      </a:lnTo>
                      <a:lnTo>
                        <a:pt x="584" y="770"/>
                      </a:lnTo>
                      <a:lnTo>
                        <a:pt x="580" y="710"/>
                      </a:lnTo>
                      <a:lnTo>
                        <a:pt x="636" y="699"/>
                      </a:lnTo>
                      <a:lnTo>
                        <a:pt x="893" y="564"/>
                      </a:lnTo>
                      <a:lnTo>
                        <a:pt x="958" y="553"/>
                      </a:lnTo>
                      <a:lnTo>
                        <a:pt x="1026" y="580"/>
                      </a:lnTo>
                      <a:lnTo>
                        <a:pt x="1161" y="679"/>
                      </a:lnTo>
                      <a:lnTo>
                        <a:pt x="1231" y="699"/>
                      </a:lnTo>
                      <a:lnTo>
                        <a:pt x="1304" y="667"/>
                      </a:lnTo>
                      <a:lnTo>
                        <a:pt x="1426" y="595"/>
                      </a:lnTo>
                      <a:lnTo>
                        <a:pt x="1466" y="553"/>
                      </a:lnTo>
                      <a:lnTo>
                        <a:pt x="1639" y="318"/>
                      </a:lnTo>
                      <a:lnTo>
                        <a:pt x="1723" y="252"/>
                      </a:lnTo>
                      <a:lnTo>
                        <a:pt x="1991" y="132"/>
                      </a:lnTo>
                      <a:lnTo>
                        <a:pt x="2013" y="130"/>
                      </a:lnTo>
                      <a:lnTo>
                        <a:pt x="2060" y="149"/>
                      </a:lnTo>
                      <a:lnTo>
                        <a:pt x="2078" y="145"/>
                      </a:lnTo>
                      <a:lnTo>
                        <a:pt x="2091" y="112"/>
                      </a:lnTo>
                      <a:lnTo>
                        <a:pt x="2094" y="69"/>
                      </a:lnTo>
                      <a:lnTo>
                        <a:pt x="2101" y="28"/>
                      </a:lnTo>
                      <a:lnTo>
                        <a:pt x="2131" y="0"/>
                      </a:lnTo>
                      <a:lnTo>
                        <a:pt x="2176" y="15"/>
                      </a:lnTo>
                      <a:lnTo>
                        <a:pt x="2214" y="79"/>
                      </a:lnTo>
                      <a:lnTo>
                        <a:pt x="2269" y="242"/>
                      </a:lnTo>
                      <a:lnTo>
                        <a:pt x="2324" y="474"/>
                      </a:lnTo>
                      <a:lnTo>
                        <a:pt x="2348" y="544"/>
                      </a:lnTo>
                      <a:lnTo>
                        <a:pt x="2369" y="584"/>
                      </a:lnTo>
                      <a:lnTo>
                        <a:pt x="2440" y="663"/>
                      </a:lnTo>
                      <a:lnTo>
                        <a:pt x="2460" y="700"/>
                      </a:lnTo>
                      <a:lnTo>
                        <a:pt x="2498" y="823"/>
                      </a:lnTo>
                      <a:lnTo>
                        <a:pt x="2560" y="938"/>
                      </a:lnTo>
                      <a:lnTo>
                        <a:pt x="2636" y="994"/>
                      </a:lnTo>
                      <a:lnTo>
                        <a:pt x="3370" y="1123"/>
                      </a:lnTo>
                      <a:lnTo>
                        <a:pt x="3515" y="1095"/>
                      </a:lnTo>
                      <a:lnTo>
                        <a:pt x="3621" y="1148"/>
                      </a:lnTo>
                      <a:lnTo>
                        <a:pt x="3658" y="1155"/>
                      </a:lnTo>
                      <a:lnTo>
                        <a:pt x="3784" y="1144"/>
                      </a:lnTo>
                      <a:lnTo>
                        <a:pt x="3810" y="1157"/>
                      </a:lnTo>
                      <a:lnTo>
                        <a:pt x="3825" y="1189"/>
                      </a:lnTo>
                      <a:lnTo>
                        <a:pt x="3865" y="1318"/>
                      </a:lnTo>
                      <a:lnTo>
                        <a:pt x="3884" y="1358"/>
                      </a:lnTo>
                      <a:lnTo>
                        <a:pt x="3909" y="1384"/>
                      </a:lnTo>
                      <a:lnTo>
                        <a:pt x="4031" y="1469"/>
                      </a:lnTo>
                      <a:lnTo>
                        <a:pt x="4254" y="1722"/>
                      </a:lnTo>
                      <a:lnTo>
                        <a:pt x="4445" y="1851"/>
                      </a:lnTo>
                      <a:close/>
                    </a:path>
                  </a:pathLst>
                </a:custGeom>
                <a:ln>
                  <a:headEnd/>
                  <a:tailEnd/>
                </a:ln>
              </p:spPr>
              <p:style>
                <a:lnRef idx="3">
                  <a:schemeClr val="lt1"/>
                </a:lnRef>
                <a:fillRef idx="1">
                  <a:schemeClr val="accent1"/>
                </a:fillRef>
                <a:effectRef idx="1">
                  <a:schemeClr val="accent1"/>
                </a:effectRef>
                <a:fontRef idx="minor">
                  <a:schemeClr val="lt1"/>
                </a:fontRef>
              </p:style>
              <p:txBody>
                <a:bodyPr vert="horz" wrap="square" lIns="91440" tIns="45720" rIns="91440" bIns="45720" numCol="1" anchor="ctr" anchorCtr="0" compatLnSpc="1">
                  <a:prstTxWarp prst="textNoShape">
                    <a:avLst/>
                  </a:prstTxWarp>
                </a:bodyPr>
                <a:lstStyle>
                  <a:defPPr>
                    <a:defRPr lang="en-L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lang="en-US" sz="700"/>
                </a:p>
              </p:txBody>
            </p:sp>
            <p:sp>
              <p:nvSpPr>
                <p:cNvPr id="52" name="Šiauliai" descr="{&quot;Key&quot;:&quot;šiauliai&quot;,&quot;Name&quot;:&quot;Šiauliai&quot;,&quot;Value&quot;:1.0,&quot;Formula&quot;:&quot;&quot;,&quot;Text&quot;:&quot;&quot;,&quot;OfficeApplication&quot;:1,&quot;HasValue&quot;:true}">
                  <a:extLst>
                    <a:ext uri="{FF2B5EF4-FFF2-40B4-BE49-F238E27FC236}">
                      <a16:creationId xmlns:a16="http://schemas.microsoft.com/office/drawing/2014/main" id="{952BCEB2-894A-1852-B3D1-110273E68675}"/>
                    </a:ext>
                  </a:extLst>
                </p:cNvPr>
                <p:cNvSpPr>
                  <a:spLocks/>
                </p:cNvSpPr>
                <p:nvPr/>
              </p:nvSpPr>
              <p:spPr bwMode="auto">
                <a:xfrm>
                  <a:off x="2762" y="936"/>
                  <a:ext cx="1290" cy="1211"/>
                </a:xfrm>
                <a:custGeom>
                  <a:avLst/>
                  <a:gdLst>
                    <a:gd name="T0" fmla="*/ 3735 w 3791"/>
                    <a:gd name="T1" fmla="*/ 720 h 3559"/>
                    <a:gd name="T2" fmla="*/ 3778 w 3791"/>
                    <a:gd name="T3" fmla="*/ 826 h 3559"/>
                    <a:gd name="T4" fmla="*/ 3771 w 3791"/>
                    <a:gd name="T5" fmla="*/ 980 h 3559"/>
                    <a:gd name="T6" fmla="*/ 3651 w 3791"/>
                    <a:gd name="T7" fmla="*/ 1095 h 3559"/>
                    <a:gd name="T8" fmla="*/ 3563 w 3791"/>
                    <a:gd name="T9" fmla="*/ 1360 h 3559"/>
                    <a:gd name="T10" fmla="*/ 3471 w 3791"/>
                    <a:gd name="T11" fmla="*/ 1402 h 3559"/>
                    <a:gd name="T12" fmla="*/ 3475 w 3791"/>
                    <a:gd name="T13" fmla="*/ 1630 h 3559"/>
                    <a:gd name="T14" fmla="*/ 3583 w 3791"/>
                    <a:gd name="T15" fmla="*/ 1704 h 3559"/>
                    <a:gd name="T16" fmla="*/ 3579 w 3791"/>
                    <a:gd name="T17" fmla="*/ 1939 h 3559"/>
                    <a:gd name="T18" fmla="*/ 3413 w 3791"/>
                    <a:gd name="T19" fmla="*/ 2087 h 3559"/>
                    <a:gd name="T20" fmla="*/ 3379 w 3791"/>
                    <a:gd name="T21" fmla="*/ 2314 h 3559"/>
                    <a:gd name="T22" fmla="*/ 3485 w 3791"/>
                    <a:gd name="T23" fmla="*/ 2451 h 3559"/>
                    <a:gd name="T24" fmla="*/ 3498 w 3791"/>
                    <a:gd name="T25" fmla="*/ 2683 h 3559"/>
                    <a:gd name="T26" fmla="*/ 3461 w 3791"/>
                    <a:gd name="T27" fmla="*/ 2896 h 3559"/>
                    <a:gd name="T28" fmla="*/ 3360 w 3791"/>
                    <a:gd name="T29" fmla="*/ 2980 h 3559"/>
                    <a:gd name="T30" fmla="*/ 3221 w 3791"/>
                    <a:gd name="T31" fmla="*/ 3109 h 3559"/>
                    <a:gd name="T32" fmla="*/ 2741 w 3791"/>
                    <a:gd name="T33" fmla="*/ 3459 h 3559"/>
                    <a:gd name="T34" fmla="*/ 2623 w 3791"/>
                    <a:gd name="T35" fmla="*/ 3528 h 3559"/>
                    <a:gd name="T36" fmla="*/ 2574 w 3791"/>
                    <a:gd name="T37" fmla="*/ 3370 h 3559"/>
                    <a:gd name="T38" fmla="*/ 2470 w 3791"/>
                    <a:gd name="T39" fmla="*/ 3291 h 3559"/>
                    <a:gd name="T40" fmla="*/ 2361 w 3791"/>
                    <a:gd name="T41" fmla="*/ 3339 h 3559"/>
                    <a:gd name="T42" fmla="*/ 2178 w 3791"/>
                    <a:gd name="T43" fmla="*/ 3348 h 3559"/>
                    <a:gd name="T44" fmla="*/ 1843 w 3791"/>
                    <a:gd name="T45" fmla="*/ 3294 h 3559"/>
                    <a:gd name="T46" fmla="*/ 1748 w 3791"/>
                    <a:gd name="T47" fmla="*/ 3169 h 3559"/>
                    <a:gd name="T48" fmla="*/ 1480 w 3791"/>
                    <a:gd name="T49" fmla="*/ 3309 h 3559"/>
                    <a:gd name="T50" fmla="*/ 989 w 3791"/>
                    <a:gd name="T51" fmla="*/ 3520 h 3559"/>
                    <a:gd name="T52" fmla="*/ 764 w 3791"/>
                    <a:gd name="T53" fmla="*/ 3455 h 3559"/>
                    <a:gd name="T54" fmla="*/ 556 w 3791"/>
                    <a:gd name="T55" fmla="*/ 3375 h 3559"/>
                    <a:gd name="T56" fmla="*/ 315 w 3791"/>
                    <a:gd name="T57" fmla="*/ 3121 h 3559"/>
                    <a:gd name="T58" fmla="*/ 251 w 3791"/>
                    <a:gd name="T59" fmla="*/ 2977 h 3559"/>
                    <a:gd name="T60" fmla="*/ 178 w 3791"/>
                    <a:gd name="T61" fmla="*/ 2845 h 3559"/>
                    <a:gd name="T62" fmla="*/ 276 w 3791"/>
                    <a:gd name="T63" fmla="*/ 2701 h 3559"/>
                    <a:gd name="T64" fmla="*/ 273 w 3791"/>
                    <a:gd name="T65" fmla="*/ 2428 h 3559"/>
                    <a:gd name="T66" fmla="*/ 329 w 3791"/>
                    <a:gd name="T67" fmla="*/ 2295 h 3559"/>
                    <a:gd name="T68" fmla="*/ 410 w 3791"/>
                    <a:gd name="T69" fmla="*/ 2134 h 3559"/>
                    <a:gd name="T70" fmla="*/ 525 w 3791"/>
                    <a:gd name="T71" fmla="*/ 2051 h 3559"/>
                    <a:gd name="T72" fmla="*/ 658 w 3791"/>
                    <a:gd name="T73" fmla="*/ 1794 h 3559"/>
                    <a:gd name="T74" fmla="*/ 613 w 3791"/>
                    <a:gd name="T75" fmla="*/ 1684 h 3559"/>
                    <a:gd name="T76" fmla="*/ 523 w 3791"/>
                    <a:gd name="T77" fmla="*/ 1732 h 3559"/>
                    <a:gd name="T78" fmla="*/ 438 w 3791"/>
                    <a:gd name="T79" fmla="*/ 1619 h 3559"/>
                    <a:gd name="T80" fmla="*/ 496 w 3791"/>
                    <a:gd name="T81" fmla="*/ 1467 h 3559"/>
                    <a:gd name="T82" fmla="*/ 620 w 3791"/>
                    <a:gd name="T83" fmla="*/ 1319 h 3559"/>
                    <a:gd name="T84" fmla="*/ 651 w 3791"/>
                    <a:gd name="T85" fmla="*/ 1204 h 3559"/>
                    <a:gd name="T86" fmla="*/ 641 w 3791"/>
                    <a:gd name="T87" fmla="*/ 1076 h 3559"/>
                    <a:gd name="T88" fmla="*/ 465 w 3791"/>
                    <a:gd name="T89" fmla="*/ 1127 h 3559"/>
                    <a:gd name="T90" fmla="*/ 196 w 3791"/>
                    <a:gd name="T91" fmla="*/ 1180 h 3559"/>
                    <a:gd name="T92" fmla="*/ 118 w 3791"/>
                    <a:gd name="T93" fmla="*/ 1076 h 3559"/>
                    <a:gd name="T94" fmla="*/ 89 w 3791"/>
                    <a:gd name="T95" fmla="*/ 987 h 3559"/>
                    <a:gd name="T96" fmla="*/ 124 w 3791"/>
                    <a:gd name="T97" fmla="*/ 606 h 3559"/>
                    <a:gd name="T98" fmla="*/ 143 w 3791"/>
                    <a:gd name="T99" fmla="*/ 439 h 3559"/>
                    <a:gd name="T100" fmla="*/ 235 w 3791"/>
                    <a:gd name="T101" fmla="*/ 337 h 3559"/>
                    <a:gd name="T102" fmla="*/ 399 w 3791"/>
                    <a:gd name="T103" fmla="*/ 294 h 3559"/>
                    <a:gd name="T104" fmla="*/ 379 w 3791"/>
                    <a:gd name="T105" fmla="*/ 151 h 3559"/>
                    <a:gd name="T106" fmla="*/ 583 w 3791"/>
                    <a:gd name="T107" fmla="*/ 226 h 3559"/>
                    <a:gd name="T108" fmla="*/ 1168 w 3791"/>
                    <a:gd name="T109" fmla="*/ 0 h 3559"/>
                    <a:gd name="T110" fmla="*/ 1566 w 3791"/>
                    <a:gd name="T111" fmla="*/ 387 h 3559"/>
                    <a:gd name="T112" fmla="*/ 1986 w 3791"/>
                    <a:gd name="T113" fmla="*/ 159 h 3559"/>
                    <a:gd name="T114" fmla="*/ 2770 w 3791"/>
                    <a:gd name="T115" fmla="*/ 231 h 3559"/>
                    <a:gd name="T116" fmla="*/ 2933 w 3791"/>
                    <a:gd name="T117" fmla="*/ 330 h 3559"/>
                    <a:gd name="T118" fmla="*/ 3681 w 3791"/>
                    <a:gd name="T119" fmla="*/ 580 h 35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3791" h="3559">
                      <a:moveTo>
                        <a:pt x="3749" y="593"/>
                      </a:moveTo>
                      <a:lnTo>
                        <a:pt x="3753" y="652"/>
                      </a:lnTo>
                      <a:lnTo>
                        <a:pt x="3758" y="670"/>
                      </a:lnTo>
                      <a:lnTo>
                        <a:pt x="3753" y="694"/>
                      </a:lnTo>
                      <a:lnTo>
                        <a:pt x="3735" y="720"/>
                      </a:lnTo>
                      <a:lnTo>
                        <a:pt x="3723" y="749"/>
                      </a:lnTo>
                      <a:lnTo>
                        <a:pt x="3715" y="785"/>
                      </a:lnTo>
                      <a:lnTo>
                        <a:pt x="3725" y="826"/>
                      </a:lnTo>
                      <a:lnTo>
                        <a:pt x="3752" y="837"/>
                      </a:lnTo>
                      <a:lnTo>
                        <a:pt x="3778" y="826"/>
                      </a:lnTo>
                      <a:lnTo>
                        <a:pt x="3788" y="842"/>
                      </a:lnTo>
                      <a:lnTo>
                        <a:pt x="3791" y="870"/>
                      </a:lnTo>
                      <a:lnTo>
                        <a:pt x="3790" y="927"/>
                      </a:lnTo>
                      <a:lnTo>
                        <a:pt x="3785" y="959"/>
                      </a:lnTo>
                      <a:lnTo>
                        <a:pt x="3771" y="980"/>
                      </a:lnTo>
                      <a:lnTo>
                        <a:pt x="3706" y="999"/>
                      </a:lnTo>
                      <a:lnTo>
                        <a:pt x="3684" y="1012"/>
                      </a:lnTo>
                      <a:lnTo>
                        <a:pt x="3670" y="1034"/>
                      </a:lnTo>
                      <a:lnTo>
                        <a:pt x="3656" y="1067"/>
                      </a:lnTo>
                      <a:lnTo>
                        <a:pt x="3651" y="1095"/>
                      </a:lnTo>
                      <a:lnTo>
                        <a:pt x="3650" y="1134"/>
                      </a:lnTo>
                      <a:lnTo>
                        <a:pt x="3644" y="1170"/>
                      </a:lnTo>
                      <a:lnTo>
                        <a:pt x="3595" y="1242"/>
                      </a:lnTo>
                      <a:lnTo>
                        <a:pt x="3576" y="1284"/>
                      </a:lnTo>
                      <a:lnTo>
                        <a:pt x="3563" y="1360"/>
                      </a:lnTo>
                      <a:lnTo>
                        <a:pt x="3553" y="1390"/>
                      </a:lnTo>
                      <a:lnTo>
                        <a:pt x="3538" y="1411"/>
                      </a:lnTo>
                      <a:lnTo>
                        <a:pt x="3516" y="1407"/>
                      </a:lnTo>
                      <a:lnTo>
                        <a:pt x="3491" y="1392"/>
                      </a:lnTo>
                      <a:lnTo>
                        <a:pt x="3471" y="1402"/>
                      </a:lnTo>
                      <a:lnTo>
                        <a:pt x="3460" y="1432"/>
                      </a:lnTo>
                      <a:lnTo>
                        <a:pt x="3458" y="1475"/>
                      </a:lnTo>
                      <a:lnTo>
                        <a:pt x="3460" y="1575"/>
                      </a:lnTo>
                      <a:lnTo>
                        <a:pt x="3465" y="1604"/>
                      </a:lnTo>
                      <a:lnTo>
                        <a:pt x="3475" y="1630"/>
                      </a:lnTo>
                      <a:lnTo>
                        <a:pt x="3498" y="1657"/>
                      </a:lnTo>
                      <a:lnTo>
                        <a:pt x="3520" y="1674"/>
                      </a:lnTo>
                      <a:lnTo>
                        <a:pt x="3544" y="1686"/>
                      </a:lnTo>
                      <a:lnTo>
                        <a:pt x="3564" y="1691"/>
                      </a:lnTo>
                      <a:lnTo>
                        <a:pt x="3583" y="1704"/>
                      </a:lnTo>
                      <a:lnTo>
                        <a:pt x="3595" y="1728"/>
                      </a:lnTo>
                      <a:lnTo>
                        <a:pt x="3603" y="1786"/>
                      </a:lnTo>
                      <a:lnTo>
                        <a:pt x="3599" y="1825"/>
                      </a:lnTo>
                      <a:lnTo>
                        <a:pt x="3573" y="1881"/>
                      </a:lnTo>
                      <a:lnTo>
                        <a:pt x="3579" y="1939"/>
                      </a:lnTo>
                      <a:lnTo>
                        <a:pt x="3559" y="1977"/>
                      </a:lnTo>
                      <a:lnTo>
                        <a:pt x="3514" y="2012"/>
                      </a:lnTo>
                      <a:lnTo>
                        <a:pt x="3455" y="2040"/>
                      </a:lnTo>
                      <a:lnTo>
                        <a:pt x="3428" y="2057"/>
                      </a:lnTo>
                      <a:lnTo>
                        <a:pt x="3413" y="2087"/>
                      </a:lnTo>
                      <a:lnTo>
                        <a:pt x="3415" y="2135"/>
                      </a:lnTo>
                      <a:lnTo>
                        <a:pt x="3399" y="2159"/>
                      </a:lnTo>
                      <a:lnTo>
                        <a:pt x="3318" y="2168"/>
                      </a:lnTo>
                      <a:lnTo>
                        <a:pt x="3345" y="2278"/>
                      </a:lnTo>
                      <a:lnTo>
                        <a:pt x="3379" y="2314"/>
                      </a:lnTo>
                      <a:lnTo>
                        <a:pt x="3403" y="2320"/>
                      </a:lnTo>
                      <a:lnTo>
                        <a:pt x="3429" y="2335"/>
                      </a:lnTo>
                      <a:lnTo>
                        <a:pt x="3440" y="2349"/>
                      </a:lnTo>
                      <a:lnTo>
                        <a:pt x="3451" y="2410"/>
                      </a:lnTo>
                      <a:lnTo>
                        <a:pt x="3485" y="2451"/>
                      </a:lnTo>
                      <a:lnTo>
                        <a:pt x="3495" y="2474"/>
                      </a:lnTo>
                      <a:lnTo>
                        <a:pt x="3506" y="2568"/>
                      </a:lnTo>
                      <a:lnTo>
                        <a:pt x="3505" y="2599"/>
                      </a:lnTo>
                      <a:lnTo>
                        <a:pt x="3509" y="2655"/>
                      </a:lnTo>
                      <a:lnTo>
                        <a:pt x="3498" y="2683"/>
                      </a:lnTo>
                      <a:lnTo>
                        <a:pt x="3478" y="2706"/>
                      </a:lnTo>
                      <a:lnTo>
                        <a:pt x="3454" y="2721"/>
                      </a:lnTo>
                      <a:lnTo>
                        <a:pt x="3436" y="2741"/>
                      </a:lnTo>
                      <a:lnTo>
                        <a:pt x="3433" y="2784"/>
                      </a:lnTo>
                      <a:lnTo>
                        <a:pt x="3461" y="2896"/>
                      </a:lnTo>
                      <a:lnTo>
                        <a:pt x="3461" y="2929"/>
                      </a:lnTo>
                      <a:lnTo>
                        <a:pt x="3448" y="2949"/>
                      </a:lnTo>
                      <a:lnTo>
                        <a:pt x="3406" y="2948"/>
                      </a:lnTo>
                      <a:lnTo>
                        <a:pt x="3389" y="2951"/>
                      </a:lnTo>
                      <a:lnTo>
                        <a:pt x="3360" y="2980"/>
                      </a:lnTo>
                      <a:lnTo>
                        <a:pt x="3339" y="2989"/>
                      </a:lnTo>
                      <a:lnTo>
                        <a:pt x="3293" y="2986"/>
                      </a:lnTo>
                      <a:lnTo>
                        <a:pt x="3271" y="2998"/>
                      </a:lnTo>
                      <a:lnTo>
                        <a:pt x="3253" y="3046"/>
                      </a:lnTo>
                      <a:lnTo>
                        <a:pt x="3221" y="3109"/>
                      </a:lnTo>
                      <a:lnTo>
                        <a:pt x="3188" y="3156"/>
                      </a:lnTo>
                      <a:lnTo>
                        <a:pt x="3169" y="3203"/>
                      </a:lnTo>
                      <a:lnTo>
                        <a:pt x="2879" y="3348"/>
                      </a:lnTo>
                      <a:lnTo>
                        <a:pt x="2781" y="3418"/>
                      </a:lnTo>
                      <a:lnTo>
                        <a:pt x="2741" y="3459"/>
                      </a:lnTo>
                      <a:lnTo>
                        <a:pt x="2720" y="3488"/>
                      </a:lnTo>
                      <a:lnTo>
                        <a:pt x="2688" y="3551"/>
                      </a:lnTo>
                      <a:lnTo>
                        <a:pt x="2674" y="3558"/>
                      </a:lnTo>
                      <a:lnTo>
                        <a:pt x="2656" y="3550"/>
                      </a:lnTo>
                      <a:lnTo>
                        <a:pt x="2623" y="3528"/>
                      </a:lnTo>
                      <a:lnTo>
                        <a:pt x="2561" y="3525"/>
                      </a:lnTo>
                      <a:lnTo>
                        <a:pt x="2536" y="3465"/>
                      </a:lnTo>
                      <a:lnTo>
                        <a:pt x="2551" y="3420"/>
                      </a:lnTo>
                      <a:lnTo>
                        <a:pt x="2564" y="3398"/>
                      </a:lnTo>
                      <a:lnTo>
                        <a:pt x="2574" y="3370"/>
                      </a:lnTo>
                      <a:lnTo>
                        <a:pt x="2571" y="3354"/>
                      </a:lnTo>
                      <a:lnTo>
                        <a:pt x="2560" y="3346"/>
                      </a:lnTo>
                      <a:lnTo>
                        <a:pt x="2519" y="3331"/>
                      </a:lnTo>
                      <a:lnTo>
                        <a:pt x="2493" y="3303"/>
                      </a:lnTo>
                      <a:lnTo>
                        <a:pt x="2470" y="3291"/>
                      </a:lnTo>
                      <a:lnTo>
                        <a:pt x="2453" y="3288"/>
                      </a:lnTo>
                      <a:lnTo>
                        <a:pt x="2439" y="3293"/>
                      </a:lnTo>
                      <a:lnTo>
                        <a:pt x="2408" y="3321"/>
                      </a:lnTo>
                      <a:lnTo>
                        <a:pt x="2370" y="3331"/>
                      </a:lnTo>
                      <a:lnTo>
                        <a:pt x="2361" y="3339"/>
                      </a:lnTo>
                      <a:lnTo>
                        <a:pt x="2354" y="3386"/>
                      </a:lnTo>
                      <a:lnTo>
                        <a:pt x="2331" y="3396"/>
                      </a:lnTo>
                      <a:lnTo>
                        <a:pt x="2296" y="3396"/>
                      </a:lnTo>
                      <a:lnTo>
                        <a:pt x="2224" y="3376"/>
                      </a:lnTo>
                      <a:lnTo>
                        <a:pt x="2178" y="3348"/>
                      </a:lnTo>
                      <a:lnTo>
                        <a:pt x="2016" y="3210"/>
                      </a:lnTo>
                      <a:lnTo>
                        <a:pt x="1909" y="3276"/>
                      </a:lnTo>
                      <a:lnTo>
                        <a:pt x="1890" y="3294"/>
                      </a:lnTo>
                      <a:lnTo>
                        <a:pt x="1863" y="3305"/>
                      </a:lnTo>
                      <a:lnTo>
                        <a:pt x="1843" y="3294"/>
                      </a:lnTo>
                      <a:lnTo>
                        <a:pt x="1829" y="3270"/>
                      </a:lnTo>
                      <a:lnTo>
                        <a:pt x="1811" y="3210"/>
                      </a:lnTo>
                      <a:lnTo>
                        <a:pt x="1801" y="3190"/>
                      </a:lnTo>
                      <a:lnTo>
                        <a:pt x="1786" y="3178"/>
                      </a:lnTo>
                      <a:lnTo>
                        <a:pt x="1748" y="3169"/>
                      </a:lnTo>
                      <a:lnTo>
                        <a:pt x="1701" y="3168"/>
                      </a:lnTo>
                      <a:lnTo>
                        <a:pt x="1570" y="3184"/>
                      </a:lnTo>
                      <a:lnTo>
                        <a:pt x="1526" y="3216"/>
                      </a:lnTo>
                      <a:lnTo>
                        <a:pt x="1486" y="3281"/>
                      </a:lnTo>
                      <a:lnTo>
                        <a:pt x="1480" y="3309"/>
                      </a:lnTo>
                      <a:lnTo>
                        <a:pt x="1468" y="3331"/>
                      </a:lnTo>
                      <a:lnTo>
                        <a:pt x="1449" y="3351"/>
                      </a:lnTo>
                      <a:lnTo>
                        <a:pt x="1371" y="3404"/>
                      </a:lnTo>
                      <a:lnTo>
                        <a:pt x="1044" y="3535"/>
                      </a:lnTo>
                      <a:lnTo>
                        <a:pt x="989" y="3520"/>
                      </a:lnTo>
                      <a:lnTo>
                        <a:pt x="974" y="3505"/>
                      </a:lnTo>
                      <a:lnTo>
                        <a:pt x="964" y="3455"/>
                      </a:lnTo>
                      <a:lnTo>
                        <a:pt x="949" y="3439"/>
                      </a:lnTo>
                      <a:lnTo>
                        <a:pt x="921" y="3431"/>
                      </a:lnTo>
                      <a:lnTo>
                        <a:pt x="764" y="3455"/>
                      </a:lnTo>
                      <a:lnTo>
                        <a:pt x="641" y="3503"/>
                      </a:lnTo>
                      <a:lnTo>
                        <a:pt x="575" y="3559"/>
                      </a:lnTo>
                      <a:lnTo>
                        <a:pt x="524" y="3533"/>
                      </a:lnTo>
                      <a:lnTo>
                        <a:pt x="511" y="3445"/>
                      </a:lnTo>
                      <a:lnTo>
                        <a:pt x="556" y="3375"/>
                      </a:lnTo>
                      <a:lnTo>
                        <a:pt x="553" y="3359"/>
                      </a:lnTo>
                      <a:lnTo>
                        <a:pt x="516" y="3330"/>
                      </a:lnTo>
                      <a:lnTo>
                        <a:pt x="436" y="3209"/>
                      </a:lnTo>
                      <a:lnTo>
                        <a:pt x="413" y="3182"/>
                      </a:lnTo>
                      <a:lnTo>
                        <a:pt x="315" y="3121"/>
                      </a:lnTo>
                      <a:lnTo>
                        <a:pt x="285" y="3092"/>
                      </a:lnTo>
                      <a:lnTo>
                        <a:pt x="271" y="3065"/>
                      </a:lnTo>
                      <a:lnTo>
                        <a:pt x="254" y="3022"/>
                      </a:lnTo>
                      <a:lnTo>
                        <a:pt x="250" y="2999"/>
                      </a:lnTo>
                      <a:lnTo>
                        <a:pt x="251" y="2977"/>
                      </a:lnTo>
                      <a:lnTo>
                        <a:pt x="266" y="2934"/>
                      </a:lnTo>
                      <a:lnTo>
                        <a:pt x="258" y="2919"/>
                      </a:lnTo>
                      <a:lnTo>
                        <a:pt x="213" y="2898"/>
                      </a:lnTo>
                      <a:lnTo>
                        <a:pt x="189" y="2871"/>
                      </a:lnTo>
                      <a:lnTo>
                        <a:pt x="178" y="2845"/>
                      </a:lnTo>
                      <a:lnTo>
                        <a:pt x="174" y="2826"/>
                      </a:lnTo>
                      <a:lnTo>
                        <a:pt x="175" y="2794"/>
                      </a:lnTo>
                      <a:lnTo>
                        <a:pt x="241" y="2734"/>
                      </a:lnTo>
                      <a:lnTo>
                        <a:pt x="259" y="2723"/>
                      </a:lnTo>
                      <a:lnTo>
                        <a:pt x="276" y="2701"/>
                      </a:lnTo>
                      <a:lnTo>
                        <a:pt x="279" y="2673"/>
                      </a:lnTo>
                      <a:lnTo>
                        <a:pt x="266" y="2611"/>
                      </a:lnTo>
                      <a:lnTo>
                        <a:pt x="264" y="2580"/>
                      </a:lnTo>
                      <a:lnTo>
                        <a:pt x="279" y="2461"/>
                      </a:lnTo>
                      <a:lnTo>
                        <a:pt x="273" y="2428"/>
                      </a:lnTo>
                      <a:lnTo>
                        <a:pt x="246" y="2364"/>
                      </a:lnTo>
                      <a:lnTo>
                        <a:pt x="249" y="2340"/>
                      </a:lnTo>
                      <a:lnTo>
                        <a:pt x="276" y="2314"/>
                      </a:lnTo>
                      <a:lnTo>
                        <a:pt x="300" y="2304"/>
                      </a:lnTo>
                      <a:lnTo>
                        <a:pt x="329" y="2295"/>
                      </a:lnTo>
                      <a:lnTo>
                        <a:pt x="355" y="2284"/>
                      </a:lnTo>
                      <a:lnTo>
                        <a:pt x="385" y="2261"/>
                      </a:lnTo>
                      <a:lnTo>
                        <a:pt x="406" y="2240"/>
                      </a:lnTo>
                      <a:lnTo>
                        <a:pt x="416" y="2204"/>
                      </a:lnTo>
                      <a:lnTo>
                        <a:pt x="410" y="2134"/>
                      </a:lnTo>
                      <a:lnTo>
                        <a:pt x="414" y="2104"/>
                      </a:lnTo>
                      <a:lnTo>
                        <a:pt x="430" y="2081"/>
                      </a:lnTo>
                      <a:lnTo>
                        <a:pt x="464" y="2071"/>
                      </a:lnTo>
                      <a:lnTo>
                        <a:pt x="493" y="2067"/>
                      </a:lnTo>
                      <a:lnTo>
                        <a:pt x="525" y="2051"/>
                      </a:lnTo>
                      <a:lnTo>
                        <a:pt x="545" y="2024"/>
                      </a:lnTo>
                      <a:lnTo>
                        <a:pt x="576" y="1931"/>
                      </a:lnTo>
                      <a:lnTo>
                        <a:pt x="639" y="1855"/>
                      </a:lnTo>
                      <a:lnTo>
                        <a:pt x="631" y="1814"/>
                      </a:lnTo>
                      <a:lnTo>
                        <a:pt x="658" y="1794"/>
                      </a:lnTo>
                      <a:lnTo>
                        <a:pt x="685" y="1779"/>
                      </a:lnTo>
                      <a:lnTo>
                        <a:pt x="688" y="1766"/>
                      </a:lnTo>
                      <a:lnTo>
                        <a:pt x="654" y="1742"/>
                      </a:lnTo>
                      <a:lnTo>
                        <a:pt x="636" y="1724"/>
                      </a:lnTo>
                      <a:lnTo>
                        <a:pt x="613" y="1684"/>
                      </a:lnTo>
                      <a:lnTo>
                        <a:pt x="595" y="1670"/>
                      </a:lnTo>
                      <a:lnTo>
                        <a:pt x="580" y="1675"/>
                      </a:lnTo>
                      <a:lnTo>
                        <a:pt x="561" y="1710"/>
                      </a:lnTo>
                      <a:lnTo>
                        <a:pt x="545" y="1725"/>
                      </a:lnTo>
                      <a:lnTo>
                        <a:pt x="523" y="1732"/>
                      </a:lnTo>
                      <a:lnTo>
                        <a:pt x="495" y="1727"/>
                      </a:lnTo>
                      <a:lnTo>
                        <a:pt x="475" y="1706"/>
                      </a:lnTo>
                      <a:lnTo>
                        <a:pt x="445" y="1665"/>
                      </a:lnTo>
                      <a:lnTo>
                        <a:pt x="438" y="1637"/>
                      </a:lnTo>
                      <a:lnTo>
                        <a:pt x="438" y="1619"/>
                      </a:lnTo>
                      <a:lnTo>
                        <a:pt x="448" y="1605"/>
                      </a:lnTo>
                      <a:lnTo>
                        <a:pt x="479" y="1581"/>
                      </a:lnTo>
                      <a:lnTo>
                        <a:pt x="490" y="1566"/>
                      </a:lnTo>
                      <a:lnTo>
                        <a:pt x="499" y="1547"/>
                      </a:lnTo>
                      <a:lnTo>
                        <a:pt x="496" y="1467"/>
                      </a:lnTo>
                      <a:lnTo>
                        <a:pt x="479" y="1406"/>
                      </a:lnTo>
                      <a:lnTo>
                        <a:pt x="483" y="1375"/>
                      </a:lnTo>
                      <a:lnTo>
                        <a:pt x="503" y="1354"/>
                      </a:lnTo>
                      <a:lnTo>
                        <a:pt x="603" y="1332"/>
                      </a:lnTo>
                      <a:lnTo>
                        <a:pt x="620" y="1319"/>
                      </a:lnTo>
                      <a:lnTo>
                        <a:pt x="634" y="1295"/>
                      </a:lnTo>
                      <a:lnTo>
                        <a:pt x="660" y="1289"/>
                      </a:lnTo>
                      <a:lnTo>
                        <a:pt x="695" y="1271"/>
                      </a:lnTo>
                      <a:lnTo>
                        <a:pt x="660" y="1229"/>
                      </a:lnTo>
                      <a:lnTo>
                        <a:pt x="651" y="1204"/>
                      </a:lnTo>
                      <a:lnTo>
                        <a:pt x="645" y="1172"/>
                      </a:lnTo>
                      <a:lnTo>
                        <a:pt x="650" y="1141"/>
                      </a:lnTo>
                      <a:lnTo>
                        <a:pt x="658" y="1114"/>
                      </a:lnTo>
                      <a:lnTo>
                        <a:pt x="658" y="1094"/>
                      </a:lnTo>
                      <a:lnTo>
                        <a:pt x="641" y="1076"/>
                      </a:lnTo>
                      <a:lnTo>
                        <a:pt x="614" y="1069"/>
                      </a:lnTo>
                      <a:lnTo>
                        <a:pt x="568" y="1074"/>
                      </a:lnTo>
                      <a:lnTo>
                        <a:pt x="503" y="1094"/>
                      </a:lnTo>
                      <a:lnTo>
                        <a:pt x="481" y="1107"/>
                      </a:lnTo>
                      <a:lnTo>
                        <a:pt x="465" y="1127"/>
                      </a:lnTo>
                      <a:lnTo>
                        <a:pt x="436" y="1140"/>
                      </a:lnTo>
                      <a:lnTo>
                        <a:pt x="399" y="1146"/>
                      </a:lnTo>
                      <a:lnTo>
                        <a:pt x="318" y="1135"/>
                      </a:lnTo>
                      <a:lnTo>
                        <a:pt x="225" y="1180"/>
                      </a:lnTo>
                      <a:lnTo>
                        <a:pt x="196" y="1180"/>
                      </a:lnTo>
                      <a:lnTo>
                        <a:pt x="166" y="1170"/>
                      </a:lnTo>
                      <a:lnTo>
                        <a:pt x="141" y="1150"/>
                      </a:lnTo>
                      <a:lnTo>
                        <a:pt x="131" y="1120"/>
                      </a:lnTo>
                      <a:lnTo>
                        <a:pt x="128" y="1092"/>
                      </a:lnTo>
                      <a:lnTo>
                        <a:pt x="118" y="1076"/>
                      </a:lnTo>
                      <a:lnTo>
                        <a:pt x="85" y="1075"/>
                      </a:lnTo>
                      <a:lnTo>
                        <a:pt x="74" y="1069"/>
                      </a:lnTo>
                      <a:lnTo>
                        <a:pt x="76" y="1041"/>
                      </a:lnTo>
                      <a:lnTo>
                        <a:pt x="96" y="1004"/>
                      </a:lnTo>
                      <a:lnTo>
                        <a:pt x="89" y="987"/>
                      </a:lnTo>
                      <a:lnTo>
                        <a:pt x="78" y="975"/>
                      </a:lnTo>
                      <a:lnTo>
                        <a:pt x="0" y="949"/>
                      </a:lnTo>
                      <a:lnTo>
                        <a:pt x="29" y="726"/>
                      </a:lnTo>
                      <a:lnTo>
                        <a:pt x="89" y="639"/>
                      </a:lnTo>
                      <a:lnTo>
                        <a:pt x="124" y="606"/>
                      </a:lnTo>
                      <a:lnTo>
                        <a:pt x="159" y="557"/>
                      </a:lnTo>
                      <a:lnTo>
                        <a:pt x="171" y="516"/>
                      </a:lnTo>
                      <a:lnTo>
                        <a:pt x="170" y="484"/>
                      </a:lnTo>
                      <a:lnTo>
                        <a:pt x="148" y="451"/>
                      </a:lnTo>
                      <a:lnTo>
                        <a:pt x="143" y="439"/>
                      </a:lnTo>
                      <a:lnTo>
                        <a:pt x="151" y="416"/>
                      </a:lnTo>
                      <a:lnTo>
                        <a:pt x="169" y="391"/>
                      </a:lnTo>
                      <a:lnTo>
                        <a:pt x="184" y="352"/>
                      </a:lnTo>
                      <a:lnTo>
                        <a:pt x="209" y="337"/>
                      </a:lnTo>
                      <a:lnTo>
                        <a:pt x="235" y="337"/>
                      </a:lnTo>
                      <a:lnTo>
                        <a:pt x="291" y="355"/>
                      </a:lnTo>
                      <a:lnTo>
                        <a:pt x="321" y="356"/>
                      </a:lnTo>
                      <a:lnTo>
                        <a:pt x="351" y="349"/>
                      </a:lnTo>
                      <a:lnTo>
                        <a:pt x="381" y="326"/>
                      </a:lnTo>
                      <a:lnTo>
                        <a:pt x="399" y="294"/>
                      </a:lnTo>
                      <a:lnTo>
                        <a:pt x="409" y="261"/>
                      </a:lnTo>
                      <a:lnTo>
                        <a:pt x="410" y="227"/>
                      </a:lnTo>
                      <a:lnTo>
                        <a:pt x="398" y="197"/>
                      </a:lnTo>
                      <a:lnTo>
                        <a:pt x="384" y="175"/>
                      </a:lnTo>
                      <a:lnTo>
                        <a:pt x="379" y="151"/>
                      </a:lnTo>
                      <a:lnTo>
                        <a:pt x="389" y="132"/>
                      </a:lnTo>
                      <a:lnTo>
                        <a:pt x="405" y="122"/>
                      </a:lnTo>
                      <a:lnTo>
                        <a:pt x="433" y="96"/>
                      </a:lnTo>
                      <a:lnTo>
                        <a:pt x="489" y="126"/>
                      </a:lnTo>
                      <a:lnTo>
                        <a:pt x="583" y="226"/>
                      </a:lnTo>
                      <a:lnTo>
                        <a:pt x="619" y="241"/>
                      </a:lnTo>
                      <a:lnTo>
                        <a:pt x="651" y="237"/>
                      </a:lnTo>
                      <a:lnTo>
                        <a:pt x="951" y="112"/>
                      </a:lnTo>
                      <a:lnTo>
                        <a:pt x="1091" y="14"/>
                      </a:lnTo>
                      <a:lnTo>
                        <a:pt x="1168" y="0"/>
                      </a:lnTo>
                      <a:lnTo>
                        <a:pt x="1236" y="39"/>
                      </a:lnTo>
                      <a:lnTo>
                        <a:pt x="1288" y="149"/>
                      </a:lnTo>
                      <a:lnTo>
                        <a:pt x="1363" y="339"/>
                      </a:lnTo>
                      <a:lnTo>
                        <a:pt x="1460" y="414"/>
                      </a:lnTo>
                      <a:lnTo>
                        <a:pt x="1566" y="387"/>
                      </a:lnTo>
                      <a:lnTo>
                        <a:pt x="1673" y="272"/>
                      </a:lnTo>
                      <a:lnTo>
                        <a:pt x="1655" y="232"/>
                      </a:lnTo>
                      <a:lnTo>
                        <a:pt x="1694" y="207"/>
                      </a:lnTo>
                      <a:lnTo>
                        <a:pt x="1940" y="150"/>
                      </a:lnTo>
                      <a:lnTo>
                        <a:pt x="1986" y="159"/>
                      </a:lnTo>
                      <a:lnTo>
                        <a:pt x="2350" y="315"/>
                      </a:lnTo>
                      <a:lnTo>
                        <a:pt x="2426" y="320"/>
                      </a:lnTo>
                      <a:lnTo>
                        <a:pt x="2554" y="244"/>
                      </a:lnTo>
                      <a:lnTo>
                        <a:pt x="2623" y="224"/>
                      </a:lnTo>
                      <a:lnTo>
                        <a:pt x="2770" y="231"/>
                      </a:lnTo>
                      <a:lnTo>
                        <a:pt x="2828" y="221"/>
                      </a:lnTo>
                      <a:lnTo>
                        <a:pt x="2845" y="227"/>
                      </a:lnTo>
                      <a:lnTo>
                        <a:pt x="2864" y="254"/>
                      </a:lnTo>
                      <a:lnTo>
                        <a:pt x="2866" y="319"/>
                      </a:lnTo>
                      <a:lnTo>
                        <a:pt x="2933" y="330"/>
                      </a:lnTo>
                      <a:lnTo>
                        <a:pt x="3079" y="296"/>
                      </a:lnTo>
                      <a:lnTo>
                        <a:pt x="3149" y="297"/>
                      </a:lnTo>
                      <a:lnTo>
                        <a:pt x="3411" y="382"/>
                      </a:lnTo>
                      <a:lnTo>
                        <a:pt x="3610" y="540"/>
                      </a:lnTo>
                      <a:lnTo>
                        <a:pt x="3681" y="580"/>
                      </a:lnTo>
                      <a:lnTo>
                        <a:pt x="3749" y="593"/>
                      </a:lnTo>
                      <a:close/>
                    </a:path>
                  </a:pathLst>
                </a:custGeom>
                <a:ln>
                  <a:headEnd/>
                  <a:tailEnd/>
                </a:ln>
              </p:spPr>
              <p:style>
                <a:lnRef idx="3">
                  <a:schemeClr val="lt1"/>
                </a:lnRef>
                <a:fillRef idx="1">
                  <a:schemeClr val="accent1"/>
                </a:fillRef>
                <a:effectRef idx="1">
                  <a:schemeClr val="accent1"/>
                </a:effectRef>
                <a:fontRef idx="minor">
                  <a:schemeClr val="lt1"/>
                </a:fontRef>
              </p:style>
              <p:txBody>
                <a:bodyPr vert="horz" wrap="square" lIns="91440" tIns="45720" rIns="91440" bIns="45720" numCol="1" anchor="ctr" anchorCtr="0" compatLnSpc="1">
                  <a:prstTxWarp prst="textNoShape">
                    <a:avLst/>
                  </a:prstTxWarp>
                </a:bodyPr>
                <a:lstStyle>
                  <a:defPPr>
                    <a:defRPr lang="en-L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lang="en-US" sz="700"/>
                </a:p>
              </p:txBody>
            </p:sp>
            <p:sp>
              <p:nvSpPr>
                <p:cNvPr id="53" name="Taurages" descr="{&quot;Key&quot;:&quot;taurages&quot;,&quot;Name&quot;:&quot;Taurages&quot;,&quot;Value&quot;:1.0,&quot;Formula&quot;:&quot;&quot;,&quot;Text&quot;:&quot;&quot;,&quot;OfficeApplication&quot;:1,&quot;HasValue&quot;:true}">
                  <a:extLst>
                    <a:ext uri="{FF2B5EF4-FFF2-40B4-BE49-F238E27FC236}">
                      <a16:creationId xmlns:a16="http://schemas.microsoft.com/office/drawing/2014/main" id="{9CCD75C0-80BB-C7C5-9276-A42A7715D312}"/>
                    </a:ext>
                  </a:extLst>
                </p:cNvPr>
                <p:cNvSpPr>
                  <a:spLocks/>
                </p:cNvSpPr>
                <p:nvPr/>
              </p:nvSpPr>
              <p:spPr bwMode="auto">
                <a:xfrm>
                  <a:off x="2358" y="1875"/>
                  <a:ext cx="1201" cy="801"/>
                </a:xfrm>
                <a:custGeom>
                  <a:avLst/>
                  <a:gdLst>
                    <a:gd name="T0" fmla="*/ 1379 w 3532"/>
                    <a:gd name="T1" fmla="*/ 111 h 2355"/>
                    <a:gd name="T2" fmla="*/ 1441 w 3532"/>
                    <a:gd name="T3" fmla="*/ 217 h 2355"/>
                    <a:gd name="T4" fmla="*/ 1475 w 3532"/>
                    <a:gd name="T5" fmla="*/ 332 h 2355"/>
                    <a:gd name="T6" fmla="*/ 1706 w 3532"/>
                    <a:gd name="T7" fmla="*/ 570 h 2355"/>
                    <a:gd name="T8" fmla="*/ 1714 w 3532"/>
                    <a:gd name="T9" fmla="*/ 773 h 2355"/>
                    <a:gd name="T10" fmla="*/ 1879 w 3532"/>
                    <a:gd name="T11" fmla="*/ 954 h 2355"/>
                    <a:gd name="T12" fmla="*/ 1933 w 3532"/>
                    <a:gd name="T13" fmla="*/ 1031 h 2355"/>
                    <a:gd name="T14" fmla="*/ 2055 w 3532"/>
                    <a:gd name="T15" fmla="*/ 1099 h 2355"/>
                    <a:gd name="T16" fmla="*/ 2104 w 3532"/>
                    <a:gd name="T17" fmla="*/ 1164 h 2355"/>
                    <a:gd name="T18" fmla="*/ 2106 w 3532"/>
                    <a:gd name="T19" fmla="*/ 1305 h 2355"/>
                    <a:gd name="T20" fmla="*/ 2215 w 3532"/>
                    <a:gd name="T21" fmla="*/ 1454 h 2355"/>
                    <a:gd name="T22" fmla="*/ 2288 w 3532"/>
                    <a:gd name="T23" fmla="*/ 1430 h 2355"/>
                    <a:gd name="T24" fmla="*/ 2350 w 3532"/>
                    <a:gd name="T25" fmla="*/ 1363 h 2355"/>
                    <a:gd name="T26" fmla="*/ 2400 w 3532"/>
                    <a:gd name="T27" fmla="*/ 1360 h 2355"/>
                    <a:gd name="T28" fmla="*/ 2522 w 3532"/>
                    <a:gd name="T29" fmla="*/ 1535 h 2355"/>
                    <a:gd name="T30" fmla="*/ 2590 w 3532"/>
                    <a:gd name="T31" fmla="*/ 1596 h 2355"/>
                    <a:gd name="T32" fmla="*/ 2730 w 3532"/>
                    <a:gd name="T33" fmla="*/ 1554 h 2355"/>
                    <a:gd name="T34" fmla="*/ 2848 w 3532"/>
                    <a:gd name="T35" fmla="*/ 1534 h 2355"/>
                    <a:gd name="T36" fmla="*/ 2932 w 3532"/>
                    <a:gd name="T37" fmla="*/ 1595 h 2355"/>
                    <a:gd name="T38" fmla="*/ 3125 w 3532"/>
                    <a:gd name="T39" fmla="*/ 1670 h 2355"/>
                    <a:gd name="T40" fmla="*/ 3280 w 3532"/>
                    <a:gd name="T41" fmla="*/ 1715 h 2355"/>
                    <a:gd name="T42" fmla="*/ 3489 w 3532"/>
                    <a:gd name="T43" fmla="*/ 1715 h 2355"/>
                    <a:gd name="T44" fmla="*/ 3479 w 3532"/>
                    <a:gd name="T45" fmla="*/ 1883 h 2355"/>
                    <a:gd name="T46" fmla="*/ 3478 w 3532"/>
                    <a:gd name="T47" fmla="*/ 2055 h 2355"/>
                    <a:gd name="T48" fmla="*/ 3197 w 3532"/>
                    <a:gd name="T49" fmla="*/ 2303 h 2355"/>
                    <a:gd name="T50" fmla="*/ 2389 w 3532"/>
                    <a:gd name="T51" fmla="*/ 2236 h 2355"/>
                    <a:gd name="T52" fmla="*/ 2030 w 3532"/>
                    <a:gd name="T53" fmla="*/ 2275 h 2355"/>
                    <a:gd name="T54" fmla="*/ 1734 w 3532"/>
                    <a:gd name="T55" fmla="*/ 2354 h 2355"/>
                    <a:gd name="T56" fmla="*/ 1608 w 3532"/>
                    <a:gd name="T57" fmla="*/ 2329 h 2355"/>
                    <a:gd name="T58" fmla="*/ 968 w 3532"/>
                    <a:gd name="T59" fmla="*/ 2309 h 2355"/>
                    <a:gd name="T60" fmla="*/ 1004 w 3532"/>
                    <a:gd name="T61" fmla="*/ 2114 h 2355"/>
                    <a:gd name="T62" fmla="*/ 972 w 3532"/>
                    <a:gd name="T63" fmla="*/ 2005 h 2355"/>
                    <a:gd name="T64" fmla="*/ 830 w 3532"/>
                    <a:gd name="T65" fmla="*/ 1995 h 2355"/>
                    <a:gd name="T66" fmla="*/ 727 w 3532"/>
                    <a:gd name="T67" fmla="*/ 1931 h 2355"/>
                    <a:gd name="T68" fmla="*/ 593 w 3532"/>
                    <a:gd name="T69" fmla="*/ 2001 h 2355"/>
                    <a:gd name="T70" fmla="*/ 578 w 3532"/>
                    <a:gd name="T71" fmla="*/ 1901 h 2355"/>
                    <a:gd name="T72" fmla="*/ 503 w 3532"/>
                    <a:gd name="T73" fmla="*/ 1699 h 2355"/>
                    <a:gd name="T74" fmla="*/ 189 w 3532"/>
                    <a:gd name="T75" fmla="*/ 1566 h 2355"/>
                    <a:gd name="T76" fmla="*/ 399 w 3532"/>
                    <a:gd name="T77" fmla="*/ 1274 h 2355"/>
                    <a:gd name="T78" fmla="*/ 493 w 3532"/>
                    <a:gd name="T79" fmla="*/ 1088 h 2355"/>
                    <a:gd name="T80" fmla="*/ 318 w 3532"/>
                    <a:gd name="T81" fmla="*/ 975 h 2355"/>
                    <a:gd name="T82" fmla="*/ 197 w 3532"/>
                    <a:gd name="T83" fmla="*/ 965 h 2355"/>
                    <a:gd name="T84" fmla="*/ 99 w 3532"/>
                    <a:gd name="T85" fmla="*/ 729 h 2355"/>
                    <a:gd name="T86" fmla="*/ 35 w 3532"/>
                    <a:gd name="T87" fmla="*/ 523 h 2355"/>
                    <a:gd name="T88" fmla="*/ 127 w 3532"/>
                    <a:gd name="T89" fmla="*/ 396 h 2355"/>
                    <a:gd name="T90" fmla="*/ 404 w 3532"/>
                    <a:gd name="T91" fmla="*/ 295 h 2355"/>
                    <a:gd name="T92" fmla="*/ 518 w 3532"/>
                    <a:gd name="T93" fmla="*/ 220 h 2355"/>
                    <a:gd name="T94" fmla="*/ 543 w 3532"/>
                    <a:gd name="T95" fmla="*/ 94 h 2355"/>
                    <a:gd name="T96" fmla="*/ 650 w 3532"/>
                    <a:gd name="T97" fmla="*/ 86 h 2355"/>
                    <a:gd name="T98" fmla="*/ 988 w 3532"/>
                    <a:gd name="T99" fmla="*/ 0 h 2355"/>
                    <a:gd name="T100" fmla="*/ 1153 w 3532"/>
                    <a:gd name="T101" fmla="*/ 41 h 23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532" h="2355">
                      <a:moveTo>
                        <a:pt x="1365" y="34"/>
                      </a:moveTo>
                      <a:lnTo>
                        <a:pt x="1364" y="66"/>
                      </a:lnTo>
                      <a:lnTo>
                        <a:pt x="1368" y="85"/>
                      </a:lnTo>
                      <a:lnTo>
                        <a:pt x="1379" y="111"/>
                      </a:lnTo>
                      <a:lnTo>
                        <a:pt x="1403" y="138"/>
                      </a:lnTo>
                      <a:lnTo>
                        <a:pt x="1448" y="159"/>
                      </a:lnTo>
                      <a:lnTo>
                        <a:pt x="1456" y="174"/>
                      </a:lnTo>
                      <a:lnTo>
                        <a:pt x="1441" y="217"/>
                      </a:lnTo>
                      <a:lnTo>
                        <a:pt x="1440" y="239"/>
                      </a:lnTo>
                      <a:lnTo>
                        <a:pt x="1444" y="262"/>
                      </a:lnTo>
                      <a:lnTo>
                        <a:pt x="1461" y="305"/>
                      </a:lnTo>
                      <a:lnTo>
                        <a:pt x="1475" y="332"/>
                      </a:lnTo>
                      <a:lnTo>
                        <a:pt x="1505" y="361"/>
                      </a:lnTo>
                      <a:lnTo>
                        <a:pt x="1603" y="422"/>
                      </a:lnTo>
                      <a:lnTo>
                        <a:pt x="1626" y="449"/>
                      </a:lnTo>
                      <a:lnTo>
                        <a:pt x="1706" y="570"/>
                      </a:lnTo>
                      <a:lnTo>
                        <a:pt x="1743" y="599"/>
                      </a:lnTo>
                      <a:lnTo>
                        <a:pt x="1746" y="615"/>
                      </a:lnTo>
                      <a:lnTo>
                        <a:pt x="1701" y="685"/>
                      </a:lnTo>
                      <a:lnTo>
                        <a:pt x="1714" y="773"/>
                      </a:lnTo>
                      <a:lnTo>
                        <a:pt x="1765" y="799"/>
                      </a:lnTo>
                      <a:lnTo>
                        <a:pt x="1813" y="893"/>
                      </a:lnTo>
                      <a:lnTo>
                        <a:pt x="1836" y="924"/>
                      </a:lnTo>
                      <a:lnTo>
                        <a:pt x="1879" y="954"/>
                      </a:lnTo>
                      <a:lnTo>
                        <a:pt x="1924" y="963"/>
                      </a:lnTo>
                      <a:lnTo>
                        <a:pt x="1935" y="975"/>
                      </a:lnTo>
                      <a:lnTo>
                        <a:pt x="1941" y="998"/>
                      </a:lnTo>
                      <a:lnTo>
                        <a:pt x="1933" y="1031"/>
                      </a:lnTo>
                      <a:lnTo>
                        <a:pt x="1936" y="1069"/>
                      </a:lnTo>
                      <a:lnTo>
                        <a:pt x="1983" y="1110"/>
                      </a:lnTo>
                      <a:lnTo>
                        <a:pt x="2020" y="1113"/>
                      </a:lnTo>
                      <a:lnTo>
                        <a:pt x="2055" y="1099"/>
                      </a:lnTo>
                      <a:lnTo>
                        <a:pt x="2073" y="1097"/>
                      </a:lnTo>
                      <a:lnTo>
                        <a:pt x="2086" y="1107"/>
                      </a:lnTo>
                      <a:lnTo>
                        <a:pt x="2100" y="1135"/>
                      </a:lnTo>
                      <a:lnTo>
                        <a:pt x="2104" y="1164"/>
                      </a:lnTo>
                      <a:lnTo>
                        <a:pt x="2103" y="1195"/>
                      </a:lnTo>
                      <a:lnTo>
                        <a:pt x="2094" y="1250"/>
                      </a:lnTo>
                      <a:lnTo>
                        <a:pt x="2095" y="1276"/>
                      </a:lnTo>
                      <a:lnTo>
                        <a:pt x="2106" y="1305"/>
                      </a:lnTo>
                      <a:lnTo>
                        <a:pt x="2126" y="1332"/>
                      </a:lnTo>
                      <a:lnTo>
                        <a:pt x="2168" y="1365"/>
                      </a:lnTo>
                      <a:lnTo>
                        <a:pt x="2208" y="1410"/>
                      </a:lnTo>
                      <a:lnTo>
                        <a:pt x="2215" y="1454"/>
                      </a:lnTo>
                      <a:lnTo>
                        <a:pt x="2225" y="1470"/>
                      </a:lnTo>
                      <a:lnTo>
                        <a:pt x="2238" y="1475"/>
                      </a:lnTo>
                      <a:lnTo>
                        <a:pt x="2260" y="1464"/>
                      </a:lnTo>
                      <a:lnTo>
                        <a:pt x="2288" y="1430"/>
                      </a:lnTo>
                      <a:lnTo>
                        <a:pt x="2310" y="1415"/>
                      </a:lnTo>
                      <a:lnTo>
                        <a:pt x="2328" y="1385"/>
                      </a:lnTo>
                      <a:lnTo>
                        <a:pt x="2345" y="1374"/>
                      </a:lnTo>
                      <a:lnTo>
                        <a:pt x="2350" y="1363"/>
                      </a:lnTo>
                      <a:lnTo>
                        <a:pt x="2348" y="1326"/>
                      </a:lnTo>
                      <a:lnTo>
                        <a:pt x="2361" y="1321"/>
                      </a:lnTo>
                      <a:lnTo>
                        <a:pt x="2374" y="1330"/>
                      </a:lnTo>
                      <a:lnTo>
                        <a:pt x="2400" y="1360"/>
                      </a:lnTo>
                      <a:lnTo>
                        <a:pt x="2545" y="1474"/>
                      </a:lnTo>
                      <a:lnTo>
                        <a:pt x="2553" y="1489"/>
                      </a:lnTo>
                      <a:lnTo>
                        <a:pt x="2550" y="1505"/>
                      </a:lnTo>
                      <a:lnTo>
                        <a:pt x="2522" y="1535"/>
                      </a:lnTo>
                      <a:lnTo>
                        <a:pt x="2509" y="1559"/>
                      </a:lnTo>
                      <a:lnTo>
                        <a:pt x="2513" y="1581"/>
                      </a:lnTo>
                      <a:lnTo>
                        <a:pt x="2537" y="1596"/>
                      </a:lnTo>
                      <a:lnTo>
                        <a:pt x="2590" y="1596"/>
                      </a:lnTo>
                      <a:lnTo>
                        <a:pt x="2652" y="1585"/>
                      </a:lnTo>
                      <a:lnTo>
                        <a:pt x="2689" y="1556"/>
                      </a:lnTo>
                      <a:lnTo>
                        <a:pt x="2708" y="1551"/>
                      </a:lnTo>
                      <a:lnTo>
                        <a:pt x="2730" y="1554"/>
                      </a:lnTo>
                      <a:lnTo>
                        <a:pt x="2759" y="1565"/>
                      </a:lnTo>
                      <a:lnTo>
                        <a:pt x="2799" y="1560"/>
                      </a:lnTo>
                      <a:lnTo>
                        <a:pt x="2822" y="1554"/>
                      </a:lnTo>
                      <a:lnTo>
                        <a:pt x="2848" y="1534"/>
                      </a:lnTo>
                      <a:lnTo>
                        <a:pt x="2864" y="1533"/>
                      </a:lnTo>
                      <a:lnTo>
                        <a:pt x="2884" y="1541"/>
                      </a:lnTo>
                      <a:lnTo>
                        <a:pt x="2920" y="1569"/>
                      </a:lnTo>
                      <a:lnTo>
                        <a:pt x="2932" y="1595"/>
                      </a:lnTo>
                      <a:lnTo>
                        <a:pt x="2939" y="1640"/>
                      </a:lnTo>
                      <a:lnTo>
                        <a:pt x="2953" y="1656"/>
                      </a:lnTo>
                      <a:lnTo>
                        <a:pt x="2992" y="1670"/>
                      </a:lnTo>
                      <a:lnTo>
                        <a:pt x="3125" y="1670"/>
                      </a:lnTo>
                      <a:lnTo>
                        <a:pt x="3210" y="1654"/>
                      </a:lnTo>
                      <a:lnTo>
                        <a:pt x="3235" y="1661"/>
                      </a:lnTo>
                      <a:lnTo>
                        <a:pt x="3270" y="1691"/>
                      </a:lnTo>
                      <a:lnTo>
                        <a:pt x="3280" y="1715"/>
                      </a:lnTo>
                      <a:lnTo>
                        <a:pt x="3297" y="1730"/>
                      </a:lnTo>
                      <a:lnTo>
                        <a:pt x="3315" y="1734"/>
                      </a:lnTo>
                      <a:lnTo>
                        <a:pt x="3435" y="1706"/>
                      </a:lnTo>
                      <a:lnTo>
                        <a:pt x="3489" y="1715"/>
                      </a:lnTo>
                      <a:lnTo>
                        <a:pt x="3532" y="1768"/>
                      </a:lnTo>
                      <a:lnTo>
                        <a:pt x="3493" y="1816"/>
                      </a:lnTo>
                      <a:lnTo>
                        <a:pt x="3483" y="1846"/>
                      </a:lnTo>
                      <a:lnTo>
                        <a:pt x="3479" y="1883"/>
                      </a:lnTo>
                      <a:lnTo>
                        <a:pt x="3482" y="1951"/>
                      </a:lnTo>
                      <a:lnTo>
                        <a:pt x="3487" y="1991"/>
                      </a:lnTo>
                      <a:lnTo>
                        <a:pt x="3485" y="2026"/>
                      </a:lnTo>
                      <a:lnTo>
                        <a:pt x="3478" y="2055"/>
                      </a:lnTo>
                      <a:lnTo>
                        <a:pt x="3452" y="2094"/>
                      </a:lnTo>
                      <a:lnTo>
                        <a:pt x="3417" y="2160"/>
                      </a:lnTo>
                      <a:lnTo>
                        <a:pt x="3393" y="2275"/>
                      </a:lnTo>
                      <a:lnTo>
                        <a:pt x="3197" y="2303"/>
                      </a:lnTo>
                      <a:lnTo>
                        <a:pt x="2522" y="2176"/>
                      </a:lnTo>
                      <a:lnTo>
                        <a:pt x="2455" y="2194"/>
                      </a:lnTo>
                      <a:lnTo>
                        <a:pt x="2415" y="2213"/>
                      </a:lnTo>
                      <a:lnTo>
                        <a:pt x="2389" y="2236"/>
                      </a:lnTo>
                      <a:lnTo>
                        <a:pt x="2359" y="2256"/>
                      </a:lnTo>
                      <a:lnTo>
                        <a:pt x="2244" y="2224"/>
                      </a:lnTo>
                      <a:lnTo>
                        <a:pt x="2135" y="2239"/>
                      </a:lnTo>
                      <a:lnTo>
                        <a:pt x="2030" y="2275"/>
                      </a:lnTo>
                      <a:lnTo>
                        <a:pt x="2005" y="2294"/>
                      </a:lnTo>
                      <a:lnTo>
                        <a:pt x="1942" y="2322"/>
                      </a:lnTo>
                      <a:lnTo>
                        <a:pt x="1763" y="2355"/>
                      </a:lnTo>
                      <a:lnTo>
                        <a:pt x="1734" y="2354"/>
                      </a:lnTo>
                      <a:lnTo>
                        <a:pt x="1723" y="2349"/>
                      </a:lnTo>
                      <a:lnTo>
                        <a:pt x="1684" y="2320"/>
                      </a:lnTo>
                      <a:lnTo>
                        <a:pt x="1667" y="2301"/>
                      </a:lnTo>
                      <a:lnTo>
                        <a:pt x="1608" y="2329"/>
                      </a:lnTo>
                      <a:lnTo>
                        <a:pt x="1595" y="2315"/>
                      </a:lnTo>
                      <a:lnTo>
                        <a:pt x="1543" y="2285"/>
                      </a:lnTo>
                      <a:lnTo>
                        <a:pt x="1320" y="2352"/>
                      </a:lnTo>
                      <a:lnTo>
                        <a:pt x="968" y="2309"/>
                      </a:lnTo>
                      <a:lnTo>
                        <a:pt x="968" y="2227"/>
                      </a:lnTo>
                      <a:lnTo>
                        <a:pt x="972" y="2204"/>
                      </a:lnTo>
                      <a:lnTo>
                        <a:pt x="995" y="2149"/>
                      </a:lnTo>
                      <a:lnTo>
                        <a:pt x="1004" y="2114"/>
                      </a:lnTo>
                      <a:lnTo>
                        <a:pt x="1029" y="2068"/>
                      </a:lnTo>
                      <a:lnTo>
                        <a:pt x="1027" y="2024"/>
                      </a:lnTo>
                      <a:lnTo>
                        <a:pt x="989" y="2003"/>
                      </a:lnTo>
                      <a:lnTo>
                        <a:pt x="972" y="2005"/>
                      </a:lnTo>
                      <a:lnTo>
                        <a:pt x="934" y="2000"/>
                      </a:lnTo>
                      <a:lnTo>
                        <a:pt x="898" y="1989"/>
                      </a:lnTo>
                      <a:lnTo>
                        <a:pt x="854" y="1998"/>
                      </a:lnTo>
                      <a:lnTo>
                        <a:pt x="830" y="1995"/>
                      </a:lnTo>
                      <a:lnTo>
                        <a:pt x="808" y="1984"/>
                      </a:lnTo>
                      <a:lnTo>
                        <a:pt x="768" y="1945"/>
                      </a:lnTo>
                      <a:lnTo>
                        <a:pt x="748" y="1933"/>
                      </a:lnTo>
                      <a:lnTo>
                        <a:pt x="727" y="1931"/>
                      </a:lnTo>
                      <a:lnTo>
                        <a:pt x="672" y="1940"/>
                      </a:lnTo>
                      <a:lnTo>
                        <a:pt x="657" y="1948"/>
                      </a:lnTo>
                      <a:lnTo>
                        <a:pt x="618" y="1985"/>
                      </a:lnTo>
                      <a:lnTo>
                        <a:pt x="593" y="2001"/>
                      </a:lnTo>
                      <a:lnTo>
                        <a:pt x="573" y="1998"/>
                      </a:lnTo>
                      <a:lnTo>
                        <a:pt x="564" y="1980"/>
                      </a:lnTo>
                      <a:lnTo>
                        <a:pt x="577" y="1920"/>
                      </a:lnTo>
                      <a:lnTo>
                        <a:pt x="578" y="1901"/>
                      </a:lnTo>
                      <a:lnTo>
                        <a:pt x="574" y="1879"/>
                      </a:lnTo>
                      <a:lnTo>
                        <a:pt x="542" y="1806"/>
                      </a:lnTo>
                      <a:lnTo>
                        <a:pt x="515" y="1723"/>
                      </a:lnTo>
                      <a:lnTo>
                        <a:pt x="503" y="1699"/>
                      </a:lnTo>
                      <a:lnTo>
                        <a:pt x="483" y="1679"/>
                      </a:lnTo>
                      <a:lnTo>
                        <a:pt x="280" y="1589"/>
                      </a:lnTo>
                      <a:lnTo>
                        <a:pt x="214" y="1579"/>
                      </a:lnTo>
                      <a:lnTo>
                        <a:pt x="189" y="1566"/>
                      </a:lnTo>
                      <a:lnTo>
                        <a:pt x="183" y="1536"/>
                      </a:lnTo>
                      <a:lnTo>
                        <a:pt x="204" y="1488"/>
                      </a:lnTo>
                      <a:lnTo>
                        <a:pt x="364" y="1305"/>
                      </a:lnTo>
                      <a:lnTo>
                        <a:pt x="399" y="1274"/>
                      </a:lnTo>
                      <a:lnTo>
                        <a:pt x="428" y="1241"/>
                      </a:lnTo>
                      <a:lnTo>
                        <a:pt x="444" y="1210"/>
                      </a:lnTo>
                      <a:lnTo>
                        <a:pt x="460" y="1106"/>
                      </a:lnTo>
                      <a:lnTo>
                        <a:pt x="493" y="1088"/>
                      </a:lnTo>
                      <a:lnTo>
                        <a:pt x="492" y="1056"/>
                      </a:lnTo>
                      <a:lnTo>
                        <a:pt x="473" y="1034"/>
                      </a:lnTo>
                      <a:lnTo>
                        <a:pt x="403" y="1015"/>
                      </a:lnTo>
                      <a:lnTo>
                        <a:pt x="318" y="975"/>
                      </a:lnTo>
                      <a:lnTo>
                        <a:pt x="274" y="939"/>
                      </a:lnTo>
                      <a:lnTo>
                        <a:pt x="253" y="929"/>
                      </a:lnTo>
                      <a:lnTo>
                        <a:pt x="234" y="933"/>
                      </a:lnTo>
                      <a:lnTo>
                        <a:pt x="197" y="965"/>
                      </a:lnTo>
                      <a:lnTo>
                        <a:pt x="175" y="966"/>
                      </a:lnTo>
                      <a:lnTo>
                        <a:pt x="153" y="941"/>
                      </a:lnTo>
                      <a:lnTo>
                        <a:pt x="109" y="758"/>
                      </a:lnTo>
                      <a:lnTo>
                        <a:pt x="99" y="729"/>
                      </a:lnTo>
                      <a:lnTo>
                        <a:pt x="68" y="694"/>
                      </a:lnTo>
                      <a:lnTo>
                        <a:pt x="57" y="666"/>
                      </a:lnTo>
                      <a:lnTo>
                        <a:pt x="43" y="543"/>
                      </a:lnTo>
                      <a:lnTo>
                        <a:pt x="35" y="523"/>
                      </a:lnTo>
                      <a:lnTo>
                        <a:pt x="4" y="496"/>
                      </a:lnTo>
                      <a:lnTo>
                        <a:pt x="0" y="460"/>
                      </a:lnTo>
                      <a:lnTo>
                        <a:pt x="110" y="411"/>
                      </a:lnTo>
                      <a:lnTo>
                        <a:pt x="127" y="396"/>
                      </a:lnTo>
                      <a:lnTo>
                        <a:pt x="145" y="354"/>
                      </a:lnTo>
                      <a:lnTo>
                        <a:pt x="135" y="320"/>
                      </a:lnTo>
                      <a:lnTo>
                        <a:pt x="377" y="285"/>
                      </a:lnTo>
                      <a:lnTo>
                        <a:pt x="404" y="295"/>
                      </a:lnTo>
                      <a:lnTo>
                        <a:pt x="432" y="298"/>
                      </a:lnTo>
                      <a:lnTo>
                        <a:pt x="455" y="290"/>
                      </a:lnTo>
                      <a:lnTo>
                        <a:pt x="507" y="238"/>
                      </a:lnTo>
                      <a:lnTo>
                        <a:pt x="518" y="220"/>
                      </a:lnTo>
                      <a:lnTo>
                        <a:pt x="520" y="204"/>
                      </a:lnTo>
                      <a:lnTo>
                        <a:pt x="519" y="159"/>
                      </a:lnTo>
                      <a:lnTo>
                        <a:pt x="527" y="131"/>
                      </a:lnTo>
                      <a:lnTo>
                        <a:pt x="543" y="94"/>
                      </a:lnTo>
                      <a:lnTo>
                        <a:pt x="568" y="84"/>
                      </a:lnTo>
                      <a:lnTo>
                        <a:pt x="595" y="93"/>
                      </a:lnTo>
                      <a:lnTo>
                        <a:pt x="623" y="93"/>
                      </a:lnTo>
                      <a:lnTo>
                        <a:pt x="650" y="86"/>
                      </a:lnTo>
                      <a:lnTo>
                        <a:pt x="687" y="59"/>
                      </a:lnTo>
                      <a:lnTo>
                        <a:pt x="760" y="26"/>
                      </a:lnTo>
                      <a:lnTo>
                        <a:pt x="935" y="5"/>
                      </a:lnTo>
                      <a:lnTo>
                        <a:pt x="988" y="0"/>
                      </a:lnTo>
                      <a:lnTo>
                        <a:pt x="1052" y="31"/>
                      </a:lnTo>
                      <a:lnTo>
                        <a:pt x="1077" y="38"/>
                      </a:lnTo>
                      <a:lnTo>
                        <a:pt x="1129" y="34"/>
                      </a:lnTo>
                      <a:lnTo>
                        <a:pt x="1153" y="41"/>
                      </a:lnTo>
                      <a:lnTo>
                        <a:pt x="1178" y="55"/>
                      </a:lnTo>
                      <a:lnTo>
                        <a:pt x="1203" y="60"/>
                      </a:lnTo>
                      <a:lnTo>
                        <a:pt x="1365" y="34"/>
                      </a:lnTo>
                      <a:close/>
                    </a:path>
                  </a:pathLst>
                </a:custGeom>
                <a:ln>
                  <a:headEnd/>
                  <a:tailEnd/>
                </a:ln>
              </p:spPr>
              <p:style>
                <a:lnRef idx="3">
                  <a:schemeClr val="lt1"/>
                </a:lnRef>
                <a:fillRef idx="1">
                  <a:schemeClr val="accent1"/>
                </a:fillRef>
                <a:effectRef idx="1">
                  <a:schemeClr val="accent1"/>
                </a:effectRef>
                <a:fontRef idx="minor">
                  <a:schemeClr val="lt1"/>
                </a:fontRef>
              </p:style>
              <p:txBody>
                <a:bodyPr vert="horz" wrap="square" lIns="91440" tIns="45720" rIns="91440" bIns="45720" numCol="1" anchor="ctr" anchorCtr="0" compatLnSpc="1">
                  <a:prstTxWarp prst="textNoShape">
                    <a:avLst/>
                  </a:prstTxWarp>
                </a:bodyPr>
                <a:lstStyle>
                  <a:defPPr>
                    <a:defRPr lang="en-L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lang="en-US" sz="700"/>
                </a:p>
              </p:txBody>
            </p:sp>
            <p:sp>
              <p:nvSpPr>
                <p:cNvPr id="54" name="Utenos" descr="{&quot;Key&quot;:&quot;utenos&quot;,&quot;Name&quot;:&quot;Utenos&quot;,&quot;Value&quot;:1.0,&quot;Formula&quot;:&quot;&quot;,&quot;Text&quot;:&quot;&quot;,&quot;OfficeApplication&quot;:1,&quot;HasValue&quot;:true}">
                  <a:extLst>
                    <a:ext uri="{FF2B5EF4-FFF2-40B4-BE49-F238E27FC236}">
                      <a16:creationId xmlns:a16="http://schemas.microsoft.com/office/drawing/2014/main" id="{73DD9F6E-3787-6E7B-9461-0190D7BBA6E4}"/>
                    </a:ext>
                  </a:extLst>
                </p:cNvPr>
                <p:cNvSpPr>
                  <a:spLocks/>
                </p:cNvSpPr>
                <p:nvPr/>
              </p:nvSpPr>
              <p:spPr bwMode="auto">
                <a:xfrm>
                  <a:off x="4391" y="1525"/>
                  <a:ext cx="1567" cy="1190"/>
                </a:xfrm>
                <a:custGeom>
                  <a:avLst/>
                  <a:gdLst>
                    <a:gd name="T0" fmla="*/ 4379 w 4607"/>
                    <a:gd name="T1" fmla="*/ 2564 h 3496"/>
                    <a:gd name="T2" fmla="*/ 4113 w 4607"/>
                    <a:gd name="T3" fmla="*/ 2689 h 3496"/>
                    <a:gd name="T4" fmla="*/ 3366 w 4607"/>
                    <a:gd name="T5" fmla="*/ 2653 h 3496"/>
                    <a:gd name="T6" fmla="*/ 3235 w 4607"/>
                    <a:gd name="T7" fmla="*/ 2671 h 3496"/>
                    <a:gd name="T8" fmla="*/ 3254 w 4607"/>
                    <a:gd name="T9" fmla="*/ 2509 h 3496"/>
                    <a:gd name="T10" fmla="*/ 2994 w 4607"/>
                    <a:gd name="T11" fmla="*/ 2427 h 3496"/>
                    <a:gd name="T12" fmla="*/ 2905 w 4607"/>
                    <a:gd name="T13" fmla="*/ 2531 h 3496"/>
                    <a:gd name="T14" fmla="*/ 2785 w 4607"/>
                    <a:gd name="T15" fmla="*/ 2553 h 3496"/>
                    <a:gd name="T16" fmla="*/ 2660 w 4607"/>
                    <a:gd name="T17" fmla="*/ 2511 h 3496"/>
                    <a:gd name="T18" fmla="*/ 2436 w 4607"/>
                    <a:gd name="T19" fmla="*/ 2437 h 3496"/>
                    <a:gd name="T20" fmla="*/ 2164 w 4607"/>
                    <a:gd name="T21" fmla="*/ 2673 h 3496"/>
                    <a:gd name="T22" fmla="*/ 2187 w 4607"/>
                    <a:gd name="T23" fmla="*/ 2874 h 3496"/>
                    <a:gd name="T24" fmla="*/ 2372 w 4607"/>
                    <a:gd name="T25" fmla="*/ 3059 h 3496"/>
                    <a:gd name="T26" fmla="*/ 2385 w 4607"/>
                    <a:gd name="T27" fmla="*/ 3176 h 3496"/>
                    <a:gd name="T28" fmla="*/ 2379 w 4607"/>
                    <a:gd name="T29" fmla="*/ 3269 h 3496"/>
                    <a:gd name="T30" fmla="*/ 2336 w 4607"/>
                    <a:gd name="T31" fmla="*/ 3393 h 3496"/>
                    <a:gd name="T32" fmla="*/ 2095 w 4607"/>
                    <a:gd name="T33" fmla="*/ 3332 h 3496"/>
                    <a:gd name="T34" fmla="*/ 1491 w 4607"/>
                    <a:gd name="T35" fmla="*/ 3491 h 3496"/>
                    <a:gd name="T36" fmla="*/ 1190 w 4607"/>
                    <a:gd name="T37" fmla="*/ 3282 h 3496"/>
                    <a:gd name="T38" fmla="*/ 1064 w 4607"/>
                    <a:gd name="T39" fmla="*/ 3168 h 3496"/>
                    <a:gd name="T40" fmla="*/ 1195 w 4607"/>
                    <a:gd name="T41" fmla="*/ 2968 h 3496"/>
                    <a:gd name="T42" fmla="*/ 1316 w 4607"/>
                    <a:gd name="T43" fmla="*/ 2887 h 3496"/>
                    <a:gd name="T44" fmla="*/ 1142 w 4607"/>
                    <a:gd name="T45" fmla="*/ 2790 h 3496"/>
                    <a:gd name="T46" fmla="*/ 1142 w 4607"/>
                    <a:gd name="T47" fmla="*/ 2664 h 3496"/>
                    <a:gd name="T48" fmla="*/ 1082 w 4607"/>
                    <a:gd name="T49" fmla="*/ 2578 h 3496"/>
                    <a:gd name="T50" fmla="*/ 931 w 4607"/>
                    <a:gd name="T51" fmla="*/ 2495 h 3496"/>
                    <a:gd name="T52" fmla="*/ 726 w 4607"/>
                    <a:gd name="T53" fmla="*/ 2393 h 3496"/>
                    <a:gd name="T54" fmla="*/ 686 w 4607"/>
                    <a:gd name="T55" fmla="*/ 2245 h 3496"/>
                    <a:gd name="T56" fmla="*/ 519 w 4607"/>
                    <a:gd name="T57" fmla="*/ 2283 h 3496"/>
                    <a:gd name="T58" fmla="*/ 354 w 4607"/>
                    <a:gd name="T59" fmla="*/ 2190 h 3496"/>
                    <a:gd name="T60" fmla="*/ 297 w 4607"/>
                    <a:gd name="T61" fmla="*/ 2052 h 3496"/>
                    <a:gd name="T62" fmla="*/ 360 w 4607"/>
                    <a:gd name="T63" fmla="*/ 1962 h 3496"/>
                    <a:gd name="T64" fmla="*/ 41 w 4607"/>
                    <a:gd name="T65" fmla="*/ 1552 h 3496"/>
                    <a:gd name="T66" fmla="*/ 50 w 4607"/>
                    <a:gd name="T67" fmla="*/ 1380 h 3496"/>
                    <a:gd name="T68" fmla="*/ 102 w 4607"/>
                    <a:gd name="T69" fmla="*/ 1237 h 3496"/>
                    <a:gd name="T70" fmla="*/ 1 w 4607"/>
                    <a:gd name="T71" fmla="*/ 1133 h 3496"/>
                    <a:gd name="T72" fmla="*/ 132 w 4607"/>
                    <a:gd name="T73" fmla="*/ 1137 h 3496"/>
                    <a:gd name="T74" fmla="*/ 174 w 4607"/>
                    <a:gd name="T75" fmla="*/ 1044 h 3496"/>
                    <a:gd name="T76" fmla="*/ 264 w 4607"/>
                    <a:gd name="T77" fmla="*/ 919 h 3496"/>
                    <a:gd name="T78" fmla="*/ 426 w 4607"/>
                    <a:gd name="T79" fmla="*/ 927 h 3496"/>
                    <a:gd name="T80" fmla="*/ 555 w 4607"/>
                    <a:gd name="T81" fmla="*/ 879 h 3496"/>
                    <a:gd name="T82" fmla="*/ 862 w 4607"/>
                    <a:gd name="T83" fmla="*/ 874 h 3496"/>
                    <a:gd name="T84" fmla="*/ 929 w 4607"/>
                    <a:gd name="T85" fmla="*/ 1003 h 3496"/>
                    <a:gd name="T86" fmla="*/ 1289 w 4607"/>
                    <a:gd name="T87" fmla="*/ 912 h 3496"/>
                    <a:gd name="T88" fmla="*/ 1410 w 4607"/>
                    <a:gd name="T89" fmla="*/ 890 h 3496"/>
                    <a:gd name="T90" fmla="*/ 1630 w 4607"/>
                    <a:gd name="T91" fmla="*/ 738 h 3496"/>
                    <a:gd name="T92" fmla="*/ 1694 w 4607"/>
                    <a:gd name="T93" fmla="*/ 828 h 3496"/>
                    <a:gd name="T94" fmla="*/ 1781 w 4607"/>
                    <a:gd name="T95" fmla="*/ 825 h 3496"/>
                    <a:gd name="T96" fmla="*/ 2199 w 4607"/>
                    <a:gd name="T97" fmla="*/ 803 h 3496"/>
                    <a:gd name="T98" fmla="*/ 2340 w 4607"/>
                    <a:gd name="T99" fmla="*/ 748 h 3496"/>
                    <a:gd name="T100" fmla="*/ 2486 w 4607"/>
                    <a:gd name="T101" fmla="*/ 699 h 3496"/>
                    <a:gd name="T102" fmla="*/ 2622 w 4607"/>
                    <a:gd name="T103" fmla="*/ 410 h 3496"/>
                    <a:gd name="T104" fmla="*/ 2740 w 4607"/>
                    <a:gd name="T105" fmla="*/ 244 h 3496"/>
                    <a:gd name="T106" fmla="*/ 2825 w 4607"/>
                    <a:gd name="T107" fmla="*/ 0 h 3496"/>
                    <a:gd name="T108" fmla="*/ 3389 w 4607"/>
                    <a:gd name="T109" fmla="*/ 612 h 3496"/>
                    <a:gd name="T110" fmla="*/ 4170 w 4607"/>
                    <a:gd name="T111" fmla="*/ 1103 h 3496"/>
                    <a:gd name="T112" fmla="*/ 4131 w 4607"/>
                    <a:gd name="T113" fmla="*/ 1540 h 3496"/>
                    <a:gd name="T114" fmla="*/ 4061 w 4607"/>
                    <a:gd name="T115" fmla="*/ 1882 h 3496"/>
                    <a:gd name="T116" fmla="*/ 3874 w 4607"/>
                    <a:gd name="T117" fmla="*/ 2269 h 3496"/>
                    <a:gd name="T118" fmla="*/ 4059 w 4607"/>
                    <a:gd name="T119" fmla="*/ 2450 h 3496"/>
                    <a:gd name="T120" fmla="*/ 4584 w 4607"/>
                    <a:gd name="T121" fmla="*/ 2638 h 34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4607" h="3496">
                      <a:moveTo>
                        <a:pt x="4479" y="2692"/>
                      </a:moveTo>
                      <a:lnTo>
                        <a:pt x="4473" y="2677"/>
                      </a:lnTo>
                      <a:lnTo>
                        <a:pt x="4428" y="2594"/>
                      </a:lnTo>
                      <a:lnTo>
                        <a:pt x="4409" y="2579"/>
                      </a:lnTo>
                      <a:lnTo>
                        <a:pt x="4379" y="2564"/>
                      </a:lnTo>
                      <a:lnTo>
                        <a:pt x="4349" y="2564"/>
                      </a:lnTo>
                      <a:lnTo>
                        <a:pt x="4251" y="2594"/>
                      </a:lnTo>
                      <a:lnTo>
                        <a:pt x="4233" y="2607"/>
                      </a:lnTo>
                      <a:lnTo>
                        <a:pt x="4218" y="2623"/>
                      </a:lnTo>
                      <a:lnTo>
                        <a:pt x="4113" y="2689"/>
                      </a:lnTo>
                      <a:lnTo>
                        <a:pt x="3875" y="2758"/>
                      </a:lnTo>
                      <a:lnTo>
                        <a:pt x="3589" y="2744"/>
                      </a:lnTo>
                      <a:lnTo>
                        <a:pt x="3483" y="2719"/>
                      </a:lnTo>
                      <a:lnTo>
                        <a:pt x="3406" y="2671"/>
                      </a:lnTo>
                      <a:lnTo>
                        <a:pt x="3366" y="2653"/>
                      </a:lnTo>
                      <a:lnTo>
                        <a:pt x="3341" y="2654"/>
                      </a:lnTo>
                      <a:lnTo>
                        <a:pt x="3321" y="2663"/>
                      </a:lnTo>
                      <a:lnTo>
                        <a:pt x="3300" y="2678"/>
                      </a:lnTo>
                      <a:lnTo>
                        <a:pt x="3263" y="2686"/>
                      </a:lnTo>
                      <a:lnTo>
                        <a:pt x="3235" y="2671"/>
                      </a:lnTo>
                      <a:lnTo>
                        <a:pt x="3221" y="2634"/>
                      </a:lnTo>
                      <a:lnTo>
                        <a:pt x="3224" y="2598"/>
                      </a:lnTo>
                      <a:lnTo>
                        <a:pt x="3239" y="2562"/>
                      </a:lnTo>
                      <a:lnTo>
                        <a:pt x="3253" y="2536"/>
                      </a:lnTo>
                      <a:lnTo>
                        <a:pt x="3254" y="2509"/>
                      </a:lnTo>
                      <a:lnTo>
                        <a:pt x="3240" y="2483"/>
                      </a:lnTo>
                      <a:lnTo>
                        <a:pt x="3213" y="2457"/>
                      </a:lnTo>
                      <a:lnTo>
                        <a:pt x="3156" y="2429"/>
                      </a:lnTo>
                      <a:lnTo>
                        <a:pt x="3128" y="2422"/>
                      </a:lnTo>
                      <a:lnTo>
                        <a:pt x="2994" y="2427"/>
                      </a:lnTo>
                      <a:lnTo>
                        <a:pt x="2974" y="2433"/>
                      </a:lnTo>
                      <a:lnTo>
                        <a:pt x="2946" y="2457"/>
                      </a:lnTo>
                      <a:lnTo>
                        <a:pt x="2937" y="2471"/>
                      </a:lnTo>
                      <a:lnTo>
                        <a:pt x="2917" y="2514"/>
                      </a:lnTo>
                      <a:lnTo>
                        <a:pt x="2905" y="2531"/>
                      </a:lnTo>
                      <a:lnTo>
                        <a:pt x="2884" y="2548"/>
                      </a:lnTo>
                      <a:lnTo>
                        <a:pt x="2856" y="2563"/>
                      </a:lnTo>
                      <a:lnTo>
                        <a:pt x="2819" y="2572"/>
                      </a:lnTo>
                      <a:lnTo>
                        <a:pt x="2796" y="2566"/>
                      </a:lnTo>
                      <a:lnTo>
                        <a:pt x="2785" y="2553"/>
                      </a:lnTo>
                      <a:lnTo>
                        <a:pt x="2776" y="2522"/>
                      </a:lnTo>
                      <a:lnTo>
                        <a:pt x="2761" y="2503"/>
                      </a:lnTo>
                      <a:lnTo>
                        <a:pt x="2746" y="2501"/>
                      </a:lnTo>
                      <a:lnTo>
                        <a:pt x="2685" y="2517"/>
                      </a:lnTo>
                      <a:lnTo>
                        <a:pt x="2660" y="2511"/>
                      </a:lnTo>
                      <a:lnTo>
                        <a:pt x="2641" y="2493"/>
                      </a:lnTo>
                      <a:lnTo>
                        <a:pt x="2620" y="2451"/>
                      </a:lnTo>
                      <a:lnTo>
                        <a:pt x="2595" y="2418"/>
                      </a:lnTo>
                      <a:lnTo>
                        <a:pt x="2514" y="2463"/>
                      </a:lnTo>
                      <a:lnTo>
                        <a:pt x="2436" y="2437"/>
                      </a:lnTo>
                      <a:lnTo>
                        <a:pt x="2344" y="2378"/>
                      </a:lnTo>
                      <a:lnTo>
                        <a:pt x="2301" y="2528"/>
                      </a:lnTo>
                      <a:lnTo>
                        <a:pt x="2289" y="2559"/>
                      </a:lnTo>
                      <a:lnTo>
                        <a:pt x="2224" y="2634"/>
                      </a:lnTo>
                      <a:lnTo>
                        <a:pt x="2164" y="2673"/>
                      </a:lnTo>
                      <a:lnTo>
                        <a:pt x="2152" y="2694"/>
                      </a:lnTo>
                      <a:lnTo>
                        <a:pt x="2146" y="2719"/>
                      </a:lnTo>
                      <a:lnTo>
                        <a:pt x="2139" y="2776"/>
                      </a:lnTo>
                      <a:lnTo>
                        <a:pt x="2155" y="2833"/>
                      </a:lnTo>
                      <a:lnTo>
                        <a:pt x="2187" y="2874"/>
                      </a:lnTo>
                      <a:lnTo>
                        <a:pt x="2251" y="2934"/>
                      </a:lnTo>
                      <a:lnTo>
                        <a:pt x="2277" y="2977"/>
                      </a:lnTo>
                      <a:lnTo>
                        <a:pt x="2311" y="3019"/>
                      </a:lnTo>
                      <a:lnTo>
                        <a:pt x="2334" y="3038"/>
                      </a:lnTo>
                      <a:lnTo>
                        <a:pt x="2372" y="3059"/>
                      </a:lnTo>
                      <a:lnTo>
                        <a:pt x="2409" y="3087"/>
                      </a:lnTo>
                      <a:lnTo>
                        <a:pt x="2431" y="3094"/>
                      </a:lnTo>
                      <a:lnTo>
                        <a:pt x="2442" y="3111"/>
                      </a:lnTo>
                      <a:lnTo>
                        <a:pt x="2436" y="3133"/>
                      </a:lnTo>
                      <a:lnTo>
                        <a:pt x="2385" y="3176"/>
                      </a:lnTo>
                      <a:lnTo>
                        <a:pt x="2377" y="3197"/>
                      </a:lnTo>
                      <a:lnTo>
                        <a:pt x="2381" y="3214"/>
                      </a:lnTo>
                      <a:lnTo>
                        <a:pt x="2401" y="3236"/>
                      </a:lnTo>
                      <a:lnTo>
                        <a:pt x="2395" y="3251"/>
                      </a:lnTo>
                      <a:lnTo>
                        <a:pt x="2379" y="3269"/>
                      </a:lnTo>
                      <a:lnTo>
                        <a:pt x="2336" y="3308"/>
                      </a:lnTo>
                      <a:lnTo>
                        <a:pt x="2332" y="3337"/>
                      </a:lnTo>
                      <a:lnTo>
                        <a:pt x="2336" y="3364"/>
                      </a:lnTo>
                      <a:lnTo>
                        <a:pt x="2347" y="3383"/>
                      </a:lnTo>
                      <a:lnTo>
                        <a:pt x="2336" y="3393"/>
                      </a:lnTo>
                      <a:lnTo>
                        <a:pt x="2307" y="3396"/>
                      </a:lnTo>
                      <a:lnTo>
                        <a:pt x="2192" y="3373"/>
                      </a:lnTo>
                      <a:lnTo>
                        <a:pt x="2174" y="3362"/>
                      </a:lnTo>
                      <a:lnTo>
                        <a:pt x="2161" y="3333"/>
                      </a:lnTo>
                      <a:lnTo>
                        <a:pt x="2095" y="3332"/>
                      </a:lnTo>
                      <a:lnTo>
                        <a:pt x="1875" y="3384"/>
                      </a:lnTo>
                      <a:lnTo>
                        <a:pt x="1585" y="3474"/>
                      </a:lnTo>
                      <a:lnTo>
                        <a:pt x="1557" y="3489"/>
                      </a:lnTo>
                      <a:lnTo>
                        <a:pt x="1526" y="3496"/>
                      </a:lnTo>
                      <a:lnTo>
                        <a:pt x="1491" y="3491"/>
                      </a:lnTo>
                      <a:lnTo>
                        <a:pt x="1357" y="3443"/>
                      </a:lnTo>
                      <a:lnTo>
                        <a:pt x="1256" y="3441"/>
                      </a:lnTo>
                      <a:lnTo>
                        <a:pt x="1244" y="3356"/>
                      </a:lnTo>
                      <a:lnTo>
                        <a:pt x="1226" y="3310"/>
                      </a:lnTo>
                      <a:lnTo>
                        <a:pt x="1190" y="3282"/>
                      </a:lnTo>
                      <a:lnTo>
                        <a:pt x="1159" y="3265"/>
                      </a:lnTo>
                      <a:lnTo>
                        <a:pt x="1072" y="3244"/>
                      </a:lnTo>
                      <a:lnTo>
                        <a:pt x="1057" y="3230"/>
                      </a:lnTo>
                      <a:lnTo>
                        <a:pt x="1052" y="3210"/>
                      </a:lnTo>
                      <a:lnTo>
                        <a:pt x="1064" y="3168"/>
                      </a:lnTo>
                      <a:lnTo>
                        <a:pt x="1076" y="3110"/>
                      </a:lnTo>
                      <a:lnTo>
                        <a:pt x="1072" y="3035"/>
                      </a:lnTo>
                      <a:lnTo>
                        <a:pt x="1144" y="3007"/>
                      </a:lnTo>
                      <a:lnTo>
                        <a:pt x="1164" y="2995"/>
                      </a:lnTo>
                      <a:lnTo>
                        <a:pt x="1195" y="2968"/>
                      </a:lnTo>
                      <a:lnTo>
                        <a:pt x="1231" y="2945"/>
                      </a:lnTo>
                      <a:lnTo>
                        <a:pt x="1255" y="2915"/>
                      </a:lnTo>
                      <a:lnTo>
                        <a:pt x="1275" y="2904"/>
                      </a:lnTo>
                      <a:lnTo>
                        <a:pt x="1300" y="2897"/>
                      </a:lnTo>
                      <a:lnTo>
                        <a:pt x="1316" y="2887"/>
                      </a:lnTo>
                      <a:lnTo>
                        <a:pt x="1320" y="2870"/>
                      </a:lnTo>
                      <a:lnTo>
                        <a:pt x="1291" y="2848"/>
                      </a:lnTo>
                      <a:lnTo>
                        <a:pt x="1189" y="2787"/>
                      </a:lnTo>
                      <a:lnTo>
                        <a:pt x="1164" y="2785"/>
                      </a:lnTo>
                      <a:lnTo>
                        <a:pt x="1142" y="2790"/>
                      </a:lnTo>
                      <a:lnTo>
                        <a:pt x="1121" y="2789"/>
                      </a:lnTo>
                      <a:lnTo>
                        <a:pt x="1107" y="2774"/>
                      </a:lnTo>
                      <a:lnTo>
                        <a:pt x="1100" y="2729"/>
                      </a:lnTo>
                      <a:lnTo>
                        <a:pt x="1109" y="2707"/>
                      </a:lnTo>
                      <a:lnTo>
                        <a:pt x="1142" y="2664"/>
                      </a:lnTo>
                      <a:lnTo>
                        <a:pt x="1160" y="2618"/>
                      </a:lnTo>
                      <a:lnTo>
                        <a:pt x="1159" y="2598"/>
                      </a:lnTo>
                      <a:lnTo>
                        <a:pt x="1146" y="2580"/>
                      </a:lnTo>
                      <a:lnTo>
                        <a:pt x="1111" y="2573"/>
                      </a:lnTo>
                      <a:lnTo>
                        <a:pt x="1082" y="2578"/>
                      </a:lnTo>
                      <a:lnTo>
                        <a:pt x="1057" y="2589"/>
                      </a:lnTo>
                      <a:lnTo>
                        <a:pt x="1037" y="2592"/>
                      </a:lnTo>
                      <a:lnTo>
                        <a:pt x="1016" y="2582"/>
                      </a:lnTo>
                      <a:lnTo>
                        <a:pt x="990" y="2542"/>
                      </a:lnTo>
                      <a:lnTo>
                        <a:pt x="931" y="2495"/>
                      </a:lnTo>
                      <a:lnTo>
                        <a:pt x="912" y="2475"/>
                      </a:lnTo>
                      <a:lnTo>
                        <a:pt x="902" y="2459"/>
                      </a:lnTo>
                      <a:lnTo>
                        <a:pt x="909" y="2385"/>
                      </a:lnTo>
                      <a:lnTo>
                        <a:pt x="746" y="2398"/>
                      </a:lnTo>
                      <a:lnTo>
                        <a:pt x="726" y="2393"/>
                      </a:lnTo>
                      <a:lnTo>
                        <a:pt x="706" y="2383"/>
                      </a:lnTo>
                      <a:lnTo>
                        <a:pt x="709" y="2309"/>
                      </a:lnTo>
                      <a:lnTo>
                        <a:pt x="706" y="2278"/>
                      </a:lnTo>
                      <a:lnTo>
                        <a:pt x="697" y="2253"/>
                      </a:lnTo>
                      <a:lnTo>
                        <a:pt x="686" y="2245"/>
                      </a:lnTo>
                      <a:lnTo>
                        <a:pt x="671" y="2247"/>
                      </a:lnTo>
                      <a:lnTo>
                        <a:pt x="586" y="2289"/>
                      </a:lnTo>
                      <a:lnTo>
                        <a:pt x="545" y="2300"/>
                      </a:lnTo>
                      <a:lnTo>
                        <a:pt x="526" y="2295"/>
                      </a:lnTo>
                      <a:lnTo>
                        <a:pt x="519" y="2283"/>
                      </a:lnTo>
                      <a:lnTo>
                        <a:pt x="522" y="2234"/>
                      </a:lnTo>
                      <a:lnTo>
                        <a:pt x="512" y="2213"/>
                      </a:lnTo>
                      <a:lnTo>
                        <a:pt x="491" y="2205"/>
                      </a:lnTo>
                      <a:lnTo>
                        <a:pt x="387" y="2203"/>
                      </a:lnTo>
                      <a:lnTo>
                        <a:pt x="354" y="2190"/>
                      </a:lnTo>
                      <a:lnTo>
                        <a:pt x="327" y="2170"/>
                      </a:lnTo>
                      <a:lnTo>
                        <a:pt x="304" y="2123"/>
                      </a:lnTo>
                      <a:lnTo>
                        <a:pt x="296" y="2098"/>
                      </a:lnTo>
                      <a:lnTo>
                        <a:pt x="295" y="2077"/>
                      </a:lnTo>
                      <a:lnTo>
                        <a:pt x="297" y="2052"/>
                      </a:lnTo>
                      <a:lnTo>
                        <a:pt x="305" y="2030"/>
                      </a:lnTo>
                      <a:lnTo>
                        <a:pt x="317" y="2014"/>
                      </a:lnTo>
                      <a:lnTo>
                        <a:pt x="347" y="1995"/>
                      </a:lnTo>
                      <a:lnTo>
                        <a:pt x="359" y="1983"/>
                      </a:lnTo>
                      <a:lnTo>
                        <a:pt x="360" y="1962"/>
                      </a:lnTo>
                      <a:lnTo>
                        <a:pt x="345" y="1929"/>
                      </a:lnTo>
                      <a:lnTo>
                        <a:pt x="294" y="1869"/>
                      </a:lnTo>
                      <a:lnTo>
                        <a:pt x="0" y="1645"/>
                      </a:lnTo>
                      <a:lnTo>
                        <a:pt x="41" y="1575"/>
                      </a:lnTo>
                      <a:lnTo>
                        <a:pt x="41" y="1552"/>
                      </a:lnTo>
                      <a:lnTo>
                        <a:pt x="35" y="1538"/>
                      </a:lnTo>
                      <a:lnTo>
                        <a:pt x="29" y="1510"/>
                      </a:lnTo>
                      <a:lnTo>
                        <a:pt x="26" y="1447"/>
                      </a:lnTo>
                      <a:lnTo>
                        <a:pt x="32" y="1412"/>
                      </a:lnTo>
                      <a:lnTo>
                        <a:pt x="50" y="1380"/>
                      </a:lnTo>
                      <a:lnTo>
                        <a:pt x="72" y="1358"/>
                      </a:lnTo>
                      <a:lnTo>
                        <a:pt x="110" y="1327"/>
                      </a:lnTo>
                      <a:lnTo>
                        <a:pt x="117" y="1308"/>
                      </a:lnTo>
                      <a:lnTo>
                        <a:pt x="116" y="1283"/>
                      </a:lnTo>
                      <a:lnTo>
                        <a:pt x="102" y="1237"/>
                      </a:lnTo>
                      <a:lnTo>
                        <a:pt x="81" y="1203"/>
                      </a:lnTo>
                      <a:lnTo>
                        <a:pt x="57" y="1180"/>
                      </a:lnTo>
                      <a:lnTo>
                        <a:pt x="29" y="1163"/>
                      </a:lnTo>
                      <a:lnTo>
                        <a:pt x="9" y="1148"/>
                      </a:lnTo>
                      <a:lnTo>
                        <a:pt x="1" y="1133"/>
                      </a:lnTo>
                      <a:lnTo>
                        <a:pt x="17" y="1118"/>
                      </a:lnTo>
                      <a:lnTo>
                        <a:pt x="80" y="1100"/>
                      </a:lnTo>
                      <a:lnTo>
                        <a:pt x="95" y="1109"/>
                      </a:lnTo>
                      <a:lnTo>
                        <a:pt x="109" y="1125"/>
                      </a:lnTo>
                      <a:lnTo>
                        <a:pt x="132" y="1137"/>
                      </a:lnTo>
                      <a:lnTo>
                        <a:pt x="156" y="1130"/>
                      </a:lnTo>
                      <a:lnTo>
                        <a:pt x="175" y="1110"/>
                      </a:lnTo>
                      <a:lnTo>
                        <a:pt x="185" y="1084"/>
                      </a:lnTo>
                      <a:lnTo>
                        <a:pt x="184" y="1067"/>
                      </a:lnTo>
                      <a:lnTo>
                        <a:pt x="174" y="1044"/>
                      </a:lnTo>
                      <a:lnTo>
                        <a:pt x="130" y="1009"/>
                      </a:lnTo>
                      <a:lnTo>
                        <a:pt x="117" y="992"/>
                      </a:lnTo>
                      <a:lnTo>
                        <a:pt x="127" y="945"/>
                      </a:lnTo>
                      <a:lnTo>
                        <a:pt x="125" y="898"/>
                      </a:lnTo>
                      <a:lnTo>
                        <a:pt x="264" y="919"/>
                      </a:lnTo>
                      <a:lnTo>
                        <a:pt x="287" y="914"/>
                      </a:lnTo>
                      <a:lnTo>
                        <a:pt x="320" y="900"/>
                      </a:lnTo>
                      <a:lnTo>
                        <a:pt x="346" y="898"/>
                      </a:lnTo>
                      <a:lnTo>
                        <a:pt x="407" y="924"/>
                      </a:lnTo>
                      <a:lnTo>
                        <a:pt x="426" y="927"/>
                      </a:lnTo>
                      <a:lnTo>
                        <a:pt x="444" y="914"/>
                      </a:lnTo>
                      <a:lnTo>
                        <a:pt x="459" y="888"/>
                      </a:lnTo>
                      <a:lnTo>
                        <a:pt x="470" y="878"/>
                      </a:lnTo>
                      <a:lnTo>
                        <a:pt x="487" y="873"/>
                      </a:lnTo>
                      <a:lnTo>
                        <a:pt x="555" y="879"/>
                      </a:lnTo>
                      <a:lnTo>
                        <a:pt x="585" y="875"/>
                      </a:lnTo>
                      <a:lnTo>
                        <a:pt x="625" y="853"/>
                      </a:lnTo>
                      <a:lnTo>
                        <a:pt x="689" y="837"/>
                      </a:lnTo>
                      <a:lnTo>
                        <a:pt x="822" y="848"/>
                      </a:lnTo>
                      <a:lnTo>
                        <a:pt x="862" y="874"/>
                      </a:lnTo>
                      <a:lnTo>
                        <a:pt x="885" y="910"/>
                      </a:lnTo>
                      <a:lnTo>
                        <a:pt x="897" y="927"/>
                      </a:lnTo>
                      <a:lnTo>
                        <a:pt x="929" y="954"/>
                      </a:lnTo>
                      <a:lnTo>
                        <a:pt x="935" y="969"/>
                      </a:lnTo>
                      <a:lnTo>
                        <a:pt x="929" y="1003"/>
                      </a:lnTo>
                      <a:lnTo>
                        <a:pt x="931" y="1014"/>
                      </a:lnTo>
                      <a:lnTo>
                        <a:pt x="951" y="1022"/>
                      </a:lnTo>
                      <a:lnTo>
                        <a:pt x="982" y="1020"/>
                      </a:lnTo>
                      <a:lnTo>
                        <a:pt x="1044" y="1009"/>
                      </a:lnTo>
                      <a:lnTo>
                        <a:pt x="1289" y="912"/>
                      </a:lnTo>
                      <a:lnTo>
                        <a:pt x="1329" y="908"/>
                      </a:lnTo>
                      <a:lnTo>
                        <a:pt x="1375" y="923"/>
                      </a:lnTo>
                      <a:lnTo>
                        <a:pt x="1395" y="925"/>
                      </a:lnTo>
                      <a:lnTo>
                        <a:pt x="1406" y="917"/>
                      </a:lnTo>
                      <a:lnTo>
                        <a:pt x="1410" y="890"/>
                      </a:lnTo>
                      <a:lnTo>
                        <a:pt x="1397" y="834"/>
                      </a:lnTo>
                      <a:lnTo>
                        <a:pt x="1412" y="807"/>
                      </a:lnTo>
                      <a:lnTo>
                        <a:pt x="1427" y="789"/>
                      </a:lnTo>
                      <a:lnTo>
                        <a:pt x="1589" y="697"/>
                      </a:lnTo>
                      <a:lnTo>
                        <a:pt x="1630" y="738"/>
                      </a:lnTo>
                      <a:lnTo>
                        <a:pt x="1639" y="765"/>
                      </a:lnTo>
                      <a:lnTo>
                        <a:pt x="1654" y="804"/>
                      </a:lnTo>
                      <a:lnTo>
                        <a:pt x="1667" y="823"/>
                      </a:lnTo>
                      <a:lnTo>
                        <a:pt x="1681" y="830"/>
                      </a:lnTo>
                      <a:lnTo>
                        <a:pt x="1694" y="828"/>
                      </a:lnTo>
                      <a:lnTo>
                        <a:pt x="1717" y="804"/>
                      </a:lnTo>
                      <a:lnTo>
                        <a:pt x="1732" y="793"/>
                      </a:lnTo>
                      <a:lnTo>
                        <a:pt x="1754" y="792"/>
                      </a:lnTo>
                      <a:lnTo>
                        <a:pt x="1772" y="808"/>
                      </a:lnTo>
                      <a:lnTo>
                        <a:pt x="1781" y="825"/>
                      </a:lnTo>
                      <a:lnTo>
                        <a:pt x="1820" y="887"/>
                      </a:lnTo>
                      <a:lnTo>
                        <a:pt x="1907" y="842"/>
                      </a:lnTo>
                      <a:lnTo>
                        <a:pt x="1940" y="818"/>
                      </a:lnTo>
                      <a:lnTo>
                        <a:pt x="1969" y="810"/>
                      </a:lnTo>
                      <a:lnTo>
                        <a:pt x="2199" y="803"/>
                      </a:lnTo>
                      <a:lnTo>
                        <a:pt x="2224" y="809"/>
                      </a:lnTo>
                      <a:lnTo>
                        <a:pt x="2231" y="818"/>
                      </a:lnTo>
                      <a:lnTo>
                        <a:pt x="2244" y="864"/>
                      </a:lnTo>
                      <a:lnTo>
                        <a:pt x="2324" y="772"/>
                      </a:lnTo>
                      <a:lnTo>
                        <a:pt x="2340" y="748"/>
                      </a:lnTo>
                      <a:lnTo>
                        <a:pt x="2370" y="684"/>
                      </a:lnTo>
                      <a:lnTo>
                        <a:pt x="2390" y="672"/>
                      </a:lnTo>
                      <a:lnTo>
                        <a:pt x="2406" y="675"/>
                      </a:lnTo>
                      <a:lnTo>
                        <a:pt x="2447" y="693"/>
                      </a:lnTo>
                      <a:lnTo>
                        <a:pt x="2486" y="699"/>
                      </a:lnTo>
                      <a:lnTo>
                        <a:pt x="2500" y="690"/>
                      </a:lnTo>
                      <a:lnTo>
                        <a:pt x="2512" y="669"/>
                      </a:lnTo>
                      <a:lnTo>
                        <a:pt x="2546" y="550"/>
                      </a:lnTo>
                      <a:lnTo>
                        <a:pt x="2565" y="498"/>
                      </a:lnTo>
                      <a:lnTo>
                        <a:pt x="2622" y="410"/>
                      </a:lnTo>
                      <a:lnTo>
                        <a:pt x="2632" y="368"/>
                      </a:lnTo>
                      <a:lnTo>
                        <a:pt x="2647" y="334"/>
                      </a:lnTo>
                      <a:lnTo>
                        <a:pt x="2675" y="299"/>
                      </a:lnTo>
                      <a:lnTo>
                        <a:pt x="2719" y="267"/>
                      </a:lnTo>
                      <a:lnTo>
                        <a:pt x="2740" y="244"/>
                      </a:lnTo>
                      <a:lnTo>
                        <a:pt x="2766" y="207"/>
                      </a:lnTo>
                      <a:lnTo>
                        <a:pt x="2780" y="182"/>
                      </a:lnTo>
                      <a:lnTo>
                        <a:pt x="2782" y="144"/>
                      </a:lnTo>
                      <a:lnTo>
                        <a:pt x="2782" y="75"/>
                      </a:lnTo>
                      <a:lnTo>
                        <a:pt x="2825" y="0"/>
                      </a:lnTo>
                      <a:lnTo>
                        <a:pt x="2945" y="80"/>
                      </a:lnTo>
                      <a:lnTo>
                        <a:pt x="3076" y="229"/>
                      </a:lnTo>
                      <a:lnTo>
                        <a:pt x="3286" y="413"/>
                      </a:lnTo>
                      <a:lnTo>
                        <a:pt x="3340" y="497"/>
                      </a:lnTo>
                      <a:lnTo>
                        <a:pt x="3389" y="612"/>
                      </a:lnTo>
                      <a:lnTo>
                        <a:pt x="3501" y="814"/>
                      </a:lnTo>
                      <a:lnTo>
                        <a:pt x="3635" y="917"/>
                      </a:lnTo>
                      <a:lnTo>
                        <a:pt x="3929" y="1059"/>
                      </a:lnTo>
                      <a:lnTo>
                        <a:pt x="4049" y="1093"/>
                      </a:lnTo>
                      <a:lnTo>
                        <a:pt x="4170" y="1103"/>
                      </a:lnTo>
                      <a:lnTo>
                        <a:pt x="4190" y="1192"/>
                      </a:lnTo>
                      <a:lnTo>
                        <a:pt x="4197" y="1293"/>
                      </a:lnTo>
                      <a:lnTo>
                        <a:pt x="4192" y="1392"/>
                      </a:lnTo>
                      <a:lnTo>
                        <a:pt x="4172" y="1474"/>
                      </a:lnTo>
                      <a:lnTo>
                        <a:pt x="4131" y="1540"/>
                      </a:lnTo>
                      <a:lnTo>
                        <a:pt x="4079" y="1600"/>
                      </a:lnTo>
                      <a:lnTo>
                        <a:pt x="4037" y="1669"/>
                      </a:lnTo>
                      <a:lnTo>
                        <a:pt x="4027" y="1759"/>
                      </a:lnTo>
                      <a:lnTo>
                        <a:pt x="4067" y="1838"/>
                      </a:lnTo>
                      <a:lnTo>
                        <a:pt x="4061" y="1882"/>
                      </a:lnTo>
                      <a:lnTo>
                        <a:pt x="3986" y="1958"/>
                      </a:lnTo>
                      <a:lnTo>
                        <a:pt x="3967" y="2000"/>
                      </a:lnTo>
                      <a:lnTo>
                        <a:pt x="3940" y="2139"/>
                      </a:lnTo>
                      <a:lnTo>
                        <a:pt x="3925" y="2174"/>
                      </a:lnTo>
                      <a:lnTo>
                        <a:pt x="3874" y="2269"/>
                      </a:lnTo>
                      <a:lnTo>
                        <a:pt x="3854" y="2339"/>
                      </a:lnTo>
                      <a:lnTo>
                        <a:pt x="3862" y="2378"/>
                      </a:lnTo>
                      <a:lnTo>
                        <a:pt x="3896" y="2400"/>
                      </a:lnTo>
                      <a:lnTo>
                        <a:pt x="4022" y="2448"/>
                      </a:lnTo>
                      <a:lnTo>
                        <a:pt x="4059" y="2450"/>
                      </a:lnTo>
                      <a:lnTo>
                        <a:pt x="4187" y="2415"/>
                      </a:lnTo>
                      <a:lnTo>
                        <a:pt x="4539" y="2478"/>
                      </a:lnTo>
                      <a:lnTo>
                        <a:pt x="4587" y="2515"/>
                      </a:lnTo>
                      <a:lnTo>
                        <a:pt x="4607" y="2578"/>
                      </a:lnTo>
                      <a:lnTo>
                        <a:pt x="4584" y="2638"/>
                      </a:lnTo>
                      <a:lnTo>
                        <a:pt x="4532" y="2678"/>
                      </a:lnTo>
                      <a:lnTo>
                        <a:pt x="4479" y="2692"/>
                      </a:lnTo>
                      <a:close/>
                    </a:path>
                  </a:pathLst>
                </a:custGeom>
                <a:ln>
                  <a:headEnd/>
                  <a:tailEnd/>
                </a:ln>
              </p:spPr>
              <p:style>
                <a:lnRef idx="3">
                  <a:schemeClr val="lt1"/>
                </a:lnRef>
                <a:fillRef idx="1">
                  <a:schemeClr val="accent1"/>
                </a:fillRef>
                <a:effectRef idx="1">
                  <a:schemeClr val="accent1"/>
                </a:effectRef>
                <a:fontRef idx="minor">
                  <a:schemeClr val="lt1"/>
                </a:fontRef>
              </p:style>
              <p:txBody>
                <a:bodyPr vert="horz" wrap="square" lIns="91440" tIns="45720" rIns="91440" bIns="45720" numCol="1" anchor="ctr" anchorCtr="0" compatLnSpc="1">
                  <a:prstTxWarp prst="textNoShape">
                    <a:avLst/>
                  </a:prstTxWarp>
                </a:bodyPr>
                <a:lstStyle>
                  <a:defPPr>
                    <a:defRPr lang="en-L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lang="en-US" sz="700"/>
                </a:p>
              </p:txBody>
            </p:sp>
            <p:sp>
              <p:nvSpPr>
                <p:cNvPr id="55" name="Vilniaus" descr="{&quot;Key&quot;:&quot;vilniaus&quot;,&quot;Name&quot;:&quot;Vilniaus&quot;,&quot;Value&quot;:1.0,&quot;Formula&quot;:&quot;&quot;,&quot;Text&quot;:&quot;&quot;,&quot;OfficeApplication&quot;:1,&quot;HasValue&quot;:true}">
                  <a:extLst>
                    <a:ext uri="{FF2B5EF4-FFF2-40B4-BE49-F238E27FC236}">
                      <a16:creationId xmlns:a16="http://schemas.microsoft.com/office/drawing/2014/main" id="{20FBC5FC-9B0A-F588-EA11-C8F76E83E8F5}"/>
                    </a:ext>
                  </a:extLst>
                </p:cNvPr>
                <p:cNvSpPr>
                  <a:spLocks/>
                </p:cNvSpPr>
                <p:nvPr/>
              </p:nvSpPr>
              <p:spPr bwMode="auto">
                <a:xfrm>
                  <a:off x="4216" y="2085"/>
                  <a:ext cx="1698" cy="1751"/>
                </a:xfrm>
                <a:custGeom>
                  <a:avLst/>
                  <a:gdLst>
                    <a:gd name="T0" fmla="*/ 4730 w 4993"/>
                    <a:gd name="T1" fmla="*/ 1447 h 5147"/>
                    <a:gd name="T2" fmla="*/ 4332 w 4993"/>
                    <a:gd name="T3" fmla="*/ 1474 h 5147"/>
                    <a:gd name="T4" fmla="*/ 3899 w 4993"/>
                    <a:gd name="T5" fmla="*/ 1746 h 5147"/>
                    <a:gd name="T6" fmla="*/ 3227 w 4993"/>
                    <a:gd name="T7" fmla="*/ 2142 h 5147"/>
                    <a:gd name="T8" fmla="*/ 2960 w 4993"/>
                    <a:gd name="T9" fmla="*/ 2432 h 5147"/>
                    <a:gd name="T10" fmla="*/ 2859 w 4993"/>
                    <a:gd name="T11" fmla="*/ 2729 h 5147"/>
                    <a:gd name="T12" fmla="*/ 2816 w 4993"/>
                    <a:gd name="T13" fmla="*/ 3266 h 5147"/>
                    <a:gd name="T14" fmla="*/ 2615 w 4993"/>
                    <a:gd name="T15" fmla="*/ 3834 h 5147"/>
                    <a:gd name="T16" fmla="*/ 2450 w 4993"/>
                    <a:gd name="T17" fmla="*/ 4492 h 5147"/>
                    <a:gd name="T18" fmla="*/ 2818 w 4993"/>
                    <a:gd name="T19" fmla="*/ 4574 h 5147"/>
                    <a:gd name="T20" fmla="*/ 2947 w 4993"/>
                    <a:gd name="T21" fmla="*/ 4719 h 5147"/>
                    <a:gd name="T22" fmla="*/ 2869 w 4993"/>
                    <a:gd name="T23" fmla="*/ 5079 h 5147"/>
                    <a:gd name="T24" fmla="*/ 2394 w 4993"/>
                    <a:gd name="T25" fmla="*/ 5085 h 5147"/>
                    <a:gd name="T26" fmla="*/ 2364 w 4993"/>
                    <a:gd name="T27" fmla="*/ 4805 h 5147"/>
                    <a:gd name="T28" fmla="*/ 2220 w 4993"/>
                    <a:gd name="T29" fmla="*/ 4550 h 5147"/>
                    <a:gd name="T30" fmla="*/ 1632 w 4993"/>
                    <a:gd name="T31" fmla="*/ 4973 h 5147"/>
                    <a:gd name="T32" fmla="*/ 944 w 4993"/>
                    <a:gd name="T33" fmla="*/ 5008 h 5147"/>
                    <a:gd name="T34" fmla="*/ 810 w 4993"/>
                    <a:gd name="T35" fmla="*/ 4792 h 5147"/>
                    <a:gd name="T36" fmla="*/ 1247 w 4993"/>
                    <a:gd name="T37" fmla="*/ 4195 h 5147"/>
                    <a:gd name="T38" fmla="*/ 859 w 4993"/>
                    <a:gd name="T39" fmla="*/ 4109 h 5147"/>
                    <a:gd name="T40" fmla="*/ 708 w 4993"/>
                    <a:gd name="T41" fmla="*/ 4047 h 5147"/>
                    <a:gd name="T42" fmla="*/ 424 w 4993"/>
                    <a:gd name="T43" fmla="*/ 4038 h 5147"/>
                    <a:gd name="T44" fmla="*/ 99 w 4993"/>
                    <a:gd name="T45" fmla="*/ 3869 h 5147"/>
                    <a:gd name="T46" fmla="*/ 75 w 4993"/>
                    <a:gd name="T47" fmla="*/ 3602 h 5147"/>
                    <a:gd name="T48" fmla="*/ 189 w 4993"/>
                    <a:gd name="T49" fmla="*/ 3428 h 5147"/>
                    <a:gd name="T50" fmla="*/ 178 w 4993"/>
                    <a:gd name="T51" fmla="*/ 3115 h 5147"/>
                    <a:gd name="T52" fmla="*/ 464 w 4993"/>
                    <a:gd name="T53" fmla="*/ 2965 h 5147"/>
                    <a:gd name="T54" fmla="*/ 569 w 4993"/>
                    <a:gd name="T55" fmla="*/ 2627 h 5147"/>
                    <a:gd name="T56" fmla="*/ 817 w 4993"/>
                    <a:gd name="T57" fmla="*/ 2269 h 5147"/>
                    <a:gd name="T58" fmla="*/ 340 w 4993"/>
                    <a:gd name="T59" fmla="*/ 1995 h 5147"/>
                    <a:gd name="T60" fmla="*/ 560 w 4993"/>
                    <a:gd name="T61" fmla="*/ 1742 h 5147"/>
                    <a:gd name="T62" fmla="*/ 365 w 4993"/>
                    <a:gd name="T63" fmla="*/ 1517 h 5147"/>
                    <a:gd name="T64" fmla="*/ 235 w 4993"/>
                    <a:gd name="T65" fmla="*/ 1322 h 5147"/>
                    <a:gd name="T66" fmla="*/ 230 w 4993"/>
                    <a:gd name="T67" fmla="*/ 1133 h 5147"/>
                    <a:gd name="T68" fmla="*/ 0 w 4993"/>
                    <a:gd name="T69" fmla="*/ 772 h 5147"/>
                    <a:gd name="T70" fmla="*/ 150 w 4993"/>
                    <a:gd name="T71" fmla="*/ 435 h 5147"/>
                    <a:gd name="T72" fmla="*/ 353 w 4993"/>
                    <a:gd name="T73" fmla="*/ 133 h 5147"/>
                    <a:gd name="T74" fmla="*/ 503 w 4993"/>
                    <a:gd name="T75" fmla="*/ 102 h 5147"/>
                    <a:gd name="T76" fmla="*/ 874 w 4993"/>
                    <a:gd name="T77" fmla="*/ 317 h 5147"/>
                    <a:gd name="T78" fmla="*/ 818 w 4993"/>
                    <a:gd name="T79" fmla="*/ 478 h 5147"/>
                    <a:gd name="T80" fmla="*/ 1040 w 4993"/>
                    <a:gd name="T81" fmla="*/ 650 h 5147"/>
                    <a:gd name="T82" fmla="*/ 1220 w 4993"/>
                    <a:gd name="T83" fmla="*/ 738 h 5147"/>
                    <a:gd name="T84" fmla="*/ 1530 w 4993"/>
                    <a:gd name="T85" fmla="*/ 937 h 5147"/>
                    <a:gd name="T86" fmla="*/ 1657 w 4993"/>
                    <a:gd name="T87" fmla="*/ 1019 h 5147"/>
                    <a:gd name="T88" fmla="*/ 1805 w 4993"/>
                    <a:gd name="T89" fmla="*/ 1203 h 5147"/>
                    <a:gd name="T90" fmla="*/ 1678 w 4993"/>
                    <a:gd name="T91" fmla="*/ 1350 h 5147"/>
                    <a:gd name="T92" fmla="*/ 1673 w 4993"/>
                    <a:gd name="T93" fmla="*/ 1620 h 5147"/>
                    <a:gd name="T94" fmla="*/ 2072 w 4993"/>
                    <a:gd name="T95" fmla="*/ 1844 h 5147"/>
                    <a:gd name="T96" fmla="*/ 2850 w 4993"/>
                    <a:gd name="T97" fmla="*/ 1748 h 5147"/>
                    <a:gd name="T98" fmla="*/ 2895 w 4993"/>
                    <a:gd name="T99" fmla="*/ 1569 h 5147"/>
                    <a:gd name="T100" fmla="*/ 2848 w 4993"/>
                    <a:gd name="T101" fmla="*/ 1393 h 5147"/>
                    <a:gd name="T102" fmla="*/ 2667 w 4993"/>
                    <a:gd name="T103" fmla="*/ 1049 h 5147"/>
                    <a:gd name="T104" fmla="*/ 3109 w 4993"/>
                    <a:gd name="T105" fmla="*/ 773 h 5147"/>
                    <a:gd name="T106" fmla="*/ 3299 w 4993"/>
                    <a:gd name="T107" fmla="*/ 908 h 5147"/>
                    <a:gd name="T108" fmla="*/ 3460 w 4993"/>
                    <a:gd name="T109" fmla="*/ 812 h 5147"/>
                    <a:gd name="T110" fmla="*/ 3767 w 4993"/>
                    <a:gd name="T111" fmla="*/ 890 h 5147"/>
                    <a:gd name="T112" fmla="*/ 3855 w 4993"/>
                    <a:gd name="T113" fmla="*/ 1009 h 5147"/>
                    <a:gd name="T114" fmla="*/ 4747 w 4993"/>
                    <a:gd name="T115" fmla="*/ 962 h 5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4993" h="5147">
                      <a:moveTo>
                        <a:pt x="4993" y="1047"/>
                      </a:moveTo>
                      <a:lnTo>
                        <a:pt x="4910" y="1069"/>
                      </a:lnTo>
                      <a:lnTo>
                        <a:pt x="4878" y="1089"/>
                      </a:lnTo>
                      <a:lnTo>
                        <a:pt x="4817" y="1149"/>
                      </a:lnTo>
                      <a:lnTo>
                        <a:pt x="4783" y="1197"/>
                      </a:lnTo>
                      <a:lnTo>
                        <a:pt x="4768" y="1236"/>
                      </a:lnTo>
                      <a:lnTo>
                        <a:pt x="4754" y="1339"/>
                      </a:lnTo>
                      <a:lnTo>
                        <a:pt x="4730" y="1447"/>
                      </a:lnTo>
                      <a:lnTo>
                        <a:pt x="4698" y="1502"/>
                      </a:lnTo>
                      <a:lnTo>
                        <a:pt x="4650" y="1509"/>
                      </a:lnTo>
                      <a:lnTo>
                        <a:pt x="4427" y="1409"/>
                      </a:lnTo>
                      <a:lnTo>
                        <a:pt x="4397" y="1412"/>
                      </a:lnTo>
                      <a:lnTo>
                        <a:pt x="4378" y="1431"/>
                      </a:lnTo>
                      <a:lnTo>
                        <a:pt x="4365" y="1453"/>
                      </a:lnTo>
                      <a:lnTo>
                        <a:pt x="4353" y="1467"/>
                      </a:lnTo>
                      <a:lnTo>
                        <a:pt x="4332" y="1474"/>
                      </a:lnTo>
                      <a:lnTo>
                        <a:pt x="4314" y="1474"/>
                      </a:lnTo>
                      <a:lnTo>
                        <a:pt x="4079" y="1413"/>
                      </a:lnTo>
                      <a:lnTo>
                        <a:pt x="3983" y="1429"/>
                      </a:lnTo>
                      <a:lnTo>
                        <a:pt x="3917" y="1536"/>
                      </a:lnTo>
                      <a:lnTo>
                        <a:pt x="3910" y="1578"/>
                      </a:lnTo>
                      <a:lnTo>
                        <a:pt x="3913" y="1669"/>
                      </a:lnTo>
                      <a:lnTo>
                        <a:pt x="3909" y="1714"/>
                      </a:lnTo>
                      <a:lnTo>
                        <a:pt x="3899" y="1746"/>
                      </a:lnTo>
                      <a:lnTo>
                        <a:pt x="3820" y="1917"/>
                      </a:lnTo>
                      <a:lnTo>
                        <a:pt x="3748" y="2029"/>
                      </a:lnTo>
                      <a:lnTo>
                        <a:pt x="3717" y="2064"/>
                      </a:lnTo>
                      <a:lnTo>
                        <a:pt x="3639" y="2109"/>
                      </a:lnTo>
                      <a:lnTo>
                        <a:pt x="3382" y="2162"/>
                      </a:lnTo>
                      <a:lnTo>
                        <a:pt x="3342" y="2161"/>
                      </a:lnTo>
                      <a:lnTo>
                        <a:pt x="3265" y="2143"/>
                      </a:lnTo>
                      <a:lnTo>
                        <a:pt x="3227" y="2142"/>
                      </a:lnTo>
                      <a:lnTo>
                        <a:pt x="3147" y="2176"/>
                      </a:lnTo>
                      <a:lnTo>
                        <a:pt x="3122" y="2198"/>
                      </a:lnTo>
                      <a:lnTo>
                        <a:pt x="3114" y="2226"/>
                      </a:lnTo>
                      <a:lnTo>
                        <a:pt x="3110" y="2259"/>
                      </a:lnTo>
                      <a:lnTo>
                        <a:pt x="3097" y="2297"/>
                      </a:lnTo>
                      <a:lnTo>
                        <a:pt x="3052" y="2349"/>
                      </a:lnTo>
                      <a:lnTo>
                        <a:pt x="3003" y="2388"/>
                      </a:lnTo>
                      <a:lnTo>
                        <a:pt x="2960" y="2432"/>
                      </a:lnTo>
                      <a:lnTo>
                        <a:pt x="2938" y="2501"/>
                      </a:lnTo>
                      <a:lnTo>
                        <a:pt x="2942" y="2534"/>
                      </a:lnTo>
                      <a:lnTo>
                        <a:pt x="2959" y="2608"/>
                      </a:lnTo>
                      <a:lnTo>
                        <a:pt x="2960" y="2638"/>
                      </a:lnTo>
                      <a:lnTo>
                        <a:pt x="2952" y="2669"/>
                      </a:lnTo>
                      <a:lnTo>
                        <a:pt x="2927" y="2677"/>
                      </a:lnTo>
                      <a:lnTo>
                        <a:pt x="2905" y="2687"/>
                      </a:lnTo>
                      <a:lnTo>
                        <a:pt x="2859" y="2729"/>
                      </a:lnTo>
                      <a:lnTo>
                        <a:pt x="2837" y="2762"/>
                      </a:lnTo>
                      <a:lnTo>
                        <a:pt x="2830" y="2812"/>
                      </a:lnTo>
                      <a:lnTo>
                        <a:pt x="2837" y="2999"/>
                      </a:lnTo>
                      <a:lnTo>
                        <a:pt x="2834" y="3037"/>
                      </a:lnTo>
                      <a:lnTo>
                        <a:pt x="2825" y="3077"/>
                      </a:lnTo>
                      <a:lnTo>
                        <a:pt x="2805" y="3147"/>
                      </a:lnTo>
                      <a:lnTo>
                        <a:pt x="2803" y="3193"/>
                      </a:lnTo>
                      <a:lnTo>
                        <a:pt x="2816" y="3266"/>
                      </a:lnTo>
                      <a:lnTo>
                        <a:pt x="2869" y="3396"/>
                      </a:lnTo>
                      <a:lnTo>
                        <a:pt x="2882" y="3467"/>
                      </a:lnTo>
                      <a:lnTo>
                        <a:pt x="2870" y="3539"/>
                      </a:lnTo>
                      <a:lnTo>
                        <a:pt x="2842" y="3597"/>
                      </a:lnTo>
                      <a:lnTo>
                        <a:pt x="2800" y="3638"/>
                      </a:lnTo>
                      <a:lnTo>
                        <a:pt x="2670" y="3716"/>
                      </a:lnTo>
                      <a:lnTo>
                        <a:pt x="2638" y="3761"/>
                      </a:lnTo>
                      <a:lnTo>
                        <a:pt x="2615" y="3834"/>
                      </a:lnTo>
                      <a:lnTo>
                        <a:pt x="2605" y="3931"/>
                      </a:lnTo>
                      <a:lnTo>
                        <a:pt x="2607" y="4007"/>
                      </a:lnTo>
                      <a:lnTo>
                        <a:pt x="2599" y="4077"/>
                      </a:lnTo>
                      <a:lnTo>
                        <a:pt x="2562" y="4156"/>
                      </a:lnTo>
                      <a:lnTo>
                        <a:pt x="2464" y="4274"/>
                      </a:lnTo>
                      <a:lnTo>
                        <a:pt x="2424" y="4353"/>
                      </a:lnTo>
                      <a:lnTo>
                        <a:pt x="2422" y="4444"/>
                      </a:lnTo>
                      <a:lnTo>
                        <a:pt x="2450" y="4492"/>
                      </a:lnTo>
                      <a:lnTo>
                        <a:pt x="2497" y="4509"/>
                      </a:lnTo>
                      <a:lnTo>
                        <a:pt x="2588" y="4503"/>
                      </a:lnTo>
                      <a:lnTo>
                        <a:pt x="2715" y="4436"/>
                      </a:lnTo>
                      <a:lnTo>
                        <a:pt x="2748" y="4428"/>
                      </a:lnTo>
                      <a:lnTo>
                        <a:pt x="2777" y="4444"/>
                      </a:lnTo>
                      <a:lnTo>
                        <a:pt x="2789" y="4474"/>
                      </a:lnTo>
                      <a:lnTo>
                        <a:pt x="2795" y="4511"/>
                      </a:lnTo>
                      <a:lnTo>
                        <a:pt x="2818" y="4574"/>
                      </a:lnTo>
                      <a:lnTo>
                        <a:pt x="2834" y="4591"/>
                      </a:lnTo>
                      <a:lnTo>
                        <a:pt x="2859" y="4582"/>
                      </a:lnTo>
                      <a:lnTo>
                        <a:pt x="2868" y="4584"/>
                      </a:lnTo>
                      <a:lnTo>
                        <a:pt x="2889" y="4607"/>
                      </a:lnTo>
                      <a:lnTo>
                        <a:pt x="2908" y="4634"/>
                      </a:lnTo>
                      <a:lnTo>
                        <a:pt x="2924" y="4667"/>
                      </a:lnTo>
                      <a:lnTo>
                        <a:pt x="2938" y="4707"/>
                      </a:lnTo>
                      <a:lnTo>
                        <a:pt x="2947" y="4719"/>
                      </a:lnTo>
                      <a:lnTo>
                        <a:pt x="2969" y="4731"/>
                      </a:lnTo>
                      <a:lnTo>
                        <a:pt x="2974" y="4753"/>
                      </a:lnTo>
                      <a:lnTo>
                        <a:pt x="2969" y="4769"/>
                      </a:lnTo>
                      <a:lnTo>
                        <a:pt x="2944" y="4803"/>
                      </a:lnTo>
                      <a:lnTo>
                        <a:pt x="2938" y="4819"/>
                      </a:lnTo>
                      <a:lnTo>
                        <a:pt x="2935" y="4986"/>
                      </a:lnTo>
                      <a:lnTo>
                        <a:pt x="2919" y="5043"/>
                      </a:lnTo>
                      <a:lnTo>
                        <a:pt x="2869" y="5079"/>
                      </a:lnTo>
                      <a:lnTo>
                        <a:pt x="2844" y="5083"/>
                      </a:lnTo>
                      <a:lnTo>
                        <a:pt x="2765" y="5073"/>
                      </a:lnTo>
                      <a:lnTo>
                        <a:pt x="2742" y="5083"/>
                      </a:lnTo>
                      <a:lnTo>
                        <a:pt x="2708" y="5130"/>
                      </a:lnTo>
                      <a:lnTo>
                        <a:pt x="2687" y="5143"/>
                      </a:lnTo>
                      <a:lnTo>
                        <a:pt x="2639" y="5144"/>
                      </a:lnTo>
                      <a:lnTo>
                        <a:pt x="2452" y="5113"/>
                      </a:lnTo>
                      <a:lnTo>
                        <a:pt x="2394" y="5085"/>
                      </a:lnTo>
                      <a:lnTo>
                        <a:pt x="2347" y="5039"/>
                      </a:lnTo>
                      <a:lnTo>
                        <a:pt x="2330" y="4974"/>
                      </a:lnTo>
                      <a:lnTo>
                        <a:pt x="2345" y="4948"/>
                      </a:lnTo>
                      <a:lnTo>
                        <a:pt x="2407" y="4927"/>
                      </a:lnTo>
                      <a:lnTo>
                        <a:pt x="2422" y="4900"/>
                      </a:lnTo>
                      <a:lnTo>
                        <a:pt x="2410" y="4869"/>
                      </a:lnTo>
                      <a:lnTo>
                        <a:pt x="2359" y="4842"/>
                      </a:lnTo>
                      <a:lnTo>
                        <a:pt x="2364" y="4805"/>
                      </a:lnTo>
                      <a:lnTo>
                        <a:pt x="2407" y="4780"/>
                      </a:lnTo>
                      <a:lnTo>
                        <a:pt x="2457" y="4784"/>
                      </a:lnTo>
                      <a:lnTo>
                        <a:pt x="2475" y="4770"/>
                      </a:lnTo>
                      <a:lnTo>
                        <a:pt x="2325" y="4565"/>
                      </a:lnTo>
                      <a:lnTo>
                        <a:pt x="2315" y="4545"/>
                      </a:lnTo>
                      <a:lnTo>
                        <a:pt x="2300" y="4532"/>
                      </a:lnTo>
                      <a:lnTo>
                        <a:pt x="2274" y="4524"/>
                      </a:lnTo>
                      <a:lnTo>
                        <a:pt x="2220" y="4550"/>
                      </a:lnTo>
                      <a:lnTo>
                        <a:pt x="2135" y="4677"/>
                      </a:lnTo>
                      <a:lnTo>
                        <a:pt x="2084" y="4710"/>
                      </a:lnTo>
                      <a:lnTo>
                        <a:pt x="1909" y="4720"/>
                      </a:lnTo>
                      <a:lnTo>
                        <a:pt x="1774" y="4672"/>
                      </a:lnTo>
                      <a:lnTo>
                        <a:pt x="1737" y="4678"/>
                      </a:lnTo>
                      <a:lnTo>
                        <a:pt x="1709" y="4725"/>
                      </a:lnTo>
                      <a:lnTo>
                        <a:pt x="1667" y="4897"/>
                      </a:lnTo>
                      <a:lnTo>
                        <a:pt x="1632" y="4973"/>
                      </a:lnTo>
                      <a:lnTo>
                        <a:pt x="1544" y="5070"/>
                      </a:lnTo>
                      <a:lnTo>
                        <a:pt x="1452" y="5130"/>
                      </a:lnTo>
                      <a:lnTo>
                        <a:pt x="1357" y="5147"/>
                      </a:lnTo>
                      <a:lnTo>
                        <a:pt x="1189" y="5080"/>
                      </a:lnTo>
                      <a:lnTo>
                        <a:pt x="1092" y="5067"/>
                      </a:lnTo>
                      <a:lnTo>
                        <a:pt x="993" y="5078"/>
                      </a:lnTo>
                      <a:lnTo>
                        <a:pt x="983" y="5084"/>
                      </a:lnTo>
                      <a:lnTo>
                        <a:pt x="944" y="5008"/>
                      </a:lnTo>
                      <a:lnTo>
                        <a:pt x="929" y="4955"/>
                      </a:lnTo>
                      <a:lnTo>
                        <a:pt x="919" y="4932"/>
                      </a:lnTo>
                      <a:lnTo>
                        <a:pt x="907" y="4913"/>
                      </a:lnTo>
                      <a:lnTo>
                        <a:pt x="885" y="4899"/>
                      </a:lnTo>
                      <a:lnTo>
                        <a:pt x="834" y="4874"/>
                      </a:lnTo>
                      <a:lnTo>
                        <a:pt x="813" y="4855"/>
                      </a:lnTo>
                      <a:lnTo>
                        <a:pt x="803" y="4827"/>
                      </a:lnTo>
                      <a:lnTo>
                        <a:pt x="810" y="4792"/>
                      </a:lnTo>
                      <a:lnTo>
                        <a:pt x="1039" y="4564"/>
                      </a:lnTo>
                      <a:lnTo>
                        <a:pt x="1115" y="4464"/>
                      </a:lnTo>
                      <a:lnTo>
                        <a:pt x="1130" y="4410"/>
                      </a:lnTo>
                      <a:lnTo>
                        <a:pt x="1143" y="4299"/>
                      </a:lnTo>
                      <a:lnTo>
                        <a:pt x="1152" y="4248"/>
                      </a:lnTo>
                      <a:lnTo>
                        <a:pt x="1168" y="4220"/>
                      </a:lnTo>
                      <a:lnTo>
                        <a:pt x="1189" y="4208"/>
                      </a:lnTo>
                      <a:lnTo>
                        <a:pt x="1247" y="4195"/>
                      </a:lnTo>
                      <a:lnTo>
                        <a:pt x="1285" y="4175"/>
                      </a:lnTo>
                      <a:lnTo>
                        <a:pt x="1294" y="4135"/>
                      </a:lnTo>
                      <a:lnTo>
                        <a:pt x="1290" y="3969"/>
                      </a:lnTo>
                      <a:lnTo>
                        <a:pt x="1184" y="3978"/>
                      </a:lnTo>
                      <a:lnTo>
                        <a:pt x="1010" y="4042"/>
                      </a:lnTo>
                      <a:lnTo>
                        <a:pt x="910" y="4115"/>
                      </a:lnTo>
                      <a:lnTo>
                        <a:pt x="888" y="4119"/>
                      </a:lnTo>
                      <a:lnTo>
                        <a:pt x="859" y="4109"/>
                      </a:lnTo>
                      <a:lnTo>
                        <a:pt x="818" y="4102"/>
                      </a:lnTo>
                      <a:lnTo>
                        <a:pt x="792" y="4107"/>
                      </a:lnTo>
                      <a:lnTo>
                        <a:pt x="758" y="4129"/>
                      </a:lnTo>
                      <a:lnTo>
                        <a:pt x="740" y="4135"/>
                      </a:lnTo>
                      <a:lnTo>
                        <a:pt x="718" y="4134"/>
                      </a:lnTo>
                      <a:lnTo>
                        <a:pt x="703" y="4115"/>
                      </a:lnTo>
                      <a:lnTo>
                        <a:pt x="699" y="4093"/>
                      </a:lnTo>
                      <a:lnTo>
                        <a:pt x="708" y="4047"/>
                      </a:lnTo>
                      <a:lnTo>
                        <a:pt x="703" y="4027"/>
                      </a:lnTo>
                      <a:lnTo>
                        <a:pt x="689" y="4014"/>
                      </a:lnTo>
                      <a:lnTo>
                        <a:pt x="627" y="3985"/>
                      </a:lnTo>
                      <a:lnTo>
                        <a:pt x="568" y="3973"/>
                      </a:lnTo>
                      <a:lnTo>
                        <a:pt x="539" y="3975"/>
                      </a:lnTo>
                      <a:lnTo>
                        <a:pt x="502" y="3997"/>
                      </a:lnTo>
                      <a:lnTo>
                        <a:pt x="452" y="4019"/>
                      </a:lnTo>
                      <a:lnTo>
                        <a:pt x="424" y="4038"/>
                      </a:lnTo>
                      <a:lnTo>
                        <a:pt x="354" y="4059"/>
                      </a:lnTo>
                      <a:lnTo>
                        <a:pt x="319" y="4062"/>
                      </a:lnTo>
                      <a:lnTo>
                        <a:pt x="130" y="4037"/>
                      </a:lnTo>
                      <a:lnTo>
                        <a:pt x="88" y="4009"/>
                      </a:lnTo>
                      <a:lnTo>
                        <a:pt x="80" y="3984"/>
                      </a:lnTo>
                      <a:lnTo>
                        <a:pt x="80" y="3955"/>
                      </a:lnTo>
                      <a:lnTo>
                        <a:pt x="89" y="3924"/>
                      </a:lnTo>
                      <a:lnTo>
                        <a:pt x="99" y="3869"/>
                      </a:lnTo>
                      <a:lnTo>
                        <a:pt x="89" y="3843"/>
                      </a:lnTo>
                      <a:lnTo>
                        <a:pt x="53" y="3803"/>
                      </a:lnTo>
                      <a:lnTo>
                        <a:pt x="50" y="3793"/>
                      </a:lnTo>
                      <a:lnTo>
                        <a:pt x="67" y="3770"/>
                      </a:lnTo>
                      <a:lnTo>
                        <a:pt x="68" y="3737"/>
                      </a:lnTo>
                      <a:lnTo>
                        <a:pt x="73" y="3714"/>
                      </a:lnTo>
                      <a:lnTo>
                        <a:pt x="52" y="3630"/>
                      </a:lnTo>
                      <a:lnTo>
                        <a:pt x="75" y="3602"/>
                      </a:lnTo>
                      <a:lnTo>
                        <a:pt x="90" y="3555"/>
                      </a:lnTo>
                      <a:lnTo>
                        <a:pt x="97" y="3478"/>
                      </a:lnTo>
                      <a:lnTo>
                        <a:pt x="103" y="3444"/>
                      </a:lnTo>
                      <a:lnTo>
                        <a:pt x="113" y="3422"/>
                      </a:lnTo>
                      <a:lnTo>
                        <a:pt x="134" y="3417"/>
                      </a:lnTo>
                      <a:lnTo>
                        <a:pt x="150" y="3427"/>
                      </a:lnTo>
                      <a:lnTo>
                        <a:pt x="169" y="3430"/>
                      </a:lnTo>
                      <a:lnTo>
                        <a:pt x="189" y="3428"/>
                      </a:lnTo>
                      <a:lnTo>
                        <a:pt x="205" y="3413"/>
                      </a:lnTo>
                      <a:lnTo>
                        <a:pt x="215" y="3390"/>
                      </a:lnTo>
                      <a:lnTo>
                        <a:pt x="228" y="3335"/>
                      </a:lnTo>
                      <a:lnTo>
                        <a:pt x="224" y="3299"/>
                      </a:lnTo>
                      <a:lnTo>
                        <a:pt x="193" y="3263"/>
                      </a:lnTo>
                      <a:lnTo>
                        <a:pt x="198" y="3220"/>
                      </a:lnTo>
                      <a:lnTo>
                        <a:pt x="192" y="3174"/>
                      </a:lnTo>
                      <a:lnTo>
                        <a:pt x="178" y="3115"/>
                      </a:lnTo>
                      <a:lnTo>
                        <a:pt x="182" y="3079"/>
                      </a:lnTo>
                      <a:lnTo>
                        <a:pt x="199" y="3052"/>
                      </a:lnTo>
                      <a:lnTo>
                        <a:pt x="235" y="3029"/>
                      </a:lnTo>
                      <a:lnTo>
                        <a:pt x="323" y="3003"/>
                      </a:lnTo>
                      <a:lnTo>
                        <a:pt x="349" y="2959"/>
                      </a:lnTo>
                      <a:lnTo>
                        <a:pt x="362" y="2947"/>
                      </a:lnTo>
                      <a:lnTo>
                        <a:pt x="385" y="2947"/>
                      </a:lnTo>
                      <a:lnTo>
                        <a:pt x="464" y="2965"/>
                      </a:lnTo>
                      <a:lnTo>
                        <a:pt x="487" y="2960"/>
                      </a:lnTo>
                      <a:lnTo>
                        <a:pt x="502" y="2943"/>
                      </a:lnTo>
                      <a:lnTo>
                        <a:pt x="507" y="2900"/>
                      </a:lnTo>
                      <a:lnTo>
                        <a:pt x="512" y="2829"/>
                      </a:lnTo>
                      <a:lnTo>
                        <a:pt x="519" y="2794"/>
                      </a:lnTo>
                      <a:lnTo>
                        <a:pt x="549" y="2719"/>
                      </a:lnTo>
                      <a:lnTo>
                        <a:pt x="563" y="2649"/>
                      </a:lnTo>
                      <a:lnTo>
                        <a:pt x="569" y="2627"/>
                      </a:lnTo>
                      <a:lnTo>
                        <a:pt x="583" y="2608"/>
                      </a:lnTo>
                      <a:lnTo>
                        <a:pt x="608" y="2588"/>
                      </a:lnTo>
                      <a:lnTo>
                        <a:pt x="747" y="2509"/>
                      </a:lnTo>
                      <a:lnTo>
                        <a:pt x="775" y="2480"/>
                      </a:lnTo>
                      <a:lnTo>
                        <a:pt x="813" y="2404"/>
                      </a:lnTo>
                      <a:lnTo>
                        <a:pt x="874" y="2355"/>
                      </a:lnTo>
                      <a:lnTo>
                        <a:pt x="863" y="2332"/>
                      </a:lnTo>
                      <a:lnTo>
                        <a:pt x="817" y="2269"/>
                      </a:lnTo>
                      <a:lnTo>
                        <a:pt x="779" y="2239"/>
                      </a:lnTo>
                      <a:lnTo>
                        <a:pt x="740" y="2223"/>
                      </a:lnTo>
                      <a:lnTo>
                        <a:pt x="649" y="2217"/>
                      </a:lnTo>
                      <a:lnTo>
                        <a:pt x="610" y="2200"/>
                      </a:lnTo>
                      <a:lnTo>
                        <a:pt x="497" y="2093"/>
                      </a:lnTo>
                      <a:lnTo>
                        <a:pt x="388" y="2038"/>
                      </a:lnTo>
                      <a:lnTo>
                        <a:pt x="359" y="2003"/>
                      </a:lnTo>
                      <a:lnTo>
                        <a:pt x="340" y="1995"/>
                      </a:lnTo>
                      <a:lnTo>
                        <a:pt x="382" y="1934"/>
                      </a:lnTo>
                      <a:lnTo>
                        <a:pt x="407" y="1880"/>
                      </a:lnTo>
                      <a:lnTo>
                        <a:pt x="425" y="1860"/>
                      </a:lnTo>
                      <a:lnTo>
                        <a:pt x="452" y="1844"/>
                      </a:lnTo>
                      <a:lnTo>
                        <a:pt x="487" y="1809"/>
                      </a:lnTo>
                      <a:lnTo>
                        <a:pt x="524" y="1788"/>
                      </a:lnTo>
                      <a:lnTo>
                        <a:pt x="554" y="1760"/>
                      </a:lnTo>
                      <a:lnTo>
                        <a:pt x="560" y="1742"/>
                      </a:lnTo>
                      <a:lnTo>
                        <a:pt x="560" y="1723"/>
                      </a:lnTo>
                      <a:lnTo>
                        <a:pt x="553" y="1684"/>
                      </a:lnTo>
                      <a:lnTo>
                        <a:pt x="530" y="1645"/>
                      </a:lnTo>
                      <a:lnTo>
                        <a:pt x="467" y="1613"/>
                      </a:lnTo>
                      <a:lnTo>
                        <a:pt x="438" y="1515"/>
                      </a:lnTo>
                      <a:lnTo>
                        <a:pt x="428" y="1499"/>
                      </a:lnTo>
                      <a:lnTo>
                        <a:pt x="408" y="1495"/>
                      </a:lnTo>
                      <a:lnTo>
                        <a:pt x="365" y="1517"/>
                      </a:lnTo>
                      <a:lnTo>
                        <a:pt x="340" y="1519"/>
                      </a:lnTo>
                      <a:lnTo>
                        <a:pt x="315" y="1503"/>
                      </a:lnTo>
                      <a:lnTo>
                        <a:pt x="293" y="1459"/>
                      </a:lnTo>
                      <a:lnTo>
                        <a:pt x="290" y="1414"/>
                      </a:lnTo>
                      <a:lnTo>
                        <a:pt x="293" y="1385"/>
                      </a:lnTo>
                      <a:lnTo>
                        <a:pt x="288" y="1364"/>
                      </a:lnTo>
                      <a:lnTo>
                        <a:pt x="270" y="1347"/>
                      </a:lnTo>
                      <a:lnTo>
                        <a:pt x="235" y="1322"/>
                      </a:lnTo>
                      <a:lnTo>
                        <a:pt x="217" y="1304"/>
                      </a:lnTo>
                      <a:lnTo>
                        <a:pt x="195" y="1278"/>
                      </a:lnTo>
                      <a:lnTo>
                        <a:pt x="180" y="1243"/>
                      </a:lnTo>
                      <a:lnTo>
                        <a:pt x="174" y="1190"/>
                      </a:lnTo>
                      <a:lnTo>
                        <a:pt x="180" y="1162"/>
                      </a:lnTo>
                      <a:lnTo>
                        <a:pt x="195" y="1145"/>
                      </a:lnTo>
                      <a:lnTo>
                        <a:pt x="217" y="1140"/>
                      </a:lnTo>
                      <a:lnTo>
                        <a:pt x="230" y="1133"/>
                      </a:lnTo>
                      <a:lnTo>
                        <a:pt x="228" y="1119"/>
                      </a:lnTo>
                      <a:lnTo>
                        <a:pt x="200" y="1100"/>
                      </a:lnTo>
                      <a:lnTo>
                        <a:pt x="117" y="1069"/>
                      </a:lnTo>
                      <a:lnTo>
                        <a:pt x="90" y="1047"/>
                      </a:lnTo>
                      <a:lnTo>
                        <a:pt x="73" y="1014"/>
                      </a:lnTo>
                      <a:lnTo>
                        <a:pt x="57" y="883"/>
                      </a:lnTo>
                      <a:lnTo>
                        <a:pt x="15" y="815"/>
                      </a:lnTo>
                      <a:lnTo>
                        <a:pt x="0" y="772"/>
                      </a:lnTo>
                      <a:lnTo>
                        <a:pt x="5" y="725"/>
                      </a:lnTo>
                      <a:lnTo>
                        <a:pt x="10" y="690"/>
                      </a:lnTo>
                      <a:lnTo>
                        <a:pt x="8" y="654"/>
                      </a:lnTo>
                      <a:lnTo>
                        <a:pt x="17" y="619"/>
                      </a:lnTo>
                      <a:lnTo>
                        <a:pt x="25" y="597"/>
                      </a:lnTo>
                      <a:lnTo>
                        <a:pt x="58" y="485"/>
                      </a:lnTo>
                      <a:lnTo>
                        <a:pt x="118" y="438"/>
                      </a:lnTo>
                      <a:lnTo>
                        <a:pt x="150" y="435"/>
                      </a:lnTo>
                      <a:lnTo>
                        <a:pt x="167" y="445"/>
                      </a:lnTo>
                      <a:lnTo>
                        <a:pt x="187" y="435"/>
                      </a:lnTo>
                      <a:lnTo>
                        <a:pt x="263" y="353"/>
                      </a:lnTo>
                      <a:lnTo>
                        <a:pt x="288" y="313"/>
                      </a:lnTo>
                      <a:lnTo>
                        <a:pt x="302" y="277"/>
                      </a:lnTo>
                      <a:lnTo>
                        <a:pt x="315" y="212"/>
                      </a:lnTo>
                      <a:lnTo>
                        <a:pt x="328" y="175"/>
                      </a:lnTo>
                      <a:lnTo>
                        <a:pt x="353" y="133"/>
                      </a:lnTo>
                      <a:lnTo>
                        <a:pt x="374" y="123"/>
                      </a:lnTo>
                      <a:lnTo>
                        <a:pt x="398" y="127"/>
                      </a:lnTo>
                      <a:lnTo>
                        <a:pt x="448" y="153"/>
                      </a:lnTo>
                      <a:lnTo>
                        <a:pt x="473" y="159"/>
                      </a:lnTo>
                      <a:lnTo>
                        <a:pt x="508" y="153"/>
                      </a:lnTo>
                      <a:lnTo>
                        <a:pt x="520" y="137"/>
                      </a:lnTo>
                      <a:lnTo>
                        <a:pt x="518" y="118"/>
                      </a:lnTo>
                      <a:lnTo>
                        <a:pt x="503" y="102"/>
                      </a:lnTo>
                      <a:lnTo>
                        <a:pt x="464" y="73"/>
                      </a:lnTo>
                      <a:lnTo>
                        <a:pt x="453" y="53"/>
                      </a:lnTo>
                      <a:lnTo>
                        <a:pt x="452" y="34"/>
                      </a:lnTo>
                      <a:lnTo>
                        <a:pt x="473" y="13"/>
                      </a:lnTo>
                      <a:lnTo>
                        <a:pt x="514" y="0"/>
                      </a:lnTo>
                      <a:lnTo>
                        <a:pt x="808" y="224"/>
                      </a:lnTo>
                      <a:lnTo>
                        <a:pt x="859" y="284"/>
                      </a:lnTo>
                      <a:lnTo>
                        <a:pt x="874" y="317"/>
                      </a:lnTo>
                      <a:lnTo>
                        <a:pt x="873" y="338"/>
                      </a:lnTo>
                      <a:lnTo>
                        <a:pt x="862" y="350"/>
                      </a:lnTo>
                      <a:lnTo>
                        <a:pt x="832" y="369"/>
                      </a:lnTo>
                      <a:lnTo>
                        <a:pt x="819" y="385"/>
                      </a:lnTo>
                      <a:lnTo>
                        <a:pt x="812" y="407"/>
                      </a:lnTo>
                      <a:lnTo>
                        <a:pt x="809" y="432"/>
                      </a:lnTo>
                      <a:lnTo>
                        <a:pt x="810" y="453"/>
                      </a:lnTo>
                      <a:lnTo>
                        <a:pt x="818" y="478"/>
                      </a:lnTo>
                      <a:lnTo>
                        <a:pt x="842" y="525"/>
                      </a:lnTo>
                      <a:lnTo>
                        <a:pt x="868" y="545"/>
                      </a:lnTo>
                      <a:lnTo>
                        <a:pt x="902" y="558"/>
                      </a:lnTo>
                      <a:lnTo>
                        <a:pt x="1005" y="560"/>
                      </a:lnTo>
                      <a:lnTo>
                        <a:pt x="1027" y="568"/>
                      </a:lnTo>
                      <a:lnTo>
                        <a:pt x="1037" y="589"/>
                      </a:lnTo>
                      <a:lnTo>
                        <a:pt x="1033" y="638"/>
                      </a:lnTo>
                      <a:lnTo>
                        <a:pt x="1040" y="650"/>
                      </a:lnTo>
                      <a:lnTo>
                        <a:pt x="1059" y="655"/>
                      </a:lnTo>
                      <a:lnTo>
                        <a:pt x="1100" y="644"/>
                      </a:lnTo>
                      <a:lnTo>
                        <a:pt x="1185" y="602"/>
                      </a:lnTo>
                      <a:lnTo>
                        <a:pt x="1200" y="600"/>
                      </a:lnTo>
                      <a:lnTo>
                        <a:pt x="1212" y="608"/>
                      </a:lnTo>
                      <a:lnTo>
                        <a:pt x="1220" y="633"/>
                      </a:lnTo>
                      <a:lnTo>
                        <a:pt x="1223" y="664"/>
                      </a:lnTo>
                      <a:lnTo>
                        <a:pt x="1220" y="738"/>
                      </a:lnTo>
                      <a:lnTo>
                        <a:pt x="1240" y="748"/>
                      </a:lnTo>
                      <a:lnTo>
                        <a:pt x="1260" y="753"/>
                      </a:lnTo>
                      <a:lnTo>
                        <a:pt x="1423" y="740"/>
                      </a:lnTo>
                      <a:lnTo>
                        <a:pt x="1417" y="814"/>
                      </a:lnTo>
                      <a:lnTo>
                        <a:pt x="1427" y="830"/>
                      </a:lnTo>
                      <a:lnTo>
                        <a:pt x="1445" y="850"/>
                      </a:lnTo>
                      <a:lnTo>
                        <a:pt x="1504" y="897"/>
                      </a:lnTo>
                      <a:lnTo>
                        <a:pt x="1530" y="937"/>
                      </a:lnTo>
                      <a:lnTo>
                        <a:pt x="1552" y="947"/>
                      </a:lnTo>
                      <a:lnTo>
                        <a:pt x="1572" y="944"/>
                      </a:lnTo>
                      <a:lnTo>
                        <a:pt x="1597" y="933"/>
                      </a:lnTo>
                      <a:lnTo>
                        <a:pt x="1625" y="928"/>
                      </a:lnTo>
                      <a:lnTo>
                        <a:pt x="1660" y="935"/>
                      </a:lnTo>
                      <a:lnTo>
                        <a:pt x="1673" y="953"/>
                      </a:lnTo>
                      <a:lnTo>
                        <a:pt x="1674" y="973"/>
                      </a:lnTo>
                      <a:lnTo>
                        <a:pt x="1657" y="1019"/>
                      </a:lnTo>
                      <a:lnTo>
                        <a:pt x="1623" y="1062"/>
                      </a:lnTo>
                      <a:lnTo>
                        <a:pt x="1614" y="1084"/>
                      </a:lnTo>
                      <a:lnTo>
                        <a:pt x="1622" y="1129"/>
                      </a:lnTo>
                      <a:lnTo>
                        <a:pt x="1635" y="1144"/>
                      </a:lnTo>
                      <a:lnTo>
                        <a:pt x="1657" y="1145"/>
                      </a:lnTo>
                      <a:lnTo>
                        <a:pt x="1678" y="1140"/>
                      </a:lnTo>
                      <a:lnTo>
                        <a:pt x="1703" y="1142"/>
                      </a:lnTo>
                      <a:lnTo>
                        <a:pt x="1805" y="1203"/>
                      </a:lnTo>
                      <a:lnTo>
                        <a:pt x="1834" y="1225"/>
                      </a:lnTo>
                      <a:lnTo>
                        <a:pt x="1830" y="1242"/>
                      </a:lnTo>
                      <a:lnTo>
                        <a:pt x="1814" y="1252"/>
                      </a:lnTo>
                      <a:lnTo>
                        <a:pt x="1789" y="1259"/>
                      </a:lnTo>
                      <a:lnTo>
                        <a:pt x="1769" y="1270"/>
                      </a:lnTo>
                      <a:lnTo>
                        <a:pt x="1745" y="1300"/>
                      </a:lnTo>
                      <a:lnTo>
                        <a:pt x="1709" y="1323"/>
                      </a:lnTo>
                      <a:lnTo>
                        <a:pt x="1678" y="1350"/>
                      </a:lnTo>
                      <a:lnTo>
                        <a:pt x="1658" y="1362"/>
                      </a:lnTo>
                      <a:lnTo>
                        <a:pt x="1587" y="1390"/>
                      </a:lnTo>
                      <a:lnTo>
                        <a:pt x="1590" y="1465"/>
                      </a:lnTo>
                      <a:lnTo>
                        <a:pt x="1578" y="1523"/>
                      </a:lnTo>
                      <a:lnTo>
                        <a:pt x="1567" y="1565"/>
                      </a:lnTo>
                      <a:lnTo>
                        <a:pt x="1572" y="1585"/>
                      </a:lnTo>
                      <a:lnTo>
                        <a:pt x="1587" y="1599"/>
                      </a:lnTo>
                      <a:lnTo>
                        <a:pt x="1673" y="1620"/>
                      </a:lnTo>
                      <a:lnTo>
                        <a:pt x="1704" y="1637"/>
                      </a:lnTo>
                      <a:lnTo>
                        <a:pt x="1740" y="1665"/>
                      </a:lnTo>
                      <a:lnTo>
                        <a:pt x="1758" y="1710"/>
                      </a:lnTo>
                      <a:lnTo>
                        <a:pt x="1770" y="1795"/>
                      </a:lnTo>
                      <a:lnTo>
                        <a:pt x="1872" y="1798"/>
                      </a:lnTo>
                      <a:lnTo>
                        <a:pt x="2005" y="1845"/>
                      </a:lnTo>
                      <a:lnTo>
                        <a:pt x="2040" y="1850"/>
                      </a:lnTo>
                      <a:lnTo>
                        <a:pt x="2072" y="1844"/>
                      </a:lnTo>
                      <a:lnTo>
                        <a:pt x="2099" y="1829"/>
                      </a:lnTo>
                      <a:lnTo>
                        <a:pt x="2389" y="1739"/>
                      </a:lnTo>
                      <a:lnTo>
                        <a:pt x="2609" y="1687"/>
                      </a:lnTo>
                      <a:lnTo>
                        <a:pt x="2675" y="1688"/>
                      </a:lnTo>
                      <a:lnTo>
                        <a:pt x="2688" y="1717"/>
                      </a:lnTo>
                      <a:lnTo>
                        <a:pt x="2707" y="1728"/>
                      </a:lnTo>
                      <a:lnTo>
                        <a:pt x="2822" y="1750"/>
                      </a:lnTo>
                      <a:lnTo>
                        <a:pt x="2850" y="1748"/>
                      </a:lnTo>
                      <a:lnTo>
                        <a:pt x="2862" y="1738"/>
                      </a:lnTo>
                      <a:lnTo>
                        <a:pt x="2850" y="1719"/>
                      </a:lnTo>
                      <a:lnTo>
                        <a:pt x="2847" y="1692"/>
                      </a:lnTo>
                      <a:lnTo>
                        <a:pt x="2850" y="1663"/>
                      </a:lnTo>
                      <a:lnTo>
                        <a:pt x="2893" y="1624"/>
                      </a:lnTo>
                      <a:lnTo>
                        <a:pt x="2909" y="1605"/>
                      </a:lnTo>
                      <a:lnTo>
                        <a:pt x="2915" y="1590"/>
                      </a:lnTo>
                      <a:lnTo>
                        <a:pt x="2895" y="1569"/>
                      </a:lnTo>
                      <a:lnTo>
                        <a:pt x="2892" y="1552"/>
                      </a:lnTo>
                      <a:lnTo>
                        <a:pt x="2899" y="1530"/>
                      </a:lnTo>
                      <a:lnTo>
                        <a:pt x="2950" y="1488"/>
                      </a:lnTo>
                      <a:lnTo>
                        <a:pt x="2957" y="1465"/>
                      </a:lnTo>
                      <a:lnTo>
                        <a:pt x="2945" y="1449"/>
                      </a:lnTo>
                      <a:lnTo>
                        <a:pt x="2923" y="1442"/>
                      </a:lnTo>
                      <a:lnTo>
                        <a:pt x="2887" y="1414"/>
                      </a:lnTo>
                      <a:lnTo>
                        <a:pt x="2848" y="1393"/>
                      </a:lnTo>
                      <a:lnTo>
                        <a:pt x="2825" y="1374"/>
                      </a:lnTo>
                      <a:lnTo>
                        <a:pt x="2792" y="1332"/>
                      </a:lnTo>
                      <a:lnTo>
                        <a:pt x="2765" y="1289"/>
                      </a:lnTo>
                      <a:lnTo>
                        <a:pt x="2702" y="1229"/>
                      </a:lnTo>
                      <a:lnTo>
                        <a:pt x="2669" y="1188"/>
                      </a:lnTo>
                      <a:lnTo>
                        <a:pt x="2653" y="1130"/>
                      </a:lnTo>
                      <a:lnTo>
                        <a:pt x="2660" y="1074"/>
                      </a:lnTo>
                      <a:lnTo>
                        <a:pt x="2667" y="1049"/>
                      </a:lnTo>
                      <a:lnTo>
                        <a:pt x="2678" y="1028"/>
                      </a:lnTo>
                      <a:lnTo>
                        <a:pt x="2738" y="989"/>
                      </a:lnTo>
                      <a:lnTo>
                        <a:pt x="2803" y="914"/>
                      </a:lnTo>
                      <a:lnTo>
                        <a:pt x="2815" y="883"/>
                      </a:lnTo>
                      <a:lnTo>
                        <a:pt x="2858" y="733"/>
                      </a:lnTo>
                      <a:lnTo>
                        <a:pt x="2950" y="792"/>
                      </a:lnTo>
                      <a:lnTo>
                        <a:pt x="3028" y="818"/>
                      </a:lnTo>
                      <a:lnTo>
                        <a:pt x="3109" y="773"/>
                      </a:lnTo>
                      <a:lnTo>
                        <a:pt x="3134" y="805"/>
                      </a:lnTo>
                      <a:lnTo>
                        <a:pt x="3155" y="848"/>
                      </a:lnTo>
                      <a:lnTo>
                        <a:pt x="3174" y="865"/>
                      </a:lnTo>
                      <a:lnTo>
                        <a:pt x="3199" y="872"/>
                      </a:lnTo>
                      <a:lnTo>
                        <a:pt x="3260" y="855"/>
                      </a:lnTo>
                      <a:lnTo>
                        <a:pt x="3275" y="858"/>
                      </a:lnTo>
                      <a:lnTo>
                        <a:pt x="3290" y="877"/>
                      </a:lnTo>
                      <a:lnTo>
                        <a:pt x="3299" y="908"/>
                      </a:lnTo>
                      <a:lnTo>
                        <a:pt x="3310" y="920"/>
                      </a:lnTo>
                      <a:lnTo>
                        <a:pt x="3333" y="927"/>
                      </a:lnTo>
                      <a:lnTo>
                        <a:pt x="3370" y="918"/>
                      </a:lnTo>
                      <a:lnTo>
                        <a:pt x="3398" y="903"/>
                      </a:lnTo>
                      <a:lnTo>
                        <a:pt x="3419" y="885"/>
                      </a:lnTo>
                      <a:lnTo>
                        <a:pt x="3432" y="869"/>
                      </a:lnTo>
                      <a:lnTo>
                        <a:pt x="3452" y="825"/>
                      </a:lnTo>
                      <a:lnTo>
                        <a:pt x="3460" y="812"/>
                      </a:lnTo>
                      <a:lnTo>
                        <a:pt x="3488" y="788"/>
                      </a:lnTo>
                      <a:lnTo>
                        <a:pt x="3508" y="782"/>
                      </a:lnTo>
                      <a:lnTo>
                        <a:pt x="3642" y="777"/>
                      </a:lnTo>
                      <a:lnTo>
                        <a:pt x="3670" y="784"/>
                      </a:lnTo>
                      <a:lnTo>
                        <a:pt x="3727" y="812"/>
                      </a:lnTo>
                      <a:lnTo>
                        <a:pt x="3754" y="838"/>
                      </a:lnTo>
                      <a:lnTo>
                        <a:pt x="3768" y="864"/>
                      </a:lnTo>
                      <a:lnTo>
                        <a:pt x="3767" y="890"/>
                      </a:lnTo>
                      <a:lnTo>
                        <a:pt x="3753" y="917"/>
                      </a:lnTo>
                      <a:lnTo>
                        <a:pt x="3738" y="953"/>
                      </a:lnTo>
                      <a:lnTo>
                        <a:pt x="3735" y="989"/>
                      </a:lnTo>
                      <a:lnTo>
                        <a:pt x="3749" y="1025"/>
                      </a:lnTo>
                      <a:lnTo>
                        <a:pt x="3777" y="1040"/>
                      </a:lnTo>
                      <a:lnTo>
                        <a:pt x="3814" y="1033"/>
                      </a:lnTo>
                      <a:lnTo>
                        <a:pt x="3835" y="1018"/>
                      </a:lnTo>
                      <a:lnTo>
                        <a:pt x="3855" y="1009"/>
                      </a:lnTo>
                      <a:lnTo>
                        <a:pt x="3880" y="1008"/>
                      </a:lnTo>
                      <a:lnTo>
                        <a:pt x="3920" y="1025"/>
                      </a:lnTo>
                      <a:lnTo>
                        <a:pt x="3997" y="1074"/>
                      </a:lnTo>
                      <a:lnTo>
                        <a:pt x="4103" y="1099"/>
                      </a:lnTo>
                      <a:lnTo>
                        <a:pt x="4389" y="1113"/>
                      </a:lnTo>
                      <a:lnTo>
                        <a:pt x="4627" y="1044"/>
                      </a:lnTo>
                      <a:lnTo>
                        <a:pt x="4732" y="978"/>
                      </a:lnTo>
                      <a:lnTo>
                        <a:pt x="4747" y="962"/>
                      </a:lnTo>
                      <a:lnTo>
                        <a:pt x="4765" y="949"/>
                      </a:lnTo>
                      <a:lnTo>
                        <a:pt x="4863" y="919"/>
                      </a:lnTo>
                      <a:lnTo>
                        <a:pt x="4893" y="919"/>
                      </a:lnTo>
                      <a:lnTo>
                        <a:pt x="4923" y="934"/>
                      </a:lnTo>
                      <a:lnTo>
                        <a:pt x="4942" y="949"/>
                      </a:lnTo>
                      <a:lnTo>
                        <a:pt x="4987" y="1032"/>
                      </a:lnTo>
                      <a:lnTo>
                        <a:pt x="4993" y="1047"/>
                      </a:lnTo>
                      <a:close/>
                    </a:path>
                  </a:pathLst>
                </a:custGeom>
                <a:ln>
                  <a:headEnd/>
                  <a:tailEnd/>
                </a:ln>
              </p:spPr>
              <p:style>
                <a:lnRef idx="3">
                  <a:schemeClr val="lt1"/>
                </a:lnRef>
                <a:fillRef idx="1">
                  <a:schemeClr val="accent2"/>
                </a:fillRef>
                <a:effectRef idx="1">
                  <a:schemeClr val="accent2"/>
                </a:effectRef>
                <a:fontRef idx="minor">
                  <a:schemeClr val="lt1"/>
                </a:fontRef>
              </p:style>
              <p:txBody>
                <a:bodyPr vert="horz" wrap="square" lIns="91440" tIns="45720" rIns="91440" bIns="45720" numCol="1" anchor="ctr" anchorCtr="0" compatLnSpc="1">
                  <a:prstTxWarp prst="textNoShape">
                    <a:avLst/>
                  </a:prstTxWarp>
                </a:bodyPr>
                <a:lstStyle>
                  <a:defPPr>
                    <a:defRPr lang="en-L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lang="en-US" sz="700"/>
                </a:p>
              </p:txBody>
            </p:sp>
            <p:sp>
              <p:nvSpPr>
                <p:cNvPr id="56" name="Klaipedos" descr="{&quot;Key&quot;:&quot;klaipedos&quot;,&quot;Name&quot;:&quot;Klaipedos&quot;,&quot;Value&quot;:1.0,&quot;Formula&quot;:&quot;&quot;,&quot;Text&quot;:&quot;&quot;,&quot;OfficeApplication&quot;:1,&quot;HasValue&quot;:true}">
                  <a:extLst>
                    <a:ext uri="{FF2B5EF4-FFF2-40B4-BE49-F238E27FC236}">
                      <a16:creationId xmlns:a16="http://schemas.microsoft.com/office/drawing/2014/main" id="{91C60B94-C982-EEC6-C21A-11D65F9BB065}"/>
                    </a:ext>
                  </a:extLst>
                </p:cNvPr>
                <p:cNvSpPr>
                  <a:spLocks noEditPoints="1"/>
                </p:cNvSpPr>
                <p:nvPr/>
              </p:nvSpPr>
              <p:spPr bwMode="auto">
                <a:xfrm>
                  <a:off x="1715" y="973"/>
                  <a:ext cx="993" cy="1739"/>
                </a:xfrm>
                <a:custGeom>
                  <a:avLst/>
                  <a:gdLst>
                    <a:gd name="T0" fmla="*/ 334 w 2917"/>
                    <a:gd name="T1" fmla="*/ 3362 h 5111"/>
                    <a:gd name="T2" fmla="*/ 352 w 2917"/>
                    <a:gd name="T3" fmla="*/ 2854 h 5111"/>
                    <a:gd name="T4" fmla="*/ 443 w 2917"/>
                    <a:gd name="T5" fmla="*/ 3097 h 5111"/>
                    <a:gd name="T6" fmla="*/ 389 w 2917"/>
                    <a:gd name="T7" fmla="*/ 3455 h 5111"/>
                    <a:gd name="T8" fmla="*/ 355 w 2917"/>
                    <a:gd name="T9" fmla="*/ 3689 h 5111"/>
                    <a:gd name="T10" fmla="*/ 136 w 2917"/>
                    <a:gd name="T11" fmla="*/ 4135 h 5111"/>
                    <a:gd name="T12" fmla="*/ 1998 w 2917"/>
                    <a:gd name="T13" fmla="*/ 3062 h 5111"/>
                    <a:gd name="T14" fmla="*/ 1945 w 2917"/>
                    <a:gd name="T15" fmla="*/ 3317 h 5111"/>
                    <a:gd name="T16" fmla="*/ 2063 w 2917"/>
                    <a:gd name="T17" fmla="*/ 3617 h 5111"/>
                    <a:gd name="T18" fmla="*/ 2206 w 2917"/>
                    <a:gd name="T19" fmla="*/ 3626 h 5111"/>
                    <a:gd name="T20" fmla="*/ 2348 w 2917"/>
                    <a:gd name="T21" fmla="*/ 3757 h 5111"/>
                    <a:gd name="T22" fmla="*/ 2092 w 2917"/>
                    <a:gd name="T23" fmla="*/ 4138 h 5111"/>
                    <a:gd name="T24" fmla="*/ 2371 w 2917"/>
                    <a:gd name="T25" fmla="*/ 4330 h 5111"/>
                    <a:gd name="T26" fmla="*/ 2466 w 2917"/>
                    <a:gd name="T27" fmla="*/ 4552 h 5111"/>
                    <a:gd name="T28" fmla="*/ 2506 w 2917"/>
                    <a:gd name="T29" fmla="*/ 4636 h 5111"/>
                    <a:gd name="T30" fmla="*/ 2656 w 2917"/>
                    <a:gd name="T31" fmla="*/ 4596 h 5111"/>
                    <a:gd name="T32" fmla="*/ 2822 w 2917"/>
                    <a:gd name="T33" fmla="*/ 4651 h 5111"/>
                    <a:gd name="T34" fmla="*/ 2892 w 2917"/>
                    <a:gd name="T35" fmla="*/ 4765 h 5111"/>
                    <a:gd name="T36" fmla="*/ 2816 w 2917"/>
                    <a:gd name="T37" fmla="*/ 4955 h 5111"/>
                    <a:gd name="T38" fmla="*/ 2446 w 2917"/>
                    <a:gd name="T39" fmla="*/ 5111 h 5111"/>
                    <a:gd name="T40" fmla="*/ 2316 w 2917"/>
                    <a:gd name="T41" fmla="*/ 4890 h 5111"/>
                    <a:gd name="T42" fmla="*/ 2141 w 2917"/>
                    <a:gd name="T43" fmla="*/ 4920 h 5111"/>
                    <a:gd name="T44" fmla="*/ 1753 w 2917"/>
                    <a:gd name="T45" fmla="*/ 4742 h 5111"/>
                    <a:gd name="T46" fmla="*/ 1229 w 2917"/>
                    <a:gd name="T47" fmla="*/ 4496 h 5111"/>
                    <a:gd name="T48" fmla="*/ 728 w 2917"/>
                    <a:gd name="T49" fmla="*/ 4293 h 5111"/>
                    <a:gd name="T50" fmla="*/ 749 w 2917"/>
                    <a:gd name="T51" fmla="*/ 4152 h 5111"/>
                    <a:gd name="T52" fmla="*/ 742 w 2917"/>
                    <a:gd name="T53" fmla="*/ 4000 h 5111"/>
                    <a:gd name="T54" fmla="*/ 561 w 2917"/>
                    <a:gd name="T55" fmla="*/ 3957 h 5111"/>
                    <a:gd name="T56" fmla="*/ 687 w 2917"/>
                    <a:gd name="T57" fmla="*/ 3661 h 5111"/>
                    <a:gd name="T58" fmla="*/ 603 w 2917"/>
                    <a:gd name="T59" fmla="*/ 3242 h 5111"/>
                    <a:gd name="T60" fmla="*/ 494 w 2917"/>
                    <a:gd name="T61" fmla="*/ 2821 h 5111"/>
                    <a:gd name="T62" fmla="*/ 349 w 2917"/>
                    <a:gd name="T63" fmla="*/ 2468 h 5111"/>
                    <a:gd name="T64" fmla="*/ 254 w 2917"/>
                    <a:gd name="T65" fmla="*/ 1945 h 5111"/>
                    <a:gd name="T66" fmla="*/ 283 w 2917"/>
                    <a:gd name="T67" fmla="*/ 1322 h 5111"/>
                    <a:gd name="T68" fmla="*/ 596 w 2917"/>
                    <a:gd name="T69" fmla="*/ 1072 h 5111"/>
                    <a:gd name="T70" fmla="*/ 856 w 2917"/>
                    <a:gd name="T71" fmla="*/ 610 h 5111"/>
                    <a:gd name="T72" fmla="*/ 1424 w 2917"/>
                    <a:gd name="T73" fmla="*/ 291 h 5111"/>
                    <a:gd name="T74" fmla="*/ 2097 w 2917"/>
                    <a:gd name="T75" fmla="*/ 102 h 5111"/>
                    <a:gd name="T76" fmla="*/ 2108 w 2917"/>
                    <a:gd name="T77" fmla="*/ 208 h 5111"/>
                    <a:gd name="T78" fmla="*/ 2155 w 2917"/>
                    <a:gd name="T79" fmla="*/ 413 h 5111"/>
                    <a:gd name="T80" fmla="*/ 2255 w 2917"/>
                    <a:gd name="T81" fmla="*/ 663 h 5111"/>
                    <a:gd name="T82" fmla="*/ 2168 w 2917"/>
                    <a:gd name="T83" fmla="*/ 742 h 5111"/>
                    <a:gd name="T84" fmla="*/ 1926 w 2917"/>
                    <a:gd name="T85" fmla="*/ 988 h 5111"/>
                    <a:gd name="T86" fmla="*/ 1817 w 2917"/>
                    <a:gd name="T87" fmla="*/ 1061 h 5111"/>
                    <a:gd name="T88" fmla="*/ 1523 w 2917"/>
                    <a:gd name="T89" fmla="*/ 1400 h 5111"/>
                    <a:gd name="T90" fmla="*/ 1398 w 2917"/>
                    <a:gd name="T91" fmla="*/ 1502 h 5111"/>
                    <a:gd name="T92" fmla="*/ 1410 w 2917"/>
                    <a:gd name="T93" fmla="*/ 1795 h 5111"/>
                    <a:gd name="T94" fmla="*/ 1463 w 2917"/>
                    <a:gd name="T95" fmla="*/ 1945 h 5111"/>
                    <a:gd name="T96" fmla="*/ 1274 w 2917"/>
                    <a:gd name="T97" fmla="*/ 2131 h 5111"/>
                    <a:gd name="T98" fmla="*/ 1433 w 2917"/>
                    <a:gd name="T99" fmla="*/ 2168 h 5111"/>
                    <a:gd name="T100" fmla="*/ 1499 w 2917"/>
                    <a:gd name="T101" fmla="*/ 2315 h 5111"/>
                    <a:gd name="T102" fmla="*/ 1505 w 2917"/>
                    <a:gd name="T103" fmla="*/ 2410 h 5111"/>
                    <a:gd name="T104" fmla="*/ 1741 w 2917"/>
                    <a:gd name="T105" fmla="*/ 2376 h 5111"/>
                    <a:gd name="T106" fmla="*/ 1741 w 2917"/>
                    <a:gd name="T107" fmla="*/ 2503 h 5111"/>
                    <a:gd name="T108" fmla="*/ 1816 w 2917"/>
                    <a:gd name="T109" fmla="*/ 2712 h 5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917" h="5111">
                      <a:moveTo>
                        <a:pt x="137" y="4202"/>
                      </a:moveTo>
                      <a:lnTo>
                        <a:pt x="0" y="4166"/>
                      </a:lnTo>
                      <a:lnTo>
                        <a:pt x="158" y="3889"/>
                      </a:lnTo>
                      <a:lnTo>
                        <a:pt x="248" y="3667"/>
                      </a:lnTo>
                      <a:lnTo>
                        <a:pt x="334" y="3362"/>
                      </a:lnTo>
                      <a:lnTo>
                        <a:pt x="357" y="3046"/>
                      </a:lnTo>
                      <a:lnTo>
                        <a:pt x="371" y="2982"/>
                      </a:lnTo>
                      <a:lnTo>
                        <a:pt x="360" y="2965"/>
                      </a:lnTo>
                      <a:lnTo>
                        <a:pt x="371" y="2929"/>
                      </a:lnTo>
                      <a:lnTo>
                        <a:pt x="352" y="2854"/>
                      </a:lnTo>
                      <a:lnTo>
                        <a:pt x="358" y="2617"/>
                      </a:lnTo>
                      <a:lnTo>
                        <a:pt x="341" y="2515"/>
                      </a:lnTo>
                      <a:lnTo>
                        <a:pt x="409" y="2602"/>
                      </a:lnTo>
                      <a:lnTo>
                        <a:pt x="438" y="2769"/>
                      </a:lnTo>
                      <a:lnTo>
                        <a:pt x="443" y="3097"/>
                      </a:lnTo>
                      <a:lnTo>
                        <a:pt x="438" y="3144"/>
                      </a:lnTo>
                      <a:lnTo>
                        <a:pt x="418" y="3207"/>
                      </a:lnTo>
                      <a:lnTo>
                        <a:pt x="414" y="3252"/>
                      </a:lnTo>
                      <a:lnTo>
                        <a:pt x="414" y="3394"/>
                      </a:lnTo>
                      <a:lnTo>
                        <a:pt x="389" y="3455"/>
                      </a:lnTo>
                      <a:lnTo>
                        <a:pt x="356" y="3516"/>
                      </a:lnTo>
                      <a:lnTo>
                        <a:pt x="345" y="3575"/>
                      </a:lnTo>
                      <a:lnTo>
                        <a:pt x="386" y="3625"/>
                      </a:lnTo>
                      <a:lnTo>
                        <a:pt x="386" y="3649"/>
                      </a:lnTo>
                      <a:lnTo>
                        <a:pt x="355" y="3689"/>
                      </a:lnTo>
                      <a:lnTo>
                        <a:pt x="316" y="3759"/>
                      </a:lnTo>
                      <a:lnTo>
                        <a:pt x="282" y="3842"/>
                      </a:lnTo>
                      <a:lnTo>
                        <a:pt x="268" y="3920"/>
                      </a:lnTo>
                      <a:lnTo>
                        <a:pt x="239" y="3995"/>
                      </a:lnTo>
                      <a:lnTo>
                        <a:pt x="136" y="4135"/>
                      </a:lnTo>
                      <a:lnTo>
                        <a:pt x="137" y="4202"/>
                      </a:lnTo>
                      <a:close/>
                      <a:moveTo>
                        <a:pt x="2023" y="2971"/>
                      </a:moveTo>
                      <a:lnTo>
                        <a:pt x="2033" y="3005"/>
                      </a:lnTo>
                      <a:lnTo>
                        <a:pt x="2015" y="3047"/>
                      </a:lnTo>
                      <a:lnTo>
                        <a:pt x="1998" y="3062"/>
                      </a:lnTo>
                      <a:lnTo>
                        <a:pt x="1888" y="3111"/>
                      </a:lnTo>
                      <a:lnTo>
                        <a:pt x="1892" y="3147"/>
                      </a:lnTo>
                      <a:lnTo>
                        <a:pt x="1923" y="3173"/>
                      </a:lnTo>
                      <a:lnTo>
                        <a:pt x="1931" y="3193"/>
                      </a:lnTo>
                      <a:lnTo>
                        <a:pt x="1945" y="3317"/>
                      </a:lnTo>
                      <a:lnTo>
                        <a:pt x="1956" y="3345"/>
                      </a:lnTo>
                      <a:lnTo>
                        <a:pt x="1987" y="3380"/>
                      </a:lnTo>
                      <a:lnTo>
                        <a:pt x="1997" y="3408"/>
                      </a:lnTo>
                      <a:lnTo>
                        <a:pt x="2041" y="3592"/>
                      </a:lnTo>
                      <a:lnTo>
                        <a:pt x="2063" y="3617"/>
                      </a:lnTo>
                      <a:lnTo>
                        <a:pt x="2085" y="3616"/>
                      </a:lnTo>
                      <a:lnTo>
                        <a:pt x="2122" y="3583"/>
                      </a:lnTo>
                      <a:lnTo>
                        <a:pt x="2141" y="3580"/>
                      </a:lnTo>
                      <a:lnTo>
                        <a:pt x="2162" y="3590"/>
                      </a:lnTo>
                      <a:lnTo>
                        <a:pt x="2206" y="3626"/>
                      </a:lnTo>
                      <a:lnTo>
                        <a:pt x="2291" y="3666"/>
                      </a:lnTo>
                      <a:lnTo>
                        <a:pt x="2361" y="3685"/>
                      </a:lnTo>
                      <a:lnTo>
                        <a:pt x="2380" y="3707"/>
                      </a:lnTo>
                      <a:lnTo>
                        <a:pt x="2381" y="3738"/>
                      </a:lnTo>
                      <a:lnTo>
                        <a:pt x="2348" y="3757"/>
                      </a:lnTo>
                      <a:lnTo>
                        <a:pt x="2332" y="3861"/>
                      </a:lnTo>
                      <a:lnTo>
                        <a:pt x="2316" y="3892"/>
                      </a:lnTo>
                      <a:lnTo>
                        <a:pt x="2287" y="3925"/>
                      </a:lnTo>
                      <a:lnTo>
                        <a:pt x="2252" y="3956"/>
                      </a:lnTo>
                      <a:lnTo>
                        <a:pt x="2092" y="4138"/>
                      </a:lnTo>
                      <a:lnTo>
                        <a:pt x="2071" y="4187"/>
                      </a:lnTo>
                      <a:lnTo>
                        <a:pt x="2077" y="4217"/>
                      </a:lnTo>
                      <a:lnTo>
                        <a:pt x="2102" y="4230"/>
                      </a:lnTo>
                      <a:lnTo>
                        <a:pt x="2168" y="4240"/>
                      </a:lnTo>
                      <a:lnTo>
                        <a:pt x="2371" y="4330"/>
                      </a:lnTo>
                      <a:lnTo>
                        <a:pt x="2391" y="4350"/>
                      </a:lnTo>
                      <a:lnTo>
                        <a:pt x="2403" y="4373"/>
                      </a:lnTo>
                      <a:lnTo>
                        <a:pt x="2429" y="4457"/>
                      </a:lnTo>
                      <a:lnTo>
                        <a:pt x="2462" y="4530"/>
                      </a:lnTo>
                      <a:lnTo>
                        <a:pt x="2466" y="4552"/>
                      </a:lnTo>
                      <a:lnTo>
                        <a:pt x="2464" y="4571"/>
                      </a:lnTo>
                      <a:lnTo>
                        <a:pt x="2452" y="4631"/>
                      </a:lnTo>
                      <a:lnTo>
                        <a:pt x="2461" y="4648"/>
                      </a:lnTo>
                      <a:lnTo>
                        <a:pt x="2481" y="4652"/>
                      </a:lnTo>
                      <a:lnTo>
                        <a:pt x="2506" y="4636"/>
                      </a:lnTo>
                      <a:lnTo>
                        <a:pt x="2544" y="4598"/>
                      </a:lnTo>
                      <a:lnTo>
                        <a:pt x="2559" y="4591"/>
                      </a:lnTo>
                      <a:lnTo>
                        <a:pt x="2614" y="4582"/>
                      </a:lnTo>
                      <a:lnTo>
                        <a:pt x="2636" y="4583"/>
                      </a:lnTo>
                      <a:lnTo>
                        <a:pt x="2656" y="4596"/>
                      </a:lnTo>
                      <a:lnTo>
                        <a:pt x="2696" y="4635"/>
                      </a:lnTo>
                      <a:lnTo>
                        <a:pt x="2718" y="4646"/>
                      </a:lnTo>
                      <a:lnTo>
                        <a:pt x="2742" y="4648"/>
                      </a:lnTo>
                      <a:lnTo>
                        <a:pt x="2786" y="4640"/>
                      </a:lnTo>
                      <a:lnTo>
                        <a:pt x="2822" y="4651"/>
                      </a:lnTo>
                      <a:lnTo>
                        <a:pt x="2859" y="4656"/>
                      </a:lnTo>
                      <a:lnTo>
                        <a:pt x="2877" y="4653"/>
                      </a:lnTo>
                      <a:lnTo>
                        <a:pt x="2914" y="4675"/>
                      </a:lnTo>
                      <a:lnTo>
                        <a:pt x="2917" y="4718"/>
                      </a:lnTo>
                      <a:lnTo>
                        <a:pt x="2892" y="4765"/>
                      </a:lnTo>
                      <a:lnTo>
                        <a:pt x="2883" y="4800"/>
                      </a:lnTo>
                      <a:lnTo>
                        <a:pt x="2859" y="4855"/>
                      </a:lnTo>
                      <a:lnTo>
                        <a:pt x="2856" y="4878"/>
                      </a:lnTo>
                      <a:lnTo>
                        <a:pt x="2856" y="4960"/>
                      </a:lnTo>
                      <a:lnTo>
                        <a:pt x="2816" y="4955"/>
                      </a:lnTo>
                      <a:lnTo>
                        <a:pt x="2586" y="5015"/>
                      </a:lnTo>
                      <a:lnTo>
                        <a:pt x="2558" y="5043"/>
                      </a:lnTo>
                      <a:lnTo>
                        <a:pt x="2534" y="5077"/>
                      </a:lnTo>
                      <a:lnTo>
                        <a:pt x="2494" y="5107"/>
                      </a:lnTo>
                      <a:lnTo>
                        <a:pt x="2446" y="5111"/>
                      </a:lnTo>
                      <a:lnTo>
                        <a:pt x="2388" y="5093"/>
                      </a:lnTo>
                      <a:lnTo>
                        <a:pt x="2342" y="5053"/>
                      </a:lnTo>
                      <a:lnTo>
                        <a:pt x="2322" y="4992"/>
                      </a:lnTo>
                      <a:lnTo>
                        <a:pt x="2322" y="4931"/>
                      </a:lnTo>
                      <a:lnTo>
                        <a:pt x="2316" y="4890"/>
                      </a:lnTo>
                      <a:lnTo>
                        <a:pt x="2289" y="4871"/>
                      </a:lnTo>
                      <a:lnTo>
                        <a:pt x="2234" y="4876"/>
                      </a:lnTo>
                      <a:lnTo>
                        <a:pt x="2179" y="4920"/>
                      </a:lnTo>
                      <a:lnTo>
                        <a:pt x="2161" y="4927"/>
                      </a:lnTo>
                      <a:lnTo>
                        <a:pt x="2141" y="4920"/>
                      </a:lnTo>
                      <a:lnTo>
                        <a:pt x="2088" y="4885"/>
                      </a:lnTo>
                      <a:lnTo>
                        <a:pt x="2013" y="4866"/>
                      </a:lnTo>
                      <a:lnTo>
                        <a:pt x="1972" y="4838"/>
                      </a:lnTo>
                      <a:lnTo>
                        <a:pt x="1901" y="4775"/>
                      </a:lnTo>
                      <a:lnTo>
                        <a:pt x="1753" y="4742"/>
                      </a:lnTo>
                      <a:lnTo>
                        <a:pt x="1717" y="4711"/>
                      </a:lnTo>
                      <a:lnTo>
                        <a:pt x="1681" y="4662"/>
                      </a:lnTo>
                      <a:lnTo>
                        <a:pt x="1531" y="4545"/>
                      </a:lnTo>
                      <a:lnTo>
                        <a:pt x="1444" y="4502"/>
                      </a:lnTo>
                      <a:lnTo>
                        <a:pt x="1229" y="4496"/>
                      </a:lnTo>
                      <a:lnTo>
                        <a:pt x="1152" y="4433"/>
                      </a:lnTo>
                      <a:lnTo>
                        <a:pt x="1021" y="4205"/>
                      </a:lnTo>
                      <a:lnTo>
                        <a:pt x="956" y="4140"/>
                      </a:lnTo>
                      <a:lnTo>
                        <a:pt x="902" y="4147"/>
                      </a:lnTo>
                      <a:lnTo>
                        <a:pt x="728" y="4293"/>
                      </a:lnTo>
                      <a:lnTo>
                        <a:pt x="731" y="4275"/>
                      </a:lnTo>
                      <a:lnTo>
                        <a:pt x="721" y="4190"/>
                      </a:lnTo>
                      <a:lnTo>
                        <a:pt x="721" y="4161"/>
                      </a:lnTo>
                      <a:lnTo>
                        <a:pt x="734" y="4146"/>
                      </a:lnTo>
                      <a:lnTo>
                        <a:pt x="749" y="4152"/>
                      </a:lnTo>
                      <a:lnTo>
                        <a:pt x="766" y="4150"/>
                      </a:lnTo>
                      <a:lnTo>
                        <a:pt x="778" y="4112"/>
                      </a:lnTo>
                      <a:lnTo>
                        <a:pt x="773" y="4082"/>
                      </a:lnTo>
                      <a:lnTo>
                        <a:pt x="759" y="4038"/>
                      </a:lnTo>
                      <a:lnTo>
                        <a:pt x="742" y="4000"/>
                      </a:lnTo>
                      <a:lnTo>
                        <a:pt x="711" y="3966"/>
                      </a:lnTo>
                      <a:lnTo>
                        <a:pt x="704" y="3927"/>
                      </a:lnTo>
                      <a:lnTo>
                        <a:pt x="706" y="3842"/>
                      </a:lnTo>
                      <a:lnTo>
                        <a:pt x="683" y="3840"/>
                      </a:lnTo>
                      <a:lnTo>
                        <a:pt x="561" y="3957"/>
                      </a:lnTo>
                      <a:lnTo>
                        <a:pt x="549" y="3930"/>
                      </a:lnTo>
                      <a:lnTo>
                        <a:pt x="554" y="3918"/>
                      </a:lnTo>
                      <a:lnTo>
                        <a:pt x="636" y="3731"/>
                      </a:lnTo>
                      <a:lnTo>
                        <a:pt x="653" y="3702"/>
                      </a:lnTo>
                      <a:lnTo>
                        <a:pt x="687" y="3661"/>
                      </a:lnTo>
                      <a:lnTo>
                        <a:pt x="687" y="3570"/>
                      </a:lnTo>
                      <a:lnTo>
                        <a:pt x="662" y="3418"/>
                      </a:lnTo>
                      <a:lnTo>
                        <a:pt x="636" y="3307"/>
                      </a:lnTo>
                      <a:lnTo>
                        <a:pt x="633" y="3277"/>
                      </a:lnTo>
                      <a:lnTo>
                        <a:pt x="603" y="3242"/>
                      </a:lnTo>
                      <a:lnTo>
                        <a:pt x="583" y="3212"/>
                      </a:lnTo>
                      <a:lnTo>
                        <a:pt x="573" y="3176"/>
                      </a:lnTo>
                      <a:lnTo>
                        <a:pt x="581" y="3072"/>
                      </a:lnTo>
                      <a:lnTo>
                        <a:pt x="573" y="3033"/>
                      </a:lnTo>
                      <a:lnTo>
                        <a:pt x="494" y="2821"/>
                      </a:lnTo>
                      <a:lnTo>
                        <a:pt x="478" y="2755"/>
                      </a:lnTo>
                      <a:lnTo>
                        <a:pt x="472" y="2683"/>
                      </a:lnTo>
                      <a:lnTo>
                        <a:pt x="458" y="2646"/>
                      </a:lnTo>
                      <a:lnTo>
                        <a:pt x="371" y="2491"/>
                      </a:lnTo>
                      <a:lnTo>
                        <a:pt x="349" y="2468"/>
                      </a:lnTo>
                      <a:lnTo>
                        <a:pt x="331" y="2456"/>
                      </a:lnTo>
                      <a:lnTo>
                        <a:pt x="317" y="2431"/>
                      </a:lnTo>
                      <a:lnTo>
                        <a:pt x="308" y="2337"/>
                      </a:lnTo>
                      <a:lnTo>
                        <a:pt x="288" y="2263"/>
                      </a:lnTo>
                      <a:lnTo>
                        <a:pt x="254" y="1945"/>
                      </a:lnTo>
                      <a:lnTo>
                        <a:pt x="254" y="1777"/>
                      </a:lnTo>
                      <a:lnTo>
                        <a:pt x="259" y="1736"/>
                      </a:lnTo>
                      <a:lnTo>
                        <a:pt x="278" y="1683"/>
                      </a:lnTo>
                      <a:lnTo>
                        <a:pt x="283" y="1648"/>
                      </a:lnTo>
                      <a:lnTo>
                        <a:pt x="283" y="1322"/>
                      </a:lnTo>
                      <a:lnTo>
                        <a:pt x="273" y="1188"/>
                      </a:lnTo>
                      <a:lnTo>
                        <a:pt x="353" y="1168"/>
                      </a:lnTo>
                      <a:lnTo>
                        <a:pt x="478" y="1168"/>
                      </a:lnTo>
                      <a:lnTo>
                        <a:pt x="563" y="1143"/>
                      </a:lnTo>
                      <a:lnTo>
                        <a:pt x="596" y="1072"/>
                      </a:lnTo>
                      <a:lnTo>
                        <a:pt x="611" y="967"/>
                      </a:lnTo>
                      <a:lnTo>
                        <a:pt x="647" y="843"/>
                      </a:lnTo>
                      <a:lnTo>
                        <a:pt x="701" y="760"/>
                      </a:lnTo>
                      <a:lnTo>
                        <a:pt x="776" y="677"/>
                      </a:lnTo>
                      <a:lnTo>
                        <a:pt x="856" y="610"/>
                      </a:lnTo>
                      <a:lnTo>
                        <a:pt x="921" y="576"/>
                      </a:lnTo>
                      <a:lnTo>
                        <a:pt x="1017" y="571"/>
                      </a:lnTo>
                      <a:lnTo>
                        <a:pt x="1049" y="560"/>
                      </a:lnTo>
                      <a:lnTo>
                        <a:pt x="1346" y="331"/>
                      </a:lnTo>
                      <a:lnTo>
                        <a:pt x="1424" y="291"/>
                      </a:lnTo>
                      <a:lnTo>
                        <a:pt x="1613" y="282"/>
                      </a:lnTo>
                      <a:lnTo>
                        <a:pt x="2209" y="0"/>
                      </a:lnTo>
                      <a:lnTo>
                        <a:pt x="2202" y="38"/>
                      </a:lnTo>
                      <a:lnTo>
                        <a:pt x="2174" y="62"/>
                      </a:lnTo>
                      <a:lnTo>
                        <a:pt x="2097" y="102"/>
                      </a:lnTo>
                      <a:lnTo>
                        <a:pt x="2083" y="121"/>
                      </a:lnTo>
                      <a:lnTo>
                        <a:pt x="2077" y="148"/>
                      </a:lnTo>
                      <a:lnTo>
                        <a:pt x="2081" y="171"/>
                      </a:lnTo>
                      <a:lnTo>
                        <a:pt x="2092" y="193"/>
                      </a:lnTo>
                      <a:lnTo>
                        <a:pt x="2108" y="208"/>
                      </a:lnTo>
                      <a:lnTo>
                        <a:pt x="2127" y="232"/>
                      </a:lnTo>
                      <a:lnTo>
                        <a:pt x="2142" y="265"/>
                      </a:lnTo>
                      <a:lnTo>
                        <a:pt x="2142" y="345"/>
                      </a:lnTo>
                      <a:lnTo>
                        <a:pt x="2147" y="383"/>
                      </a:lnTo>
                      <a:lnTo>
                        <a:pt x="2155" y="413"/>
                      </a:lnTo>
                      <a:lnTo>
                        <a:pt x="2178" y="446"/>
                      </a:lnTo>
                      <a:lnTo>
                        <a:pt x="2191" y="467"/>
                      </a:lnTo>
                      <a:lnTo>
                        <a:pt x="2252" y="610"/>
                      </a:lnTo>
                      <a:lnTo>
                        <a:pt x="2261" y="647"/>
                      </a:lnTo>
                      <a:lnTo>
                        <a:pt x="2255" y="663"/>
                      </a:lnTo>
                      <a:lnTo>
                        <a:pt x="2237" y="673"/>
                      </a:lnTo>
                      <a:lnTo>
                        <a:pt x="2216" y="676"/>
                      </a:lnTo>
                      <a:lnTo>
                        <a:pt x="2196" y="685"/>
                      </a:lnTo>
                      <a:lnTo>
                        <a:pt x="2182" y="701"/>
                      </a:lnTo>
                      <a:lnTo>
                        <a:pt x="2168" y="742"/>
                      </a:lnTo>
                      <a:lnTo>
                        <a:pt x="2145" y="785"/>
                      </a:lnTo>
                      <a:lnTo>
                        <a:pt x="2120" y="848"/>
                      </a:lnTo>
                      <a:lnTo>
                        <a:pt x="2068" y="960"/>
                      </a:lnTo>
                      <a:lnTo>
                        <a:pt x="2030" y="990"/>
                      </a:lnTo>
                      <a:lnTo>
                        <a:pt x="1926" y="988"/>
                      </a:lnTo>
                      <a:lnTo>
                        <a:pt x="1896" y="995"/>
                      </a:lnTo>
                      <a:lnTo>
                        <a:pt x="1878" y="1011"/>
                      </a:lnTo>
                      <a:lnTo>
                        <a:pt x="1857" y="1040"/>
                      </a:lnTo>
                      <a:lnTo>
                        <a:pt x="1840" y="1055"/>
                      </a:lnTo>
                      <a:lnTo>
                        <a:pt x="1817" y="1061"/>
                      </a:lnTo>
                      <a:lnTo>
                        <a:pt x="1736" y="1066"/>
                      </a:lnTo>
                      <a:lnTo>
                        <a:pt x="1712" y="1078"/>
                      </a:lnTo>
                      <a:lnTo>
                        <a:pt x="1611" y="1176"/>
                      </a:lnTo>
                      <a:lnTo>
                        <a:pt x="1597" y="1255"/>
                      </a:lnTo>
                      <a:lnTo>
                        <a:pt x="1523" y="1400"/>
                      </a:lnTo>
                      <a:lnTo>
                        <a:pt x="1502" y="1430"/>
                      </a:lnTo>
                      <a:lnTo>
                        <a:pt x="1482" y="1446"/>
                      </a:lnTo>
                      <a:lnTo>
                        <a:pt x="1433" y="1458"/>
                      </a:lnTo>
                      <a:lnTo>
                        <a:pt x="1407" y="1478"/>
                      </a:lnTo>
                      <a:lnTo>
                        <a:pt x="1398" y="1502"/>
                      </a:lnTo>
                      <a:lnTo>
                        <a:pt x="1400" y="1523"/>
                      </a:lnTo>
                      <a:lnTo>
                        <a:pt x="1408" y="1571"/>
                      </a:lnTo>
                      <a:lnTo>
                        <a:pt x="1400" y="1726"/>
                      </a:lnTo>
                      <a:lnTo>
                        <a:pt x="1402" y="1761"/>
                      </a:lnTo>
                      <a:lnTo>
                        <a:pt x="1410" y="1795"/>
                      </a:lnTo>
                      <a:lnTo>
                        <a:pt x="1420" y="1817"/>
                      </a:lnTo>
                      <a:lnTo>
                        <a:pt x="1458" y="1877"/>
                      </a:lnTo>
                      <a:lnTo>
                        <a:pt x="1466" y="1897"/>
                      </a:lnTo>
                      <a:lnTo>
                        <a:pt x="1472" y="1926"/>
                      </a:lnTo>
                      <a:lnTo>
                        <a:pt x="1463" y="1945"/>
                      </a:lnTo>
                      <a:lnTo>
                        <a:pt x="1432" y="1972"/>
                      </a:lnTo>
                      <a:lnTo>
                        <a:pt x="1426" y="1991"/>
                      </a:lnTo>
                      <a:lnTo>
                        <a:pt x="1416" y="2005"/>
                      </a:lnTo>
                      <a:lnTo>
                        <a:pt x="1303" y="2097"/>
                      </a:lnTo>
                      <a:lnTo>
                        <a:pt x="1274" y="2131"/>
                      </a:lnTo>
                      <a:lnTo>
                        <a:pt x="1255" y="2170"/>
                      </a:lnTo>
                      <a:lnTo>
                        <a:pt x="1257" y="2213"/>
                      </a:lnTo>
                      <a:lnTo>
                        <a:pt x="1346" y="2222"/>
                      </a:lnTo>
                      <a:lnTo>
                        <a:pt x="1393" y="2205"/>
                      </a:lnTo>
                      <a:lnTo>
                        <a:pt x="1433" y="2168"/>
                      </a:lnTo>
                      <a:lnTo>
                        <a:pt x="1445" y="2173"/>
                      </a:lnTo>
                      <a:lnTo>
                        <a:pt x="1448" y="2191"/>
                      </a:lnTo>
                      <a:lnTo>
                        <a:pt x="1448" y="2238"/>
                      </a:lnTo>
                      <a:lnTo>
                        <a:pt x="1473" y="2278"/>
                      </a:lnTo>
                      <a:lnTo>
                        <a:pt x="1499" y="2315"/>
                      </a:lnTo>
                      <a:lnTo>
                        <a:pt x="1502" y="2331"/>
                      </a:lnTo>
                      <a:lnTo>
                        <a:pt x="1483" y="2363"/>
                      </a:lnTo>
                      <a:lnTo>
                        <a:pt x="1478" y="2381"/>
                      </a:lnTo>
                      <a:lnTo>
                        <a:pt x="1487" y="2405"/>
                      </a:lnTo>
                      <a:lnTo>
                        <a:pt x="1505" y="2410"/>
                      </a:lnTo>
                      <a:lnTo>
                        <a:pt x="1528" y="2407"/>
                      </a:lnTo>
                      <a:lnTo>
                        <a:pt x="1555" y="2398"/>
                      </a:lnTo>
                      <a:lnTo>
                        <a:pt x="1656" y="2396"/>
                      </a:lnTo>
                      <a:lnTo>
                        <a:pt x="1706" y="2377"/>
                      </a:lnTo>
                      <a:lnTo>
                        <a:pt x="1741" y="2376"/>
                      </a:lnTo>
                      <a:lnTo>
                        <a:pt x="1756" y="2386"/>
                      </a:lnTo>
                      <a:lnTo>
                        <a:pt x="1762" y="2401"/>
                      </a:lnTo>
                      <a:lnTo>
                        <a:pt x="1756" y="2421"/>
                      </a:lnTo>
                      <a:lnTo>
                        <a:pt x="1753" y="2463"/>
                      </a:lnTo>
                      <a:lnTo>
                        <a:pt x="1741" y="2503"/>
                      </a:lnTo>
                      <a:lnTo>
                        <a:pt x="1743" y="2526"/>
                      </a:lnTo>
                      <a:lnTo>
                        <a:pt x="1785" y="2598"/>
                      </a:lnTo>
                      <a:lnTo>
                        <a:pt x="1797" y="2636"/>
                      </a:lnTo>
                      <a:lnTo>
                        <a:pt x="1806" y="2690"/>
                      </a:lnTo>
                      <a:lnTo>
                        <a:pt x="1816" y="2712"/>
                      </a:lnTo>
                      <a:lnTo>
                        <a:pt x="1841" y="2755"/>
                      </a:lnTo>
                      <a:lnTo>
                        <a:pt x="1847" y="2780"/>
                      </a:lnTo>
                      <a:lnTo>
                        <a:pt x="1911" y="2872"/>
                      </a:lnTo>
                      <a:lnTo>
                        <a:pt x="2023" y="2971"/>
                      </a:lnTo>
                      <a:close/>
                    </a:path>
                  </a:pathLst>
                </a:custGeom>
                <a:ln>
                  <a:headEnd/>
                  <a:tailEnd/>
                </a:ln>
              </p:spPr>
              <p:style>
                <a:lnRef idx="3">
                  <a:schemeClr val="lt1"/>
                </a:lnRef>
                <a:fillRef idx="1">
                  <a:schemeClr val="accent1"/>
                </a:fillRef>
                <a:effectRef idx="1">
                  <a:schemeClr val="accent1"/>
                </a:effectRef>
                <a:fontRef idx="minor">
                  <a:schemeClr val="lt1"/>
                </a:fontRef>
              </p:style>
              <p:txBody>
                <a:bodyPr vert="horz" wrap="square" lIns="91440" tIns="45720" rIns="91440" bIns="45720" numCol="1" anchor="ctr" anchorCtr="0" compatLnSpc="1">
                  <a:prstTxWarp prst="textNoShape">
                    <a:avLst/>
                  </a:prstTxWarp>
                </a:bodyPr>
                <a:lstStyle>
                  <a:defPPr>
                    <a:defRPr lang="en-L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lang="en-US" sz="700"/>
                </a:p>
              </p:txBody>
            </p:sp>
            <p:sp>
              <p:nvSpPr>
                <p:cNvPr id="57" name="Telšiai" descr="{&quot;Key&quot;:&quot;telšiai&quot;,&quot;Name&quot;:&quot;Telšiai&quot;,&quot;Value&quot;:1.0,&quot;Formula&quot;:&quot;&quot;,&quot;Text&quot;:&quot;&quot;,&quot;OfficeApplication&quot;:1,&quot;HasValue&quot;:true}">
                  <a:extLst>
                    <a:ext uri="{FF2B5EF4-FFF2-40B4-BE49-F238E27FC236}">
                      <a16:creationId xmlns:a16="http://schemas.microsoft.com/office/drawing/2014/main" id="{ED6D0E97-1183-2765-5B1B-26B7CD00C804}"/>
                    </a:ext>
                  </a:extLst>
                </p:cNvPr>
                <p:cNvSpPr>
                  <a:spLocks/>
                </p:cNvSpPr>
                <p:nvPr/>
              </p:nvSpPr>
              <p:spPr bwMode="auto">
                <a:xfrm>
                  <a:off x="2142" y="929"/>
                  <a:ext cx="857" cy="1055"/>
                </a:xfrm>
                <a:custGeom>
                  <a:avLst/>
                  <a:gdLst>
                    <a:gd name="T0" fmla="*/ 2202 w 2518"/>
                    <a:gd name="T1" fmla="*/ 172 h 3101"/>
                    <a:gd name="T2" fmla="*/ 2232 w 2518"/>
                    <a:gd name="T3" fmla="*/ 282 h 3101"/>
                    <a:gd name="T4" fmla="*/ 2145 w 2518"/>
                    <a:gd name="T5" fmla="*/ 377 h 3101"/>
                    <a:gd name="T6" fmla="*/ 2007 w 2518"/>
                    <a:gd name="T7" fmla="*/ 374 h 3101"/>
                    <a:gd name="T8" fmla="*/ 1971 w 2518"/>
                    <a:gd name="T9" fmla="*/ 472 h 3101"/>
                    <a:gd name="T10" fmla="*/ 1947 w 2518"/>
                    <a:gd name="T11" fmla="*/ 627 h 3101"/>
                    <a:gd name="T12" fmla="*/ 1901 w 2518"/>
                    <a:gd name="T13" fmla="*/ 996 h 3101"/>
                    <a:gd name="T14" fmla="*/ 1897 w 2518"/>
                    <a:gd name="T15" fmla="*/ 1090 h 3101"/>
                    <a:gd name="T16" fmla="*/ 1955 w 2518"/>
                    <a:gd name="T17" fmla="*/ 1141 h 3101"/>
                    <a:gd name="T18" fmla="*/ 2048 w 2518"/>
                    <a:gd name="T19" fmla="*/ 1201 h 3101"/>
                    <a:gd name="T20" fmla="*/ 2288 w 2518"/>
                    <a:gd name="T21" fmla="*/ 1149 h 3101"/>
                    <a:gd name="T22" fmla="*/ 2437 w 2518"/>
                    <a:gd name="T23" fmla="*/ 1090 h 3101"/>
                    <a:gd name="T24" fmla="*/ 2473 w 2518"/>
                    <a:gd name="T25" fmla="*/ 1162 h 3101"/>
                    <a:gd name="T26" fmla="*/ 2518 w 2518"/>
                    <a:gd name="T27" fmla="*/ 1292 h 3101"/>
                    <a:gd name="T28" fmla="*/ 2426 w 2518"/>
                    <a:gd name="T29" fmla="*/ 1354 h 3101"/>
                    <a:gd name="T30" fmla="*/ 2319 w 2518"/>
                    <a:gd name="T31" fmla="*/ 1489 h 3101"/>
                    <a:gd name="T32" fmla="*/ 2271 w 2518"/>
                    <a:gd name="T33" fmla="*/ 1626 h 3101"/>
                    <a:gd name="T34" fmla="*/ 2298 w 2518"/>
                    <a:gd name="T35" fmla="*/ 1727 h 3101"/>
                    <a:gd name="T36" fmla="*/ 2385 w 2518"/>
                    <a:gd name="T37" fmla="*/ 1731 h 3101"/>
                    <a:gd name="T38" fmla="*/ 2459 w 2518"/>
                    <a:gd name="T39" fmla="*/ 1745 h 3101"/>
                    <a:gd name="T40" fmla="*/ 2481 w 2518"/>
                    <a:gd name="T41" fmla="*/ 1815 h 3101"/>
                    <a:gd name="T42" fmla="*/ 2368 w 2518"/>
                    <a:gd name="T43" fmla="*/ 2045 h 3101"/>
                    <a:gd name="T44" fmla="*/ 2253 w 2518"/>
                    <a:gd name="T45" fmla="*/ 2102 h 3101"/>
                    <a:gd name="T46" fmla="*/ 2229 w 2518"/>
                    <a:gd name="T47" fmla="*/ 2261 h 3101"/>
                    <a:gd name="T48" fmla="*/ 2123 w 2518"/>
                    <a:gd name="T49" fmla="*/ 2325 h 3101"/>
                    <a:gd name="T50" fmla="*/ 2096 w 2518"/>
                    <a:gd name="T51" fmla="*/ 2449 h 3101"/>
                    <a:gd name="T52" fmla="*/ 2102 w 2518"/>
                    <a:gd name="T53" fmla="*/ 2694 h 3101"/>
                    <a:gd name="T54" fmla="*/ 1998 w 2518"/>
                    <a:gd name="T55" fmla="*/ 2815 h 3101"/>
                    <a:gd name="T56" fmla="*/ 1762 w 2518"/>
                    <a:gd name="T57" fmla="*/ 2815 h 3101"/>
                    <a:gd name="T58" fmla="*/ 1568 w 2518"/>
                    <a:gd name="T59" fmla="*/ 2786 h 3101"/>
                    <a:gd name="T60" fmla="*/ 1256 w 2518"/>
                    <a:gd name="T61" fmla="*/ 2874 h 3101"/>
                    <a:gd name="T62" fmla="*/ 1160 w 2518"/>
                    <a:gd name="T63" fmla="*/ 2912 h 3101"/>
                    <a:gd name="T64" fmla="*/ 1140 w 2518"/>
                    <a:gd name="T65" fmla="*/ 3019 h 3101"/>
                    <a:gd name="T66" fmla="*/ 1010 w 2518"/>
                    <a:gd name="T67" fmla="*/ 3066 h 3101"/>
                    <a:gd name="T68" fmla="*/ 586 w 2518"/>
                    <a:gd name="T69" fmla="*/ 2885 h 3101"/>
                    <a:gd name="T70" fmla="*/ 530 w 2518"/>
                    <a:gd name="T71" fmla="*/ 2728 h 3101"/>
                    <a:gd name="T72" fmla="*/ 501 w 2518"/>
                    <a:gd name="T73" fmla="*/ 2551 h 3101"/>
                    <a:gd name="T74" fmla="*/ 451 w 2518"/>
                    <a:gd name="T75" fmla="*/ 2507 h 3101"/>
                    <a:gd name="T76" fmla="*/ 250 w 2518"/>
                    <a:gd name="T77" fmla="*/ 2540 h 3101"/>
                    <a:gd name="T78" fmla="*/ 247 w 2518"/>
                    <a:gd name="T79" fmla="*/ 2461 h 3101"/>
                    <a:gd name="T80" fmla="*/ 193 w 2518"/>
                    <a:gd name="T81" fmla="*/ 2321 h 3101"/>
                    <a:gd name="T82" fmla="*/ 91 w 2518"/>
                    <a:gd name="T83" fmla="*/ 2352 h 3101"/>
                    <a:gd name="T84" fmla="*/ 48 w 2518"/>
                    <a:gd name="T85" fmla="*/ 2227 h 3101"/>
                    <a:gd name="T86" fmla="*/ 208 w 2518"/>
                    <a:gd name="T87" fmla="*/ 2075 h 3101"/>
                    <a:gd name="T88" fmla="*/ 165 w 2518"/>
                    <a:gd name="T89" fmla="*/ 1947 h 3101"/>
                    <a:gd name="T90" fmla="*/ 153 w 2518"/>
                    <a:gd name="T91" fmla="*/ 1701 h 3101"/>
                    <a:gd name="T92" fmla="*/ 178 w 2518"/>
                    <a:gd name="T93" fmla="*/ 1588 h 3101"/>
                    <a:gd name="T94" fmla="*/ 342 w 2518"/>
                    <a:gd name="T95" fmla="*/ 1385 h 3101"/>
                    <a:gd name="T96" fmla="*/ 562 w 2518"/>
                    <a:gd name="T97" fmla="*/ 1191 h 3101"/>
                    <a:gd name="T98" fmla="*/ 641 w 2518"/>
                    <a:gd name="T99" fmla="*/ 1125 h 3101"/>
                    <a:gd name="T100" fmla="*/ 865 w 2518"/>
                    <a:gd name="T101" fmla="*/ 978 h 3101"/>
                    <a:gd name="T102" fmla="*/ 941 w 2518"/>
                    <a:gd name="T103" fmla="*/ 815 h 3101"/>
                    <a:gd name="T104" fmla="*/ 1006 w 2518"/>
                    <a:gd name="T105" fmla="*/ 777 h 3101"/>
                    <a:gd name="T106" fmla="*/ 900 w 2518"/>
                    <a:gd name="T107" fmla="*/ 543 h 3101"/>
                    <a:gd name="T108" fmla="*/ 872 w 2518"/>
                    <a:gd name="T109" fmla="*/ 362 h 3101"/>
                    <a:gd name="T110" fmla="*/ 822 w 2518"/>
                    <a:gd name="T111" fmla="*/ 278 h 3101"/>
                    <a:gd name="T112" fmla="*/ 947 w 2518"/>
                    <a:gd name="T113" fmla="*/ 168 h 3101"/>
                    <a:gd name="T114" fmla="*/ 1363 w 2518"/>
                    <a:gd name="T115" fmla="*/ 27 h 3101"/>
                    <a:gd name="T116" fmla="*/ 2249 w 2518"/>
                    <a:gd name="T117" fmla="*/ 115 h 3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518" h="3101">
                      <a:moveTo>
                        <a:pt x="2256" y="117"/>
                      </a:moveTo>
                      <a:lnTo>
                        <a:pt x="2228" y="144"/>
                      </a:lnTo>
                      <a:lnTo>
                        <a:pt x="2212" y="154"/>
                      </a:lnTo>
                      <a:lnTo>
                        <a:pt x="2202" y="172"/>
                      </a:lnTo>
                      <a:lnTo>
                        <a:pt x="2207" y="196"/>
                      </a:lnTo>
                      <a:lnTo>
                        <a:pt x="2221" y="219"/>
                      </a:lnTo>
                      <a:lnTo>
                        <a:pt x="2233" y="249"/>
                      </a:lnTo>
                      <a:lnTo>
                        <a:pt x="2232" y="282"/>
                      </a:lnTo>
                      <a:lnTo>
                        <a:pt x="2222" y="315"/>
                      </a:lnTo>
                      <a:lnTo>
                        <a:pt x="2204" y="347"/>
                      </a:lnTo>
                      <a:lnTo>
                        <a:pt x="2174" y="370"/>
                      </a:lnTo>
                      <a:lnTo>
                        <a:pt x="2145" y="377"/>
                      </a:lnTo>
                      <a:lnTo>
                        <a:pt x="2115" y="376"/>
                      </a:lnTo>
                      <a:lnTo>
                        <a:pt x="2058" y="359"/>
                      </a:lnTo>
                      <a:lnTo>
                        <a:pt x="2032" y="359"/>
                      </a:lnTo>
                      <a:lnTo>
                        <a:pt x="2007" y="374"/>
                      </a:lnTo>
                      <a:lnTo>
                        <a:pt x="1992" y="412"/>
                      </a:lnTo>
                      <a:lnTo>
                        <a:pt x="1975" y="437"/>
                      </a:lnTo>
                      <a:lnTo>
                        <a:pt x="1966" y="460"/>
                      </a:lnTo>
                      <a:lnTo>
                        <a:pt x="1971" y="472"/>
                      </a:lnTo>
                      <a:lnTo>
                        <a:pt x="1993" y="505"/>
                      </a:lnTo>
                      <a:lnTo>
                        <a:pt x="1995" y="537"/>
                      </a:lnTo>
                      <a:lnTo>
                        <a:pt x="1982" y="579"/>
                      </a:lnTo>
                      <a:lnTo>
                        <a:pt x="1947" y="627"/>
                      </a:lnTo>
                      <a:lnTo>
                        <a:pt x="1912" y="660"/>
                      </a:lnTo>
                      <a:lnTo>
                        <a:pt x="1852" y="747"/>
                      </a:lnTo>
                      <a:lnTo>
                        <a:pt x="1823" y="970"/>
                      </a:lnTo>
                      <a:lnTo>
                        <a:pt x="1901" y="996"/>
                      </a:lnTo>
                      <a:lnTo>
                        <a:pt x="1912" y="1009"/>
                      </a:lnTo>
                      <a:lnTo>
                        <a:pt x="1920" y="1025"/>
                      </a:lnTo>
                      <a:lnTo>
                        <a:pt x="1900" y="1062"/>
                      </a:lnTo>
                      <a:lnTo>
                        <a:pt x="1897" y="1090"/>
                      </a:lnTo>
                      <a:lnTo>
                        <a:pt x="1908" y="1096"/>
                      </a:lnTo>
                      <a:lnTo>
                        <a:pt x="1941" y="1097"/>
                      </a:lnTo>
                      <a:lnTo>
                        <a:pt x="1951" y="1113"/>
                      </a:lnTo>
                      <a:lnTo>
                        <a:pt x="1955" y="1141"/>
                      </a:lnTo>
                      <a:lnTo>
                        <a:pt x="1965" y="1171"/>
                      </a:lnTo>
                      <a:lnTo>
                        <a:pt x="1990" y="1191"/>
                      </a:lnTo>
                      <a:lnTo>
                        <a:pt x="2020" y="1201"/>
                      </a:lnTo>
                      <a:lnTo>
                        <a:pt x="2048" y="1201"/>
                      </a:lnTo>
                      <a:lnTo>
                        <a:pt x="2141" y="1156"/>
                      </a:lnTo>
                      <a:lnTo>
                        <a:pt x="2222" y="1167"/>
                      </a:lnTo>
                      <a:lnTo>
                        <a:pt x="2260" y="1161"/>
                      </a:lnTo>
                      <a:lnTo>
                        <a:pt x="2288" y="1149"/>
                      </a:lnTo>
                      <a:lnTo>
                        <a:pt x="2305" y="1129"/>
                      </a:lnTo>
                      <a:lnTo>
                        <a:pt x="2326" y="1115"/>
                      </a:lnTo>
                      <a:lnTo>
                        <a:pt x="2391" y="1095"/>
                      </a:lnTo>
                      <a:lnTo>
                        <a:pt x="2437" y="1090"/>
                      </a:lnTo>
                      <a:lnTo>
                        <a:pt x="2465" y="1097"/>
                      </a:lnTo>
                      <a:lnTo>
                        <a:pt x="2481" y="1115"/>
                      </a:lnTo>
                      <a:lnTo>
                        <a:pt x="2481" y="1135"/>
                      </a:lnTo>
                      <a:lnTo>
                        <a:pt x="2473" y="1162"/>
                      </a:lnTo>
                      <a:lnTo>
                        <a:pt x="2468" y="1194"/>
                      </a:lnTo>
                      <a:lnTo>
                        <a:pt x="2475" y="1225"/>
                      </a:lnTo>
                      <a:lnTo>
                        <a:pt x="2483" y="1250"/>
                      </a:lnTo>
                      <a:lnTo>
                        <a:pt x="2518" y="1292"/>
                      </a:lnTo>
                      <a:lnTo>
                        <a:pt x="2483" y="1310"/>
                      </a:lnTo>
                      <a:lnTo>
                        <a:pt x="2457" y="1316"/>
                      </a:lnTo>
                      <a:lnTo>
                        <a:pt x="2443" y="1340"/>
                      </a:lnTo>
                      <a:lnTo>
                        <a:pt x="2426" y="1354"/>
                      </a:lnTo>
                      <a:lnTo>
                        <a:pt x="2326" y="1375"/>
                      </a:lnTo>
                      <a:lnTo>
                        <a:pt x="2306" y="1396"/>
                      </a:lnTo>
                      <a:lnTo>
                        <a:pt x="2302" y="1427"/>
                      </a:lnTo>
                      <a:lnTo>
                        <a:pt x="2319" y="1489"/>
                      </a:lnTo>
                      <a:lnTo>
                        <a:pt x="2322" y="1569"/>
                      </a:lnTo>
                      <a:lnTo>
                        <a:pt x="2313" y="1587"/>
                      </a:lnTo>
                      <a:lnTo>
                        <a:pt x="2302" y="1602"/>
                      </a:lnTo>
                      <a:lnTo>
                        <a:pt x="2271" y="1626"/>
                      </a:lnTo>
                      <a:lnTo>
                        <a:pt x="2261" y="1640"/>
                      </a:lnTo>
                      <a:lnTo>
                        <a:pt x="2261" y="1659"/>
                      </a:lnTo>
                      <a:lnTo>
                        <a:pt x="2268" y="1686"/>
                      </a:lnTo>
                      <a:lnTo>
                        <a:pt x="2298" y="1727"/>
                      </a:lnTo>
                      <a:lnTo>
                        <a:pt x="2318" y="1749"/>
                      </a:lnTo>
                      <a:lnTo>
                        <a:pt x="2346" y="1754"/>
                      </a:lnTo>
                      <a:lnTo>
                        <a:pt x="2368" y="1746"/>
                      </a:lnTo>
                      <a:lnTo>
                        <a:pt x="2385" y="1731"/>
                      </a:lnTo>
                      <a:lnTo>
                        <a:pt x="2403" y="1696"/>
                      </a:lnTo>
                      <a:lnTo>
                        <a:pt x="2418" y="1691"/>
                      </a:lnTo>
                      <a:lnTo>
                        <a:pt x="2436" y="1705"/>
                      </a:lnTo>
                      <a:lnTo>
                        <a:pt x="2459" y="1745"/>
                      </a:lnTo>
                      <a:lnTo>
                        <a:pt x="2477" y="1763"/>
                      </a:lnTo>
                      <a:lnTo>
                        <a:pt x="2511" y="1787"/>
                      </a:lnTo>
                      <a:lnTo>
                        <a:pt x="2508" y="1800"/>
                      </a:lnTo>
                      <a:lnTo>
                        <a:pt x="2481" y="1815"/>
                      </a:lnTo>
                      <a:lnTo>
                        <a:pt x="2454" y="1835"/>
                      </a:lnTo>
                      <a:lnTo>
                        <a:pt x="2462" y="1876"/>
                      </a:lnTo>
                      <a:lnTo>
                        <a:pt x="2399" y="1952"/>
                      </a:lnTo>
                      <a:lnTo>
                        <a:pt x="2368" y="2045"/>
                      </a:lnTo>
                      <a:lnTo>
                        <a:pt x="2348" y="2072"/>
                      </a:lnTo>
                      <a:lnTo>
                        <a:pt x="2316" y="2089"/>
                      </a:lnTo>
                      <a:lnTo>
                        <a:pt x="2287" y="2092"/>
                      </a:lnTo>
                      <a:lnTo>
                        <a:pt x="2253" y="2102"/>
                      </a:lnTo>
                      <a:lnTo>
                        <a:pt x="2237" y="2125"/>
                      </a:lnTo>
                      <a:lnTo>
                        <a:pt x="2233" y="2155"/>
                      </a:lnTo>
                      <a:lnTo>
                        <a:pt x="2239" y="2225"/>
                      </a:lnTo>
                      <a:lnTo>
                        <a:pt x="2229" y="2261"/>
                      </a:lnTo>
                      <a:lnTo>
                        <a:pt x="2208" y="2282"/>
                      </a:lnTo>
                      <a:lnTo>
                        <a:pt x="2178" y="2305"/>
                      </a:lnTo>
                      <a:lnTo>
                        <a:pt x="2152" y="2316"/>
                      </a:lnTo>
                      <a:lnTo>
                        <a:pt x="2123" y="2325"/>
                      </a:lnTo>
                      <a:lnTo>
                        <a:pt x="2099" y="2335"/>
                      </a:lnTo>
                      <a:lnTo>
                        <a:pt x="2072" y="2361"/>
                      </a:lnTo>
                      <a:lnTo>
                        <a:pt x="2069" y="2385"/>
                      </a:lnTo>
                      <a:lnTo>
                        <a:pt x="2096" y="2449"/>
                      </a:lnTo>
                      <a:lnTo>
                        <a:pt x="2102" y="2482"/>
                      </a:lnTo>
                      <a:lnTo>
                        <a:pt x="2087" y="2601"/>
                      </a:lnTo>
                      <a:lnTo>
                        <a:pt x="2089" y="2632"/>
                      </a:lnTo>
                      <a:lnTo>
                        <a:pt x="2102" y="2694"/>
                      </a:lnTo>
                      <a:lnTo>
                        <a:pt x="2099" y="2722"/>
                      </a:lnTo>
                      <a:lnTo>
                        <a:pt x="2082" y="2744"/>
                      </a:lnTo>
                      <a:lnTo>
                        <a:pt x="2064" y="2755"/>
                      </a:lnTo>
                      <a:lnTo>
                        <a:pt x="1998" y="2815"/>
                      </a:lnTo>
                      <a:lnTo>
                        <a:pt x="1836" y="2841"/>
                      </a:lnTo>
                      <a:lnTo>
                        <a:pt x="1811" y="2836"/>
                      </a:lnTo>
                      <a:lnTo>
                        <a:pt x="1786" y="2822"/>
                      </a:lnTo>
                      <a:lnTo>
                        <a:pt x="1762" y="2815"/>
                      </a:lnTo>
                      <a:lnTo>
                        <a:pt x="1709" y="2819"/>
                      </a:lnTo>
                      <a:lnTo>
                        <a:pt x="1684" y="2812"/>
                      </a:lnTo>
                      <a:lnTo>
                        <a:pt x="1621" y="2781"/>
                      </a:lnTo>
                      <a:lnTo>
                        <a:pt x="1568" y="2786"/>
                      </a:lnTo>
                      <a:lnTo>
                        <a:pt x="1393" y="2807"/>
                      </a:lnTo>
                      <a:lnTo>
                        <a:pt x="1319" y="2840"/>
                      </a:lnTo>
                      <a:lnTo>
                        <a:pt x="1283" y="2867"/>
                      </a:lnTo>
                      <a:lnTo>
                        <a:pt x="1256" y="2874"/>
                      </a:lnTo>
                      <a:lnTo>
                        <a:pt x="1228" y="2874"/>
                      </a:lnTo>
                      <a:lnTo>
                        <a:pt x="1201" y="2865"/>
                      </a:lnTo>
                      <a:lnTo>
                        <a:pt x="1176" y="2875"/>
                      </a:lnTo>
                      <a:lnTo>
                        <a:pt x="1160" y="2912"/>
                      </a:lnTo>
                      <a:lnTo>
                        <a:pt x="1152" y="2940"/>
                      </a:lnTo>
                      <a:lnTo>
                        <a:pt x="1153" y="2985"/>
                      </a:lnTo>
                      <a:lnTo>
                        <a:pt x="1151" y="3001"/>
                      </a:lnTo>
                      <a:lnTo>
                        <a:pt x="1140" y="3019"/>
                      </a:lnTo>
                      <a:lnTo>
                        <a:pt x="1088" y="3071"/>
                      </a:lnTo>
                      <a:lnTo>
                        <a:pt x="1065" y="3079"/>
                      </a:lnTo>
                      <a:lnTo>
                        <a:pt x="1037" y="3076"/>
                      </a:lnTo>
                      <a:lnTo>
                        <a:pt x="1010" y="3066"/>
                      </a:lnTo>
                      <a:lnTo>
                        <a:pt x="768" y="3101"/>
                      </a:lnTo>
                      <a:lnTo>
                        <a:pt x="656" y="3002"/>
                      </a:lnTo>
                      <a:lnTo>
                        <a:pt x="592" y="2910"/>
                      </a:lnTo>
                      <a:lnTo>
                        <a:pt x="586" y="2885"/>
                      </a:lnTo>
                      <a:lnTo>
                        <a:pt x="561" y="2842"/>
                      </a:lnTo>
                      <a:lnTo>
                        <a:pt x="551" y="2820"/>
                      </a:lnTo>
                      <a:lnTo>
                        <a:pt x="542" y="2766"/>
                      </a:lnTo>
                      <a:lnTo>
                        <a:pt x="530" y="2728"/>
                      </a:lnTo>
                      <a:lnTo>
                        <a:pt x="488" y="2656"/>
                      </a:lnTo>
                      <a:lnTo>
                        <a:pt x="486" y="2633"/>
                      </a:lnTo>
                      <a:lnTo>
                        <a:pt x="498" y="2593"/>
                      </a:lnTo>
                      <a:lnTo>
                        <a:pt x="501" y="2551"/>
                      </a:lnTo>
                      <a:lnTo>
                        <a:pt x="507" y="2531"/>
                      </a:lnTo>
                      <a:lnTo>
                        <a:pt x="501" y="2516"/>
                      </a:lnTo>
                      <a:lnTo>
                        <a:pt x="486" y="2506"/>
                      </a:lnTo>
                      <a:lnTo>
                        <a:pt x="451" y="2507"/>
                      </a:lnTo>
                      <a:lnTo>
                        <a:pt x="401" y="2526"/>
                      </a:lnTo>
                      <a:lnTo>
                        <a:pt x="300" y="2528"/>
                      </a:lnTo>
                      <a:lnTo>
                        <a:pt x="273" y="2537"/>
                      </a:lnTo>
                      <a:lnTo>
                        <a:pt x="250" y="2540"/>
                      </a:lnTo>
                      <a:lnTo>
                        <a:pt x="232" y="2535"/>
                      </a:lnTo>
                      <a:lnTo>
                        <a:pt x="223" y="2511"/>
                      </a:lnTo>
                      <a:lnTo>
                        <a:pt x="228" y="2493"/>
                      </a:lnTo>
                      <a:lnTo>
                        <a:pt x="247" y="2461"/>
                      </a:lnTo>
                      <a:lnTo>
                        <a:pt x="245" y="2445"/>
                      </a:lnTo>
                      <a:lnTo>
                        <a:pt x="218" y="2408"/>
                      </a:lnTo>
                      <a:lnTo>
                        <a:pt x="193" y="2368"/>
                      </a:lnTo>
                      <a:lnTo>
                        <a:pt x="193" y="2321"/>
                      </a:lnTo>
                      <a:lnTo>
                        <a:pt x="190" y="2303"/>
                      </a:lnTo>
                      <a:lnTo>
                        <a:pt x="178" y="2298"/>
                      </a:lnTo>
                      <a:lnTo>
                        <a:pt x="138" y="2335"/>
                      </a:lnTo>
                      <a:lnTo>
                        <a:pt x="91" y="2352"/>
                      </a:lnTo>
                      <a:lnTo>
                        <a:pt x="2" y="2343"/>
                      </a:lnTo>
                      <a:lnTo>
                        <a:pt x="0" y="2300"/>
                      </a:lnTo>
                      <a:lnTo>
                        <a:pt x="20" y="2261"/>
                      </a:lnTo>
                      <a:lnTo>
                        <a:pt x="48" y="2227"/>
                      </a:lnTo>
                      <a:lnTo>
                        <a:pt x="161" y="2135"/>
                      </a:lnTo>
                      <a:lnTo>
                        <a:pt x="171" y="2121"/>
                      </a:lnTo>
                      <a:lnTo>
                        <a:pt x="177" y="2102"/>
                      </a:lnTo>
                      <a:lnTo>
                        <a:pt x="208" y="2075"/>
                      </a:lnTo>
                      <a:lnTo>
                        <a:pt x="217" y="2056"/>
                      </a:lnTo>
                      <a:lnTo>
                        <a:pt x="211" y="2027"/>
                      </a:lnTo>
                      <a:lnTo>
                        <a:pt x="203" y="2007"/>
                      </a:lnTo>
                      <a:lnTo>
                        <a:pt x="165" y="1947"/>
                      </a:lnTo>
                      <a:lnTo>
                        <a:pt x="155" y="1925"/>
                      </a:lnTo>
                      <a:lnTo>
                        <a:pt x="147" y="1891"/>
                      </a:lnTo>
                      <a:lnTo>
                        <a:pt x="145" y="1856"/>
                      </a:lnTo>
                      <a:lnTo>
                        <a:pt x="153" y="1701"/>
                      </a:lnTo>
                      <a:lnTo>
                        <a:pt x="145" y="1653"/>
                      </a:lnTo>
                      <a:lnTo>
                        <a:pt x="143" y="1632"/>
                      </a:lnTo>
                      <a:lnTo>
                        <a:pt x="152" y="1608"/>
                      </a:lnTo>
                      <a:lnTo>
                        <a:pt x="178" y="1588"/>
                      </a:lnTo>
                      <a:lnTo>
                        <a:pt x="227" y="1576"/>
                      </a:lnTo>
                      <a:lnTo>
                        <a:pt x="247" y="1560"/>
                      </a:lnTo>
                      <a:lnTo>
                        <a:pt x="268" y="1530"/>
                      </a:lnTo>
                      <a:lnTo>
                        <a:pt x="342" y="1385"/>
                      </a:lnTo>
                      <a:lnTo>
                        <a:pt x="356" y="1306"/>
                      </a:lnTo>
                      <a:lnTo>
                        <a:pt x="457" y="1208"/>
                      </a:lnTo>
                      <a:lnTo>
                        <a:pt x="481" y="1196"/>
                      </a:lnTo>
                      <a:lnTo>
                        <a:pt x="562" y="1191"/>
                      </a:lnTo>
                      <a:lnTo>
                        <a:pt x="585" y="1185"/>
                      </a:lnTo>
                      <a:lnTo>
                        <a:pt x="602" y="1170"/>
                      </a:lnTo>
                      <a:lnTo>
                        <a:pt x="623" y="1141"/>
                      </a:lnTo>
                      <a:lnTo>
                        <a:pt x="641" y="1125"/>
                      </a:lnTo>
                      <a:lnTo>
                        <a:pt x="671" y="1118"/>
                      </a:lnTo>
                      <a:lnTo>
                        <a:pt x="775" y="1120"/>
                      </a:lnTo>
                      <a:lnTo>
                        <a:pt x="813" y="1090"/>
                      </a:lnTo>
                      <a:lnTo>
                        <a:pt x="865" y="978"/>
                      </a:lnTo>
                      <a:lnTo>
                        <a:pt x="890" y="915"/>
                      </a:lnTo>
                      <a:lnTo>
                        <a:pt x="913" y="872"/>
                      </a:lnTo>
                      <a:lnTo>
                        <a:pt x="927" y="831"/>
                      </a:lnTo>
                      <a:lnTo>
                        <a:pt x="941" y="815"/>
                      </a:lnTo>
                      <a:lnTo>
                        <a:pt x="961" y="806"/>
                      </a:lnTo>
                      <a:lnTo>
                        <a:pt x="982" y="803"/>
                      </a:lnTo>
                      <a:lnTo>
                        <a:pt x="1000" y="793"/>
                      </a:lnTo>
                      <a:lnTo>
                        <a:pt x="1006" y="777"/>
                      </a:lnTo>
                      <a:lnTo>
                        <a:pt x="997" y="740"/>
                      </a:lnTo>
                      <a:lnTo>
                        <a:pt x="936" y="597"/>
                      </a:lnTo>
                      <a:lnTo>
                        <a:pt x="923" y="576"/>
                      </a:lnTo>
                      <a:lnTo>
                        <a:pt x="900" y="543"/>
                      </a:lnTo>
                      <a:lnTo>
                        <a:pt x="892" y="513"/>
                      </a:lnTo>
                      <a:lnTo>
                        <a:pt x="887" y="475"/>
                      </a:lnTo>
                      <a:lnTo>
                        <a:pt x="887" y="395"/>
                      </a:lnTo>
                      <a:lnTo>
                        <a:pt x="872" y="362"/>
                      </a:lnTo>
                      <a:lnTo>
                        <a:pt x="853" y="338"/>
                      </a:lnTo>
                      <a:lnTo>
                        <a:pt x="837" y="323"/>
                      </a:lnTo>
                      <a:lnTo>
                        <a:pt x="826" y="301"/>
                      </a:lnTo>
                      <a:lnTo>
                        <a:pt x="822" y="278"/>
                      </a:lnTo>
                      <a:lnTo>
                        <a:pt x="828" y="251"/>
                      </a:lnTo>
                      <a:lnTo>
                        <a:pt x="842" y="232"/>
                      </a:lnTo>
                      <a:lnTo>
                        <a:pt x="919" y="192"/>
                      </a:lnTo>
                      <a:lnTo>
                        <a:pt x="947" y="168"/>
                      </a:lnTo>
                      <a:lnTo>
                        <a:pt x="954" y="130"/>
                      </a:lnTo>
                      <a:lnTo>
                        <a:pt x="1227" y="0"/>
                      </a:lnTo>
                      <a:lnTo>
                        <a:pt x="1323" y="7"/>
                      </a:lnTo>
                      <a:lnTo>
                        <a:pt x="1363" y="27"/>
                      </a:lnTo>
                      <a:lnTo>
                        <a:pt x="1442" y="87"/>
                      </a:lnTo>
                      <a:lnTo>
                        <a:pt x="1483" y="105"/>
                      </a:lnTo>
                      <a:lnTo>
                        <a:pt x="2114" y="82"/>
                      </a:lnTo>
                      <a:lnTo>
                        <a:pt x="2249" y="115"/>
                      </a:lnTo>
                      <a:lnTo>
                        <a:pt x="2256" y="117"/>
                      </a:lnTo>
                      <a:close/>
                    </a:path>
                  </a:pathLst>
                </a:custGeom>
                <a:ln>
                  <a:headEnd/>
                  <a:tailEnd/>
                </a:ln>
              </p:spPr>
              <p:style>
                <a:lnRef idx="3">
                  <a:schemeClr val="lt1"/>
                </a:lnRef>
                <a:fillRef idx="1">
                  <a:schemeClr val="accent1"/>
                </a:fillRef>
                <a:effectRef idx="1">
                  <a:schemeClr val="accent1"/>
                </a:effectRef>
                <a:fontRef idx="minor">
                  <a:schemeClr val="lt1"/>
                </a:fontRef>
              </p:style>
              <p:txBody>
                <a:bodyPr vert="horz" wrap="square" lIns="91440" tIns="45720" rIns="91440" bIns="45720" numCol="1" anchor="ctr" anchorCtr="0" compatLnSpc="1">
                  <a:prstTxWarp prst="textNoShape">
                    <a:avLst/>
                  </a:prstTxWarp>
                </a:bodyPr>
                <a:lstStyle>
                  <a:defPPr>
                    <a:defRPr lang="en-L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lang="en-US" sz="700"/>
                </a:p>
              </p:txBody>
            </p:sp>
          </p:grpSp>
          <p:grpSp>
            <p:nvGrpSpPr>
              <p:cNvPr id="12" name="Etiquettes">
                <a:extLst>
                  <a:ext uri="{FF2B5EF4-FFF2-40B4-BE49-F238E27FC236}">
                    <a16:creationId xmlns:a16="http://schemas.microsoft.com/office/drawing/2014/main" id="{0B160AA4-DB89-86CC-B79F-2D5E6C0DB28A}"/>
                  </a:ext>
                </a:extLst>
              </p:cNvPr>
              <p:cNvGrpSpPr/>
              <p:nvPr/>
            </p:nvGrpSpPr>
            <p:grpSpPr>
              <a:xfrm>
                <a:off x="3029076" y="2299836"/>
                <a:ext cx="5776417" cy="3625937"/>
                <a:chOff x="3029076" y="2299836"/>
                <a:chExt cx="5776417" cy="3625937"/>
              </a:xfrm>
            </p:grpSpPr>
            <p:sp>
              <p:nvSpPr>
                <p:cNvPr id="38" name="Etiquette - Šiauliai">
                  <a:extLst>
                    <a:ext uri="{FF2B5EF4-FFF2-40B4-BE49-F238E27FC236}">
                      <a16:creationId xmlns:a16="http://schemas.microsoft.com/office/drawing/2014/main" id="{1E69CDB9-8B6B-3245-BA2E-2BD94BD4699C}"/>
                    </a:ext>
                  </a:extLst>
                </p:cNvPr>
                <p:cNvSpPr>
                  <a:spLocks noChangeArrowheads="1"/>
                </p:cNvSpPr>
                <p:nvPr/>
              </p:nvSpPr>
              <p:spPr bwMode="auto">
                <a:xfrm>
                  <a:off x="5073940" y="2414227"/>
                  <a:ext cx="669345" cy="135038"/>
                </a:xfrm>
                <a:prstGeom prst="rect">
                  <a:avLst/>
                </a:prstGeom>
                <a:ln>
                  <a:noFill/>
                </a:ln>
              </p:spPr>
              <p:style>
                <a:lnRef idx="3">
                  <a:schemeClr val="lt1"/>
                </a:lnRef>
                <a:fillRef idx="1">
                  <a:schemeClr val="accent1"/>
                </a:fillRef>
                <a:effectRef idx="1">
                  <a:schemeClr val="accent1"/>
                </a:effectRef>
                <a:fontRef idx="minor">
                  <a:schemeClr val="lt1"/>
                </a:fontRef>
              </p:style>
              <p:txBody>
                <a:bodyPr wrap="square" lIns="0" tIns="0" rIns="0" bIns="0" anchor="ctr">
                  <a:spAutoFit/>
                </a:bodyPr>
                <a:lstStyle>
                  <a:defPPr>
                    <a:defRPr lang="en-L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eaLnBrk="1" hangingPunct="1"/>
                  <a:r>
                    <a:rPr lang="lt-LT" sz="600" b="1">
                      <a:latin typeface="Verdana" panose="020B0604030504040204" pitchFamily="34" charset="0"/>
                      <a:ea typeface="Verdana" panose="020B0604030504040204" pitchFamily="34" charset="0"/>
                    </a:rPr>
                    <a:t>Šiauliai</a:t>
                  </a:r>
                  <a:endParaRPr lang="lt-LT" altLang="fr-FR" sz="600" b="1">
                    <a:latin typeface="Verdana" panose="020B0604030504040204" pitchFamily="34" charset="0"/>
                    <a:ea typeface="Verdana" panose="020B0604030504040204" pitchFamily="34" charset="0"/>
                  </a:endParaRPr>
                </a:p>
              </p:txBody>
            </p:sp>
            <p:sp>
              <p:nvSpPr>
                <p:cNvPr id="39" name="Etiquette - Klaipedos">
                  <a:extLst>
                    <a:ext uri="{FF2B5EF4-FFF2-40B4-BE49-F238E27FC236}">
                      <a16:creationId xmlns:a16="http://schemas.microsoft.com/office/drawing/2014/main" id="{AA6B2B50-3A2F-FCCD-B6CB-07A935D0BB25}"/>
                    </a:ext>
                  </a:extLst>
                </p:cNvPr>
                <p:cNvSpPr>
                  <a:spLocks noChangeArrowheads="1"/>
                </p:cNvSpPr>
                <p:nvPr/>
              </p:nvSpPr>
              <p:spPr bwMode="auto">
                <a:xfrm>
                  <a:off x="3029076" y="2985986"/>
                  <a:ext cx="669345" cy="135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defPPr>
                    <a:defRPr lang="en-L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eaLnBrk="1" hangingPunct="1"/>
                  <a:r>
                    <a:rPr lang="lt-LT" sz="600" b="1">
                      <a:solidFill>
                        <a:srgbClr val="302857"/>
                      </a:solidFill>
                      <a:latin typeface="Verdana" panose="020B0604030504040204" pitchFamily="34" charset="0"/>
                      <a:ea typeface="Verdana" panose="020B0604030504040204" pitchFamily="34" charset="0"/>
                    </a:rPr>
                    <a:t>Klaipė</a:t>
                  </a:r>
                  <a:r>
                    <a:rPr lang="en-US" sz="600" b="1">
                      <a:solidFill>
                        <a:srgbClr val="302857"/>
                      </a:solidFill>
                      <a:latin typeface="Verdana" panose="020B0604030504040204" pitchFamily="34" charset="0"/>
                      <a:ea typeface="Verdana" panose="020B0604030504040204" pitchFamily="34" charset="0"/>
                    </a:rPr>
                    <a:t>dos</a:t>
                  </a:r>
                  <a:endParaRPr lang="en-US" altLang="fr-FR" sz="600" b="1">
                    <a:solidFill>
                      <a:srgbClr val="302857"/>
                    </a:solidFill>
                    <a:latin typeface="Verdana" panose="020B0604030504040204" pitchFamily="34" charset="0"/>
                    <a:ea typeface="Verdana" panose="020B0604030504040204" pitchFamily="34" charset="0"/>
                  </a:endParaRPr>
                </a:p>
              </p:txBody>
            </p:sp>
            <p:sp>
              <p:nvSpPr>
                <p:cNvPr id="40" name="Etiquette - Telšiai">
                  <a:extLst>
                    <a:ext uri="{FF2B5EF4-FFF2-40B4-BE49-F238E27FC236}">
                      <a16:creationId xmlns:a16="http://schemas.microsoft.com/office/drawing/2014/main" id="{52FEFE49-D818-6922-1A10-A40BDF5A9600}"/>
                    </a:ext>
                  </a:extLst>
                </p:cNvPr>
                <p:cNvSpPr>
                  <a:spLocks noChangeArrowheads="1"/>
                </p:cNvSpPr>
                <p:nvPr/>
              </p:nvSpPr>
              <p:spPr bwMode="auto">
                <a:xfrm>
                  <a:off x="3820630" y="2364221"/>
                  <a:ext cx="669345" cy="135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defPPr>
                    <a:defRPr lang="en-L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eaLnBrk="1" hangingPunct="1"/>
                  <a:r>
                    <a:rPr lang="lt-LT" sz="600" b="1">
                      <a:latin typeface="Verdana" panose="020B0604030504040204" pitchFamily="34" charset="0"/>
                      <a:ea typeface="Verdana" panose="020B0604030504040204" pitchFamily="34" charset="0"/>
                    </a:rPr>
                    <a:t>Telšiai</a:t>
                  </a:r>
                  <a:endParaRPr lang="lt-LT" altLang="fr-FR" sz="600" b="1">
                    <a:latin typeface="Verdana" panose="020B0604030504040204" pitchFamily="34" charset="0"/>
                    <a:ea typeface="Verdana" panose="020B0604030504040204" pitchFamily="34" charset="0"/>
                  </a:endParaRPr>
                </a:p>
              </p:txBody>
            </p:sp>
            <p:sp>
              <p:nvSpPr>
                <p:cNvPr id="41" name="Etiquette - Taurages">
                  <a:extLst>
                    <a:ext uri="{FF2B5EF4-FFF2-40B4-BE49-F238E27FC236}">
                      <a16:creationId xmlns:a16="http://schemas.microsoft.com/office/drawing/2014/main" id="{7FDCF609-4910-477E-A952-1F9CCE9C9F82}"/>
                    </a:ext>
                  </a:extLst>
                </p:cNvPr>
                <p:cNvSpPr>
                  <a:spLocks noChangeArrowheads="1"/>
                </p:cNvSpPr>
                <p:nvPr/>
              </p:nvSpPr>
              <p:spPr bwMode="auto">
                <a:xfrm>
                  <a:off x="4155302" y="3655503"/>
                  <a:ext cx="669345" cy="135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defPPr>
                    <a:defRPr lang="en-L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eaLnBrk="1" hangingPunct="1"/>
                  <a:r>
                    <a:rPr lang="lt-LT" sz="600" b="1">
                      <a:solidFill>
                        <a:srgbClr val="302857"/>
                      </a:solidFill>
                      <a:latin typeface="Verdana" panose="020B0604030504040204" pitchFamily="34" charset="0"/>
                      <a:ea typeface="Verdana" panose="020B0604030504040204" pitchFamily="34" charset="0"/>
                    </a:rPr>
                    <a:t>Tauragė</a:t>
                  </a:r>
                  <a:r>
                    <a:rPr lang="en-US" sz="600" b="1">
                      <a:solidFill>
                        <a:srgbClr val="302857"/>
                      </a:solidFill>
                      <a:latin typeface="Verdana" panose="020B0604030504040204" pitchFamily="34" charset="0"/>
                      <a:ea typeface="Verdana" panose="020B0604030504040204" pitchFamily="34" charset="0"/>
                    </a:rPr>
                    <a:t>s</a:t>
                  </a:r>
                  <a:endParaRPr lang="en-US" altLang="fr-FR" sz="600" b="1">
                    <a:solidFill>
                      <a:srgbClr val="302857"/>
                    </a:solidFill>
                    <a:latin typeface="Verdana" panose="020B0604030504040204" pitchFamily="34" charset="0"/>
                    <a:ea typeface="Verdana" panose="020B0604030504040204" pitchFamily="34" charset="0"/>
                  </a:endParaRPr>
                </a:p>
              </p:txBody>
            </p:sp>
            <p:sp>
              <p:nvSpPr>
                <p:cNvPr id="42" name="Etiquette - Marijampoles">
                  <a:extLst>
                    <a:ext uri="{FF2B5EF4-FFF2-40B4-BE49-F238E27FC236}">
                      <a16:creationId xmlns:a16="http://schemas.microsoft.com/office/drawing/2014/main" id="{102555FD-DE4B-5592-904B-D1D4D1A37FB3}"/>
                    </a:ext>
                  </a:extLst>
                </p:cNvPr>
                <p:cNvSpPr>
                  <a:spLocks noChangeArrowheads="1"/>
                </p:cNvSpPr>
                <p:nvPr/>
              </p:nvSpPr>
              <p:spPr bwMode="auto">
                <a:xfrm>
                  <a:off x="4795187" y="5003468"/>
                  <a:ext cx="1077989" cy="135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defPPr>
                    <a:defRPr lang="en-L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eaLnBrk="1" hangingPunct="1"/>
                  <a:r>
                    <a:rPr lang="lt-LT" sz="600" b="1">
                      <a:solidFill>
                        <a:srgbClr val="302857"/>
                      </a:solidFill>
                      <a:latin typeface="Verdana" panose="020B0604030504040204" pitchFamily="34" charset="0"/>
                      <a:ea typeface="Verdana" panose="020B0604030504040204" pitchFamily="34" charset="0"/>
                    </a:rPr>
                    <a:t>Marijampolė</a:t>
                  </a:r>
                  <a:r>
                    <a:rPr lang="en-US" sz="600" b="1">
                      <a:solidFill>
                        <a:srgbClr val="302857"/>
                      </a:solidFill>
                      <a:latin typeface="Verdana" panose="020B0604030504040204" pitchFamily="34" charset="0"/>
                      <a:ea typeface="Verdana" panose="020B0604030504040204" pitchFamily="34" charset="0"/>
                    </a:rPr>
                    <a:t>s</a:t>
                  </a:r>
                  <a:endParaRPr lang="en-US" altLang="fr-FR" sz="600" b="1">
                    <a:solidFill>
                      <a:srgbClr val="302857"/>
                    </a:solidFill>
                    <a:latin typeface="Verdana" panose="020B0604030504040204" pitchFamily="34" charset="0"/>
                    <a:ea typeface="Verdana" panose="020B0604030504040204" pitchFamily="34" charset="0"/>
                  </a:endParaRPr>
                </a:p>
              </p:txBody>
            </p:sp>
            <p:sp>
              <p:nvSpPr>
                <p:cNvPr id="43" name="Etiquette - Alytaus">
                  <a:extLst>
                    <a:ext uri="{FF2B5EF4-FFF2-40B4-BE49-F238E27FC236}">
                      <a16:creationId xmlns:a16="http://schemas.microsoft.com/office/drawing/2014/main" id="{82AC81B6-8A65-3BFA-7638-5124BAE01D93}"/>
                    </a:ext>
                  </a:extLst>
                </p:cNvPr>
                <p:cNvSpPr>
                  <a:spLocks noChangeArrowheads="1"/>
                </p:cNvSpPr>
                <p:nvPr/>
              </p:nvSpPr>
              <p:spPr bwMode="auto">
                <a:xfrm>
                  <a:off x="5905059" y="5790735"/>
                  <a:ext cx="1077989" cy="135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defPPr>
                    <a:defRPr lang="en-L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eaLnBrk="1" hangingPunct="1"/>
                  <a:r>
                    <a:rPr lang="lt-LT" sz="600" b="1">
                      <a:solidFill>
                        <a:srgbClr val="302857"/>
                      </a:solidFill>
                      <a:latin typeface="Verdana" panose="020B0604030504040204" pitchFamily="34" charset="0"/>
                      <a:ea typeface="Verdana" panose="020B0604030504040204" pitchFamily="34" charset="0"/>
                    </a:rPr>
                    <a:t>Alytaus</a:t>
                  </a:r>
                  <a:endParaRPr lang="lt-LT" altLang="fr-FR" sz="600" b="1">
                    <a:solidFill>
                      <a:srgbClr val="302857"/>
                    </a:solidFill>
                    <a:latin typeface="Verdana" panose="020B0604030504040204" pitchFamily="34" charset="0"/>
                    <a:ea typeface="Verdana" panose="020B0604030504040204" pitchFamily="34" charset="0"/>
                  </a:endParaRPr>
                </a:p>
              </p:txBody>
            </p:sp>
            <p:sp>
              <p:nvSpPr>
                <p:cNvPr id="44" name="Etiquette - Kauno">
                  <a:extLst>
                    <a:ext uri="{FF2B5EF4-FFF2-40B4-BE49-F238E27FC236}">
                      <a16:creationId xmlns:a16="http://schemas.microsoft.com/office/drawing/2014/main" id="{20AD6247-3F26-F447-EEDD-54F4CA283039}"/>
                    </a:ext>
                  </a:extLst>
                </p:cNvPr>
                <p:cNvSpPr>
                  <a:spLocks noChangeArrowheads="1"/>
                </p:cNvSpPr>
                <p:nvPr/>
              </p:nvSpPr>
              <p:spPr bwMode="auto">
                <a:xfrm>
                  <a:off x="5743285" y="4167065"/>
                  <a:ext cx="1077989" cy="135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defPPr>
                    <a:defRPr lang="en-L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eaLnBrk="1" hangingPunct="1"/>
                  <a:r>
                    <a:rPr lang="lt-LT" sz="600" b="1">
                      <a:latin typeface="Verdana" panose="020B0604030504040204" pitchFamily="34" charset="0"/>
                      <a:ea typeface="Verdana" panose="020B0604030504040204" pitchFamily="34" charset="0"/>
                    </a:rPr>
                    <a:t>Kauno</a:t>
                  </a:r>
                  <a:endParaRPr lang="lt-LT" altLang="fr-FR" sz="600" b="1">
                    <a:latin typeface="Verdana" panose="020B0604030504040204" pitchFamily="34" charset="0"/>
                    <a:ea typeface="Verdana" panose="020B0604030504040204" pitchFamily="34" charset="0"/>
                  </a:endParaRPr>
                </a:p>
              </p:txBody>
            </p:sp>
            <p:sp>
              <p:nvSpPr>
                <p:cNvPr id="45" name="Etiquette - Vilniaus">
                  <a:extLst>
                    <a:ext uri="{FF2B5EF4-FFF2-40B4-BE49-F238E27FC236}">
                      <a16:creationId xmlns:a16="http://schemas.microsoft.com/office/drawing/2014/main" id="{89E3A66E-518B-5BAA-E496-64FA6C6F57E7}"/>
                    </a:ext>
                  </a:extLst>
                </p:cNvPr>
                <p:cNvSpPr>
                  <a:spLocks noChangeArrowheads="1"/>
                </p:cNvSpPr>
                <p:nvPr/>
              </p:nvSpPr>
              <p:spPr bwMode="auto">
                <a:xfrm>
                  <a:off x="7136529" y="4716987"/>
                  <a:ext cx="1077989" cy="135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defPPr>
                    <a:defRPr lang="en-L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eaLnBrk="1" hangingPunct="1"/>
                  <a:r>
                    <a:rPr lang="lt-LT" sz="600" b="1">
                      <a:solidFill>
                        <a:schemeClr val="bg1"/>
                      </a:solidFill>
                      <a:latin typeface="Verdana" panose="020B0604030504040204" pitchFamily="34" charset="0"/>
                      <a:ea typeface="Verdana" panose="020B0604030504040204" pitchFamily="34" charset="0"/>
                    </a:rPr>
                    <a:t>Vilniaus</a:t>
                  </a:r>
                  <a:endParaRPr lang="lt-LT" altLang="fr-FR" sz="600" b="1">
                    <a:solidFill>
                      <a:schemeClr val="bg1"/>
                    </a:solidFill>
                    <a:latin typeface="Verdana" panose="020B0604030504040204" pitchFamily="34" charset="0"/>
                    <a:ea typeface="Verdana" panose="020B0604030504040204" pitchFamily="34" charset="0"/>
                  </a:endParaRPr>
                </a:p>
              </p:txBody>
            </p:sp>
            <p:sp>
              <p:nvSpPr>
                <p:cNvPr id="46" name="Etiquette - Panevezio">
                  <a:extLst>
                    <a:ext uri="{FF2B5EF4-FFF2-40B4-BE49-F238E27FC236}">
                      <a16:creationId xmlns:a16="http://schemas.microsoft.com/office/drawing/2014/main" id="{35EC5CC3-3835-5408-A930-EE4556DD07B6}"/>
                    </a:ext>
                  </a:extLst>
                </p:cNvPr>
                <p:cNvSpPr>
                  <a:spLocks noChangeArrowheads="1"/>
                </p:cNvSpPr>
                <p:nvPr/>
              </p:nvSpPr>
              <p:spPr bwMode="auto">
                <a:xfrm>
                  <a:off x="6692901" y="2299836"/>
                  <a:ext cx="1077989" cy="135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defPPr>
                    <a:defRPr lang="en-L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eaLnBrk="1" hangingPunct="1"/>
                  <a:r>
                    <a:rPr lang="lt-LT" sz="600" b="1">
                      <a:solidFill>
                        <a:srgbClr val="302857"/>
                      </a:solidFill>
                      <a:latin typeface="Verdana" panose="020B0604030504040204" pitchFamily="34" charset="0"/>
                      <a:ea typeface="Verdana" panose="020B0604030504040204" pitchFamily="34" charset="0"/>
                    </a:rPr>
                    <a:t>Panevėžio</a:t>
                  </a:r>
                  <a:endParaRPr lang="en-US" altLang="fr-FR" sz="600" b="1">
                    <a:solidFill>
                      <a:srgbClr val="302857"/>
                    </a:solidFill>
                    <a:latin typeface="Verdana" panose="020B0604030504040204" pitchFamily="34" charset="0"/>
                    <a:ea typeface="Verdana" panose="020B0604030504040204" pitchFamily="34" charset="0"/>
                  </a:endParaRPr>
                </a:p>
              </p:txBody>
            </p:sp>
            <p:sp>
              <p:nvSpPr>
                <p:cNvPr id="47" name="Etiquette - Utenos">
                  <a:extLst>
                    <a:ext uri="{FF2B5EF4-FFF2-40B4-BE49-F238E27FC236}">
                      <a16:creationId xmlns:a16="http://schemas.microsoft.com/office/drawing/2014/main" id="{3ED56721-314A-ECAC-01A4-85202BFFAFBA}"/>
                    </a:ext>
                  </a:extLst>
                </p:cNvPr>
                <p:cNvSpPr>
                  <a:spLocks noChangeArrowheads="1"/>
                </p:cNvSpPr>
                <p:nvPr/>
              </p:nvSpPr>
              <p:spPr bwMode="auto">
                <a:xfrm>
                  <a:off x="7727504" y="3172296"/>
                  <a:ext cx="1077989" cy="135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defPPr>
                    <a:defRPr lang="en-L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eaLnBrk="1" hangingPunct="1"/>
                  <a:r>
                    <a:rPr lang="lt-LT" sz="600" b="1">
                      <a:solidFill>
                        <a:srgbClr val="302857"/>
                      </a:solidFill>
                      <a:latin typeface="Verdana" panose="020B0604030504040204" pitchFamily="34" charset="0"/>
                      <a:ea typeface="Verdana" panose="020B0604030504040204" pitchFamily="34" charset="0"/>
                    </a:rPr>
                    <a:t>Utenos</a:t>
                  </a:r>
                  <a:endParaRPr lang="lt-LT" altLang="fr-FR" sz="600" b="1">
                    <a:solidFill>
                      <a:srgbClr val="302857"/>
                    </a:solidFill>
                    <a:latin typeface="Verdana" panose="020B0604030504040204" pitchFamily="34" charset="0"/>
                    <a:ea typeface="Verdana" panose="020B0604030504040204" pitchFamily="34" charset="0"/>
                  </a:endParaRPr>
                </a:p>
              </p:txBody>
            </p:sp>
          </p:grpSp>
          <p:grpSp>
            <p:nvGrpSpPr>
              <p:cNvPr id="13" name="GradientColorLegend">
                <a:extLst>
                  <a:ext uri="{FF2B5EF4-FFF2-40B4-BE49-F238E27FC236}">
                    <a16:creationId xmlns:a16="http://schemas.microsoft.com/office/drawing/2014/main" id="{63FB0A93-6A82-D995-4316-632508C5B58F}"/>
                  </a:ext>
                </a:extLst>
              </p:cNvPr>
              <p:cNvGrpSpPr/>
              <p:nvPr/>
            </p:nvGrpSpPr>
            <p:grpSpPr>
              <a:xfrm>
                <a:off x="2977088" y="4281372"/>
                <a:ext cx="120073" cy="1707662"/>
                <a:chOff x="1066170" y="2410066"/>
                <a:chExt cx="120073" cy="1707662"/>
              </a:xfrm>
            </p:grpSpPr>
            <p:sp>
              <p:nvSpPr>
                <p:cNvPr id="35" name="Etiquette - GradientColorLegend - DARK - Shape" hidden="1">
                  <a:extLst>
                    <a:ext uri="{FF2B5EF4-FFF2-40B4-BE49-F238E27FC236}">
                      <a16:creationId xmlns:a16="http://schemas.microsoft.com/office/drawing/2014/main" id="{2082260D-3763-9A20-C3EF-4B636621A48F}"/>
                    </a:ext>
                  </a:extLst>
                </p:cNvPr>
                <p:cNvSpPr/>
                <p:nvPr/>
              </p:nvSpPr>
              <p:spPr>
                <a:xfrm>
                  <a:off x="1066170" y="2575168"/>
                  <a:ext cx="120073" cy="1382400"/>
                </a:xfrm>
                <a:prstGeom prst="rect">
                  <a:avLst/>
                </a:prstGeom>
                <a:gradFill flip="none" rotWithShape="1">
                  <a:gsLst>
                    <a:gs pos="0">
                      <a:srgbClr val="07215E"/>
                    </a:gs>
                    <a:gs pos="100000">
                      <a:srgbClr val="07215E"/>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LT"/>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sz="700"/>
                </a:p>
              </p:txBody>
            </p:sp>
            <p:sp>
              <p:nvSpPr>
                <p:cNvPr id="36" name="Etiquette - GradientColorLegend - DARK - MaxValue" hidden="1">
                  <a:extLst>
                    <a:ext uri="{FF2B5EF4-FFF2-40B4-BE49-F238E27FC236}">
                      <a16:creationId xmlns:a16="http://schemas.microsoft.com/office/drawing/2014/main" id="{29A6D625-28EF-680D-2470-3287A894382F}"/>
                    </a:ext>
                  </a:extLst>
                </p:cNvPr>
                <p:cNvSpPr txBox="1"/>
                <p:nvPr/>
              </p:nvSpPr>
              <p:spPr>
                <a:xfrm>
                  <a:off x="1093384" y="2410066"/>
                  <a:ext cx="65643" cy="157544"/>
                </a:xfrm>
                <a:prstGeom prst="rect">
                  <a:avLst/>
                </a:prstGeom>
                <a:noFill/>
              </p:spPr>
              <p:txBody>
                <a:bodyPr wrap="none" lIns="0" tIns="0" rIns="0" bIns="0" rtlCol="0" anchor="b">
                  <a:spAutoFit/>
                </a:bodyPr>
                <a:lstStyle>
                  <a:defPPr>
                    <a:defRPr lang="en-L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700"/>
                    <a:t>1</a:t>
                  </a:r>
                </a:p>
              </p:txBody>
            </p:sp>
            <p:sp>
              <p:nvSpPr>
                <p:cNvPr id="37" name="Etiquette - GradientColorLegend - DARK - MinValue" hidden="1">
                  <a:extLst>
                    <a:ext uri="{FF2B5EF4-FFF2-40B4-BE49-F238E27FC236}">
                      <a16:creationId xmlns:a16="http://schemas.microsoft.com/office/drawing/2014/main" id="{F55456DA-3540-4901-9C75-DAE71C145ED1}"/>
                    </a:ext>
                  </a:extLst>
                </p:cNvPr>
                <p:cNvSpPr txBox="1"/>
                <p:nvPr/>
              </p:nvSpPr>
              <p:spPr>
                <a:xfrm>
                  <a:off x="1093384" y="3960184"/>
                  <a:ext cx="65643" cy="157544"/>
                </a:xfrm>
                <a:prstGeom prst="rect">
                  <a:avLst/>
                </a:prstGeom>
                <a:noFill/>
              </p:spPr>
              <p:txBody>
                <a:bodyPr wrap="none" lIns="0" tIns="0" rIns="0" bIns="0" rtlCol="0">
                  <a:spAutoFit/>
                </a:bodyPr>
                <a:lstStyle>
                  <a:defPPr>
                    <a:defRPr lang="en-L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700"/>
                    <a:t>1</a:t>
                  </a:r>
                </a:p>
              </p:txBody>
            </p:sp>
          </p:grpSp>
          <p:grpSp>
            <p:nvGrpSpPr>
              <p:cNvPr id="14" name="RangeColorLegend">
                <a:extLst>
                  <a:ext uri="{FF2B5EF4-FFF2-40B4-BE49-F238E27FC236}">
                    <a16:creationId xmlns:a16="http://schemas.microsoft.com/office/drawing/2014/main" id="{C13C32CB-978F-C1B8-3A61-4C024EC4A514}"/>
                  </a:ext>
                </a:extLst>
              </p:cNvPr>
              <p:cNvGrpSpPr/>
              <p:nvPr/>
            </p:nvGrpSpPr>
            <p:grpSpPr>
              <a:xfrm>
                <a:off x="2471977" y="4738968"/>
                <a:ext cx="1270800" cy="1538880"/>
                <a:chOff x="9228362" y="4919762"/>
                <a:chExt cx="1270800" cy="1538880"/>
              </a:xfrm>
            </p:grpSpPr>
            <p:sp>
              <p:nvSpPr>
                <p:cNvPr id="15" name="Etiquette - RangeColorLegend - DARK - Color - 2" hidden="1">
                  <a:extLst>
                    <a:ext uri="{FF2B5EF4-FFF2-40B4-BE49-F238E27FC236}">
                      <a16:creationId xmlns:a16="http://schemas.microsoft.com/office/drawing/2014/main" id="{8BF92A23-2553-4F00-956C-0E26CF33FC7B}"/>
                    </a:ext>
                  </a:extLst>
                </p:cNvPr>
                <p:cNvSpPr/>
                <p:nvPr/>
              </p:nvSpPr>
              <p:spPr>
                <a:xfrm>
                  <a:off x="9228362" y="5073650"/>
                  <a:ext cx="154800" cy="153888"/>
                </a:xfrm>
                <a:prstGeom prst="rect">
                  <a:avLst/>
                </a:prstGeom>
                <a:solidFill>
                  <a:srgbClr val="92D050"/>
                </a:solidFill>
                <a:ln>
                  <a:solidFill>
                    <a:schemeClr val="tx1"/>
                  </a:solidFill>
                </a:ln>
              </p:spPr>
              <p:txBody>
                <a:bodyPr wrap="square" lIns="0" tIns="0" rIns="0" bIns="0" anchor="ctr">
                  <a:noAutofit/>
                </a:bodyPr>
                <a:lstStyle>
                  <a:defPPr>
                    <a:defRPr lang="en-L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lang="en-US" sz="700"/>
                </a:p>
              </p:txBody>
            </p:sp>
            <p:sp>
              <p:nvSpPr>
                <p:cNvPr id="16" name="Etiquette - RangeColorLegend - DARK - Color - 1" hidden="1">
                  <a:extLst>
                    <a:ext uri="{FF2B5EF4-FFF2-40B4-BE49-F238E27FC236}">
                      <a16:creationId xmlns:a16="http://schemas.microsoft.com/office/drawing/2014/main" id="{717CC80D-D2F1-1D45-FA6E-5A99B8A0714A}"/>
                    </a:ext>
                  </a:extLst>
                </p:cNvPr>
                <p:cNvSpPr/>
                <p:nvPr/>
              </p:nvSpPr>
              <p:spPr>
                <a:xfrm>
                  <a:off x="9228362" y="4919762"/>
                  <a:ext cx="154800" cy="153888"/>
                </a:xfrm>
                <a:prstGeom prst="rect">
                  <a:avLst/>
                </a:prstGeom>
                <a:solidFill>
                  <a:srgbClr val="00B050"/>
                </a:solidFill>
                <a:ln>
                  <a:solidFill>
                    <a:schemeClr val="tx1"/>
                  </a:solidFill>
                </a:ln>
              </p:spPr>
              <p:txBody>
                <a:bodyPr wrap="square" lIns="0" tIns="0" rIns="0" bIns="0" anchor="ctr">
                  <a:noAutofit/>
                </a:bodyPr>
                <a:lstStyle>
                  <a:defPPr>
                    <a:defRPr lang="en-L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lang="en-US" sz="700"/>
                </a:p>
              </p:txBody>
            </p:sp>
            <p:sp>
              <p:nvSpPr>
                <p:cNvPr id="17" name="Etiquette - RangeColorLegend - DARK - Number - 2" hidden="1">
                  <a:extLst>
                    <a:ext uri="{FF2B5EF4-FFF2-40B4-BE49-F238E27FC236}">
                      <a16:creationId xmlns:a16="http://schemas.microsoft.com/office/drawing/2014/main" id="{4C437889-895D-9D80-6532-116DC5B26B1E}"/>
                    </a:ext>
                  </a:extLst>
                </p:cNvPr>
                <p:cNvSpPr/>
                <p:nvPr/>
              </p:nvSpPr>
              <p:spPr>
                <a:xfrm>
                  <a:off x="9383162" y="5073650"/>
                  <a:ext cx="1116000" cy="153888"/>
                </a:xfrm>
                <a:prstGeom prst="rect">
                  <a:avLst/>
                </a:prstGeom>
                <a:ln>
                  <a:noFill/>
                </a:ln>
              </p:spPr>
              <p:txBody>
                <a:bodyPr wrap="none" lIns="72000" tIns="0" rIns="0" bIns="0" anchor="ctr">
                  <a:noAutofit/>
                </a:bodyPr>
                <a:lstStyle>
                  <a:defPPr>
                    <a:defRPr lang="en-L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700"/>
                    <a:t>[100 to 200[</a:t>
                  </a:r>
                </a:p>
              </p:txBody>
            </p:sp>
            <p:sp>
              <p:nvSpPr>
                <p:cNvPr id="18" name="Etiquette - RangeColorLegend - DARK - Number - 1" hidden="1">
                  <a:extLst>
                    <a:ext uri="{FF2B5EF4-FFF2-40B4-BE49-F238E27FC236}">
                      <a16:creationId xmlns:a16="http://schemas.microsoft.com/office/drawing/2014/main" id="{E4FA1864-985B-54C7-5B29-39D72822D6D6}"/>
                    </a:ext>
                  </a:extLst>
                </p:cNvPr>
                <p:cNvSpPr/>
                <p:nvPr/>
              </p:nvSpPr>
              <p:spPr>
                <a:xfrm>
                  <a:off x="9383162" y="4919762"/>
                  <a:ext cx="1116000" cy="153888"/>
                </a:xfrm>
                <a:prstGeom prst="rect">
                  <a:avLst/>
                </a:prstGeom>
                <a:ln>
                  <a:noFill/>
                </a:ln>
              </p:spPr>
              <p:txBody>
                <a:bodyPr wrap="none" lIns="72000" tIns="0" rIns="0" bIns="0" anchor="ctr">
                  <a:noAutofit/>
                </a:bodyPr>
                <a:lstStyle>
                  <a:defPPr>
                    <a:defRPr lang="en-L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700"/>
                    <a:t>[0 to 100[</a:t>
                  </a:r>
                </a:p>
              </p:txBody>
            </p:sp>
            <p:sp>
              <p:nvSpPr>
                <p:cNvPr id="19" name="Etiquette - RangeColorLegend - DARK - Color - 4" hidden="1">
                  <a:extLst>
                    <a:ext uri="{FF2B5EF4-FFF2-40B4-BE49-F238E27FC236}">
                      <a16:creationId xmlns:a16="http://schemas.microsoft.com/office/drawing/2014/main" id="{BB0B1014-AC3C-BC9F-02B2-12CCADCF5C88}"/>
                    </a:ext>
                  </a:extLst>
                </p:cNvPr>
                <p:cNvSpPr/>
                <p:nvPr/>
              </p:nvSpPr>
              <p:spPr>
                <a:xfrm>
                  <a:off x="9228362" y="5381426"/>
                  <a:ext cx="154800" cy="153888"/>
                </a:xfrm>
                <a:prstGeom prst="rect">
                  <a:avLst/>
                </a:prstGeom>
                <a:solidFill>
                  <a:srgbClr val="FFC000"/>
                </a:solidFill>
                <a:ln>
                  <a:solidFill>
                    <a:schemeClr val="tx1"/>
                  </a:solidFill>
                </a:ln>
              </p:spPr>
              <p:txBody>
                <a:bodyPr wrap="square" lIns="0" tIns="0" rIns="0" bIns="0" anchor="ctr">
                  <a:noAutofit/>
                </a:bodyPr>
                <a:lstStyle>
                  <a:defPPr>
                    <a:defRPr lang="en-L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lang="en-US" sz="700"/>
                </a:p>
              </p:txBody>
            </p:sp>
            <p:sp>
              <p:nvSpPr>
                <p:cNvPr id="20" name="Etiquette - RangeColorLegend - DARK - Color - 3" hidden="1">
                  <a:extLst>
                    <a:ext uri="{FF2B5EF4-FFF2-40B4-BE49-F238E27FC236}">
                      <a16:creationId xmlns:a16="http://schemas.microsoft.com/office/drawing/2014/main" id="{DE4C3FC7-97CA-2864-3B2B-F86BB5B489C4}"/>
                    </a:ext>
                  </a:extLst>
                </p:cNvPr>
                <p:cNvSpPr/>
                <p:nvPr/>
              </p:nvSpPr>
              <p:spPr>
                <a:xfrm>
                  <a:off x="9228362" y="5227538"/>
                  <a:ext cx="154800" cy="153888"/>
                </a:xfrm>
                <a:prstGeom prst="rect">
                  <a:avLst/>
                </a:prstGeom>
                <a:solidFill>
                  <a:srgbClr val="FFFF00"/>
                </a:solidFill>
                <a:ln>
                  <a:solidFill>
                    <a:schemeClr val="tx1"/>
                  </a:solidFill>
                </a:ln>
              </p:spPr>
              <p:txBody>
                <a:bodyPr wrap="square" lIns="0" tIns="0" rIns="0" bIns="0" anchor="ctr">
                  <a:noAutofit/>
                </a:bodyPr>
                <a:lstStyle>
                  <a:defPPr>
                    <a:defRPr lang="en-L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lang="en-US" sz="700"/>
                </a:p>
              </p:txBody>
            </p:sp>
            <p:sp>
              <p:nvSpPr>
                <p:cNvPr id="21" name="Etiquette - RangeColorLegend - DARK - Number - 4" hidden="1">
                  <a:extLst>
                    <a:ext uri="{FF2B5EF4-FFF2-40B4-BE49-F238E27FC236}">
                      <a16:creationId xmlns:a16="http://schemas.microsoft.com/office/drawing/2014/main" id="{97D9816C-A0EB-9B7C-6C1C-DE5E9CAF1B5E}"/>
                    </a:ext>
                  </a:extLst>
                </p:cNvPr>
                <p:cNvSpPr/>
                <p:nvPr/>
              </p:nvSpPr>
              <p:spPr>
                <a:xfrm>
                  <a:off x="9383162" y="5381426"/>
                  <a:ext cx="1116000" cy="153888"/>
                </a:xfrm>
                <a:prstGeom prst="rect">
                  <a:avLst/>
                </a:prstGeom>
                <a:ln>
                  <a:noFill/>
                </a:ln>
              </p:spPr>
              <p:txBody>
                <a:bodyPr wrap="none" lIns="72000" tIns="0" rIns="0" bIns="0" anchor="ctr">
                  <a:noAutofit/>
                </a:bodyPr>
                <a:lstStyle>
                  <a:defPPr>
                    <a:defRPr lang="en-L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700"/>
                    <a:t>[300 to 400[</a:t>
                  </a:r>
                </a:p>
              </p:txBody>
            </p:sp>
            <p:sp>
              <p:nvSpPr>
                <p:cNvPr id="22" name="Etiquette - RangeColorLegend - DARK - Number - 3" hidden="1">
                  <a:extLst>
                    <a:ext uri="{FF2B5EF4-FFF2-40B4-BE49-F238E27FC236}">
                      <a16:creationId xmlns:a16="http://schemas.microsoft.com/office/drawing/2014/main" id="{EE3E1ED2-46FE-9227-7B71-1D409918D1BF}"/>
                    </a:ext>
                  </a:extLst>
                </p:cNvPr>
                <p:cNvSpPr/>
                <p:nvPr/>
              </p:nvSpPr>
              <p:spPr>
                <a:xfrm>
                  <a:off x="9383162" y="5227538"/>
                  <a:ext cx="1116000" cy="153888"/>
                </a:xfrm>
                <a:prstGeom prst="rect">
                  <a:avLst/>
                </a:prstGeom>
                <a:ln>
                  <a:noFill/>
                </a:ln>
              </p:spPr>
              <p:txBody>
                <a:bodyPr wrap="none" lIns="72000" tIns="0" rIns="0" bIns="0" anchor="ctr">
                  <a:noAutofit/>
                </a:bodyPr>
                <a:lstStyle>
                  <a:defPPr>
                    <a:defRPr lang="en-L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700"/>
                    <a:t>[200 to 300[</a:t>
                  </a:r>
                </a:p>
              </p:txBody>
            </p:sp>
            <p:sp>
              <p:nvSpPr>
                <p:cNvPr id="23" name="Etiquette - RangeColorLegend - DARK - Color - 5" hidden="1">
                  <a:extLst>
                    <a:ext uri="{FF2B5EF4-FFF2-40B4-BE49-F238E27FC236}">
                      <a16:creationId xmlns:a16="http://schemas.microsoft.com/office/drawing/2014/main" id="{6CB6B5B7-9782-C498-0900-AE704B6D1164}"/>
                    </a:ext>
                  </a:extLst>
                </p:cNvPr>
                <p:cNvSpPr/>
                <p:nvPr/>
              </p:nvSpPr>
              <p:spPr>
                <a:xfrm>
                  <a:off x="9228362" y="5535314"/>
                  <a:ext cx="154800" cy="153888"/>
                </a:xfrm>
                <a:prstGeom prst="rect">
                  <a:avLst/>
                </a:prstGeom>
                <a:solidFill>
                  <a:srgbClr val="FF0000"/>
                </a:solidFill>
                <a:ln>
                  <a:solidFill>
                    <a:schemeClr val="tx1"/>
                  </a:solidFill>
                </a:ln>
              </p:spPr>
              <p:txBody>
                <a:bodyPr wrap="square" lIns="0" tIns="0" rIns="0" bIns="0" anchor="ctr">
                  <a:noAutofit/>
                </a:bodyPr>
                <a:lstStyle>
                  <a:defPPr>
                    <a:defRPr lang="en-L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lang="en-US" sz="700"/>
                </a:p>
              </p:txBody>
            </p:sp>
            <p:sp>
              <p:nvSpPr>
                <p:cNvPr id="24" name="Etiquette - RangeColorLegend - DARK - Number - 5" hidden="1">
                  <a:extLst>
                    <a:ext uri="{FF2B5EF4-FFF2-40B4-BE49-F238E27FC236}">
                      <a16:creationId xmlns:a16="http://schemas.microsoft.com/office/drawing/2014/main" id="{ABF7144D-B553-5091-33F2-DB3FC9663AC1}"/>
                    </a:ext>
                  </a:extLst>
                </p:cNvPr>
                <p:cNvSpPr/>
                <p:nvPr/>
              </p:nvSpPr>
              <p:spPr>
                <a:xfrm>
                  <a:off x="9383162" y="5535314"/>
                  <a:ext cx="1116000" cy="153888"/>
                </a:xfrm>
                <a:prstGeom prst="rect">
                  <a:avLst/>
                </a:prstGeom>
                <a:ln>
                  <a:noFill/>
                </a:ln>
              </p:spPr>
              <p:txBody>
                <a:bodyPr wrap="none" lIns="72000" tIns="0" rIns="0" bIns="0" anchor="ctr">
                  <a:noAutofit/>
                </a:bodyPr>
                <a:lstStyle>
                  <a:defPPr>
                    <a:defRPr lang="en-L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700"/>
                    <a:t>400+</a:t>
                  </a:r>
                </a:p>
              </p:txBody>
            </p:sp>
            <p:sp>
              <p:nvSpPr>
                <p:cNvPr id="25" name="Etiquette - RangeColorLegend - DARK - Color - 6" hidden="1">
                  <a:extLst>
                    <a:ext uri="{FF2B5EF4-FFF2-40B4-BE49-F238E27FC236}">
                      <a16:creationId xmlns:a16="http://schemas.microsoft.com/office/drawing/2014/main" id="{29B8E9B0-2C50-122A-535E-F5B74A3AFF66}"/>
                    </a:ext>
                  </a:extLst>
                </p:cNvPr>
                <p:cNvSpPr/>
                <p:nvPr/>
              </p:nvSpPr>
              <p:spPr>
                <a:xfrm>
                  <a:off x="9228362" y="5689202"/>
                  <a:ext cx="154800" cy="153888"/>
                </a:xfrm>
                <a:prstGeom prst="rect">
                  <a:avLst/>
                </a:prstGeom>
                <a:solidFill>
                  <a:srgbClr val="FF0000"/>
                </a:solidFill>
                <a:ln>
                  <a:solidFill>
                    <a:schemeClr val="tx1"/>
                  </a:solidFill>
                </a:ln>
              </p:spPr>
              <p:txBody>
                <a:bodyPr wrap="square" lIns="0" tIns="0" rIns="0" bIns="0" anchor="ctr">
                  <a:noAutofit/>
                </a:bodyPr>
                <a:lstStyle>
                  <a:defPPr>
                    <a:defRPr lang="en-L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lang="en-US" sz="700"/>
                </a:p>
              </p:txBody>
            </p:sp>
            <p:sp>
              <p:nvSpPr>
                <p:cNvPr id="26" name="Etiquette - RangeColorLegend - DARK - Number - 6" hidden="1">
                  <a:extLst>
                    <a:ext uri="{FF2B5EF4-FFF2-40B4-BE49-F238E27FC236}">
                      <a16:creationId xmlns:a16="http://schemas.microsoft.com/office/drawing/2014/main" id="{2F7FA815-C413-C047-B5E8-8CFD5409108A}"/>
                    </a:ext>
                  </a:extLst>
                </p:cNvPr>
                <p:cNvSpPr/>
                <p:nvPr/>
              </p:nvSpPr>
              <p:spPr>
                <a:xfrm>
                  <a:off x="9383162" y="5689202"/>
                  <a:ext cx="1116000" cy="153888"/>
                </a:xfrm>
                <a:prstGeom prst="rect">
                  <a:avLst/>
                </a:prstGeom>
                <a:ln>
                  <a:noFill/>
                </a:ln>
              </p:spPr>
              <p:txBody>
                <a:bodyPr wrap="none" lIns="72000" tIns="0" rIns="0" bIns="0" anchor="ctr">
                  <a:noAutofit/>
                </a:bodyPr>
                <a:lstStyle>
                  <a:defPPr>
                    <a:defRPr lang="en-L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700"/>
                    <a:t>400+</a:t>
                  </a:r>
                </a:p>
              </p:txBody>
            </p:sp>
            <p:sp>
              <p:nvSpPr>
                <p:cNvPr id="27" name="Etiquette - RangeColorLegend - DARK - Color - 7" hidden="1">
                  <a:extLst>
                    <a:ext uri="{FF2B5EF4-FFF2-40B4-BE49-F238E27FC236}">
                      <a16:creationId xmlns:a16="http://schemas.microsoft.com/office/drawing/2014/main" id="{C522B518-17B0-EFE7-0509-AA99038496E7}"/>
                    </a:ext>
                  </a:extLst>
                </p:cNvPr>
                <p:cNvSpPr/>
                <p:nvPr/>
              </p:nvSpPr>
              <p:spPr>
                <a:xfrm>
                  <a:off x="9228362" y="5843090"/>
                  <a:ext cx="154800" cy="153888"/>
                </a:xfrm>
                <a:prstGeom prst="rect">
                  <a:avLst/>
                </a:prstGeom>
                <a:solidFill>
                  <a:srgbClr val="FF0000"/>
                </a:solidFill>
                <a:ln>
                  <a:solidFill>
                    <a:schemeClr val="tx1"/>
                  </a:solidFill>
                </a:ln>
              </p:spPr>
              <p:txBody>
                <a:bodyPr wrap="square" lIns="0" tIns="0" rIns="0" bIns="0" anchor="ctr">
                  <a:noAutofit/>
                </a:bodyPr>
                <a:lstStyle>
                  <a:defPPr>
                    <a:defRPr lang="en-L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lang="en-US" sz="700"/>
                </a:p>
              </p:txBody>
            </p:sp>
            <p:sp>
              <p:nvSpPr>
                <p:cNvPr id="28" name="Etiquette - RangeColorLegend - DARK - Number - 7" hidden="1">
                  <a:extLst>
                    <a:ext uri="{FF2B5EF4-FFF2-40B4-BE49-F238E27FC236}">
                      <a16:creationId xmlns:a16="http://schemas.microsoft.com/office/drawing/2014/main" id="{28CEEFD2-0DD5-68D4-246F-268D9C83D374}"/>
                    </a:ext>
                  </a:extLst>
                </p:cNvPr>
                <p:cNvSpPr/>
                <p:nvPr/>
              </p:nvSpPr>
              <p:spPr>
                <a:xfrm>
                  <a:off x="9383162" y="5843090"/>
                  <a:ext cx="1116000" cy="153888"/>
                </a:xfrm>
                <a:prstGeom prst="rect">
                  <a:avLst/>
                </a:prstGeom>
                <a:ln>
                  <a:noFill/>
                </a:ln>
              </p:spPr>
              <p:txBody>
                <a:bodyPr wrap="none" lIns="72000" tIns="0" rIns="0" bIns="0" anchor="ctr">
                  <a:noAutofit/>
                </a:bodyPr>
                <a:lstStyle>
                  <a:defPPr>
                    <a:defRPr lang="en-L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700"/>
                    <a:t>400+</a:t>
                  </a:r>
                </a:p>
              </p:txBody>
            </p:sp>
            <p:sp>
              <p:nvSpPr>
                <p:cNvPr id="29" name="Etiquette - RangeColorLegend - DARK - Color - 8" hidden="1">
                  <a:extLst>
                    <a:ext uri="{FF2B5EF4-FFF2-40B4-BE49-F238E27FC236}">
                      <a16:creationId xmlns:a16="http://schemas.microsoft.com/office/drawing/2014/main" id="{A5C9D5FF-C789-B74A-F102-768BDDD7B83F}"/>
                    </a:ext>
                  </a:extLst>
                </p:cNvPr>
                <p:cNvSpPr/>
                <p:nvPr/>
              </p:nvSpPr>
              <p:spPr>
                <a:xfrm>
                  <a:off x="9228362" y="5996978"/>
                  <a:ext cx="154800" cy="153888"/>
                </a:xfrm>
                <a:prstGeom prst="rect">
                  <a:avLst/>
                </a:prstGeom>
                <a:solidFill>
                  <a:srgbClr val="FF0000"/>
                </a:solidFill>
                <a:ln>
                  <a:solidFill>
                    <a:schemeClr val="tx1"/>
                  </a:solidFill>
                </a:ln>
              </p:spPr>
              <p:txBody>
                <a:bodyPr wrap="square" lIns="0" tIns="0" rIns="0" bIns="0" anchor="ctr">
                  <a:noAutofit/>
                </a:bodyPr>
                <a:lstStyle>
                  <a:defPPr>
                    <a:defRPr lang="en-L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lang="en-US" sz="700"/>
                </a:p>
              </p:txBody>
            </p:sp>
            <p:sp>
              <p:nvSpPr>
                <p:cNvPr id="30" name="Etiquette - RangeColorLegend - DARK - Number - 8" hidden="1">
                  <a:extLst>
                    <a:ext uri="{FF2B5EF4-FFF2-40B4-BE49-F238E27FC236}">
                      <a16:creationId xmlns:a16="http://schemas.microsoft.com/office/drawing/2014/main" id="{6A7624D8-92A5-47FC-8358-10B00FE239BB}"/>
                    </a:ext>
                  </a:extLst>
                </p:cNvPr>
                <p:cNvSpPr/>
                <p:nvPr/>
              </p:nvSpPr>
              <p:spPr>
                <a:xfrm>
                  <a:off x="9383162" y="5996978"/>
                  <a:ext cx="1116000" cy="153888"/>
                </a:xfrm>
                <a:prstGeom prst="rect">
                  <a:avLst/>
                </a:prstGeom>
                <a:ln>
                  <a:noFill/>
                </a:ln>
              </p:spPr>
              <p:txBody>
                <a:bodyPr wrap="none" lIns="72000" tIns="0" rIns="0" bIns="0" anchor="ctr">
                  <a:noAutofit/>
                </a:bodyPr>
                <a:lstStyle>
                  <a:defPPr>
                    <a:defRPr lang="en-L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700"/>
                    <a:t>400+</a:t>
                  </a:r>
                </a:p>
              </p:txBody>
            </p:sp>
            <p:sp>
              <p:nvSpPr>
                <p:cNvPr id="31" name="Etiquette - RangeColorLegend - DARK - Color - 9" hidden="1">
                  <a:extLst>
                    <a:ext uri="{FF2B5EF4-FFF2-40B4-BE49-F238E27FC236}">
                      <a16:creationId xmlns:a16="http://schemas.microsoft.com/office/drawing/2014/main" id="{9084EB8A-D99F-0557-B279-A66CBB51E2C8}"/>
                    </a:ext>
                  </a:extLst>
                </p:cNvPr>
                <p:cNvSpPr/>
                <p:nvPr/>
              </p:nvSpPr>
              <p:spPr>
                <a:xfrm>
                  <a:off x="9228362" y="6150866"/>
                  <a:ext cx="154800" cy="153888"/>
                </a:xfrm>
                <a:prstGeom prst="rect">
                  <a:avLst/>
                </a:prstGeom>
                <a:solidFill>
                  <a:srgbClr val="FF0000"/>
                </a:solidFill>
                <a:ln>
                  <a:solidFill>
                    <a:schemeClr val="tx1"/>
                  </a:solidFill>
                </a:ln>
              </p:spPr>
              <p:txBody>
                <a:bodyPr wrap="square" lIns="0" tIns="0" rIns="0" bIns="0" anchor="ctr">
                  <a:noAutofit/>
                </a:bodyPr>
                <a:lstStyle>
                  <a:defPPr>
                    <a:defRPr lang="en-L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lang="en-US" sz="700"/>
                </a:p>
              </p:txBody>
            </p:sp>
            <p:sp>
              <p:nvSpPr>
                <p:cNvPr id="32" name="Etiquette - RangeColorLegend - DARK - Number - 9" hidden="1">
                  <a:extLst>
                    <a:ext uri="{FF2B5EF4-FFF2-40B4-BE49-F238E27FC236}">
                      <a16:creationId xmlns:a16="http://schemas.microsoft.com/office/drawing/2014/main" id="{A726BD30-0FB4-D214-0CE1-FF5CAE832DFA}"/>
                    </a:ext>
                  </a:extLst>
                </p:cNvPr>
                <p:cNvSpPr/>
                <p:nvPr/>
              </p:nvSpPr>
              <p:spPr>
                <a:xfrm>
                  <a:off x="9383162" y="6150866"/>
                  <a:ext cx="1116000" cy="153888"/>
                </a:xfrm>
                <a:prstGeom prst="rect">
                  <a:avLst/>
                </a:prstGeom>
                <a:ln>
                  <a:noFill/>
                </a:ln>
              </p:spPr>
              <p:txBody>
                <a:bodyPr wrap="none" lIns="72000" tIns="0" rIns="0" bIns="0" anchor="ctr">
                  <a:noAutofit/>
                </a:bodyPr>
                <a:lstStyle>
                  <a:defPPr>
                    <a:defRPr lang="en-L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700"/>
                    <a:t>400+</a:t>
                  </a:r>
                </a:p>
              </p:txBody>
            </p:sp>
            <p:sp>
              <p:nvSpPr>
                <p:cNvPr id="33" name="Etiquette - RangeColorLegend - DARK - Color - 10" hidden="1">
                  <a:extLst>
                    <a:ext uri="{FF2B5EF4-FFF2-40B4-BE49-F238E27FC236}">
                      <a16:creationId xmlns:a16="http://schemas.microsoft.com/office/drawing/2014/main" id="{C6DED497-81E9-E840-87A2-DFBAF74F20EA}"/>
                    </a:ext>
                  </a:extLst>
                </p:cNvPr>
                <p:cNvSpPr/>
                <p:nvPr/>
              </p:nvSpPr>
              <p:spPr>
                <a:xfrm>
                  <a:off x="9228362" y="6304754"/>
                  <a:ext cx="154800" cy="153888"/>
                </a:xfrm>
                <a:prstGeom prst="rect">
                  <a:avLst/>
                </a:prstGeom>
                <a:solidFill>
                  <a:srgbClr val="FF0000"/>
                </a:solidFill>
                <a:ln>
                  <a:solidFill>
                    <a:schemeClr val="tx1"/>
                  </a:solidFill>
                </a:ln>
              </p:spPr>
              <p:txBody>
                <a:bodyPr wrap="square" lIns="0" tIns="0" rIns="0" bIns="0" anchor="ctr">
                  <a:noAutofit/>
                </a:bodyPr>
                <a:lstStyle>
                  <a:defPPr>
                    <a:defRPr lang="en-L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lang="en-US" sz="700"/>
                </a:p>
              </p:txBody>
            </p:sp>
            <p:sp>
              <p:nvSpPr>
                <p:cNvPr id="34" name="Etiquette - RangeColorLegend - DARK - Number - 10" hidden="1">
                  <a:extLst>
                    <a:ext uri="{FF2B5EF4-FFF2-40B4-BE49-F238E27FC236}">
                      <a16:creationId xmlns:a16="http://schemas.microsoft.com/office/drawing/2014/main" id="{65A4751A-66B9-1AC6-22E1-0D5A7CEE3956}"/>
                    </a:ext>
                  </a:extLst>
                </p:cNvPr>
                <p:cNvSpPr/>
                <p:nvPr/>
              </p:nvSpPr>
              <p:spPr>
                <a:xfrm>
                  <a:off x="9383162" y="6304754"/>
                  <a:ext cx="1116000" cy="153888"/>
                </a:xfrm>
                <a:prstGeom prst="rect">
                  <a:avLst/>
                </a:prstGeom>
                <a:ln>
                  <a:noFill/>
                </a:ln>
              </p:spPr>
              <p:txBody>
                <a:bodyPr wrap="none" lIns="72000" tIns="0" rIns="0" bIns="0" anchor="ctr">
                  <a:noAutofit/>
                </a:bodyPr>
                <a:lstStyle>
                  <a:defPPr>
                    <a:defRPr lang="en-L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700"/>
                    <a:t>400+</a:t>
                  </a:r>
                </a:p>
              </p:txBody>
            </p:sp>
          </p:grpSp>
        </p:grpSp>
        <p:sp>
          <p:nvSpPr>
            <p:cNvPr id="10" name="POWER_USER_DATA_MAP_STORAGE">
              <a:extLst>
                <a:ext uri="{FF2B5EF4-FFF2-40B4-BE49-F238E27FC236}">
                  <a16:creationId xmlns:a16="http://schemas.microsoft.com/office/drawing/2014/main" id="{90304C3C-52E3-1574-1DA7-2DDEA2F3CE85}"/>
                </a:ext>
              </a:extLst>
            </p:cNvPr>
            <p:cNvSpPr/>
            <p:nvPr/>
          </p:nvSpPr>
          <p:spPr>
            <a:xfrm>
              <a:off x="2602826" y="1495425"/>
              <a:ext cx="0" cy="0"/>
            </a:xfrm>
            <a:prstGeom prst="rect">
              <a:avLst/>
            </a:prstGeom>
            <a:solidFill>
              <a:schemeClr val="accent1"/>
            </a:solidFill>
            <a:ln w="12700"/>
          </p:spPr>
          <p:style>
            <a:lnRef idx="2">
              <a:schemeClr val="accent1">
                <a:shade val="50000"/>
              </a:schemeClr>
            </a:lnRef>
            <a:fillRef idx="1">
              <a:schemeClr val="accent1"/>
            </a:fillRef>
            <a:effectRef idx="0">
              <a:schemeClr val="accent1"/>
            </a:effectRef>
            <a:fontRef idx="minor">
              <a:schemeClr val="lt1"/>
            </a:fontRef>
          </p:style>
          <p:txBody>
            <a:bodyPr wrap="square" rtlCol="0" anchor="ctr" anchorCtr="0">
              <a:noAutofit/>
            </a:bodyPr>
            <a:lstStyle>
              <a:defPPr>
                <a:defRPr lang="en-LT"/>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sz="1200"/>
            </a:p>
          </p:txBody>
        </p:sp>
      </p:grpSp>
      <p:sp>
        <p:nvSpPr>
          <p:cNvPr id="59" name="TextBox 58">
            <a:extLst>
              <a:ext uri="{FF2B5EF4-FFF2-40B4-BE49-F238E27FC236}">
                <a16:creationId xmlns:a16="http://schemas.microsoft.com/office/drawing/2014/main" id="{9E5E695C-C578-6580-8DE7-4194CC946F66}"/>
              </a:ext>
            </a:extLst>
          </p:cNvPr>
          <p:cNvSpPr txBox="1"/>
          <p:nvPr/>
        </p:nvSpPr>
        <p:spPr>
          <a:xfrm>
            <a:off x="4796045" y="5078807"/>
            <a:ext cx="1843118" cy="2077492"/>
          </a:xfrm>
          <a:prstGeom prst="rect">
            <a:avLst/>
          </a:prstGeom>
          <a:noFill/>
          <a:ln w="9525" cap="flat" cmpd="sng" algn="ctr">
            <a:solidFill>
              <a:schemeClr val="accent1"/>
            </a:solidFill>
            <a:prstDash val="solid"/>
            <a:round/>
            <a:headEnd type="none" w="med" len="med"/>
            <a:tailEnd type="none" w="med" len="med"/>
          </a:ln>
        </p:spPr>
        <p:style>
          <a:lnRef idx="0">
            <a:scrgbClr r="0" g="0" b="0"/>
          </a:lnRef>
          <a:fillRef idx="0">
            <a:scrgbClr r="0" g="0" b="0"/>
          </a:fillRef>
          <a:effectRef idx="0">
            <a:scrgbClr r="0" g="0" b="0"/>
          </a:effectRef>
          <a:fontRef idx="minor">
            <a:schemeClr val="accent1"/>
          </a:fontRef>
        </p:style>
        <p:txBody>
          <a:bodyPr wrap="square">
            <a:spAutoFit/>
          </a:bodyPr>
          <a:lstStyle/>
          <a:p>
            <a:pPr algn="ctr"/>
            <a:r>
              <a:rPr lang="lt-LT" sz="1100" b="1" dirty="0">
                <a:solidFill>
                  <a:schemeClr val="bg1"/>
                </a:solidFill>
                <a:latin typeface="Verdana" panose="020B0604030504040204" pitchFamily="34" charset="0"/>
                <a:ea typeface="Verdana" panose="020B0604030504040204" pitchFamily="34" charset="0"/>
              </a:rPr>
              <a:t>Sostinės regionas </a:t>
            </a:r>
          </a:p>
          <a:p>
            <a:pPr marL="285750" indent="-285750" algn="just">
              <a:buFont typeface="Wingdings" panose="05000000000000000000" pitchFamily="2" charset="2"/>
              <a:buChar char="§"/>
            </a:pPr>
            <a:r>
              <a:rPr lang="lt-LT" sz="1100" dirty="0">
                <a:solidFill>
                  <a:schemeClr val="bg1"/>
                </a:solidFill>
                <a:latin typeface="Verdana" panose="020B0604030504040204" pitchFamily="34" charset="0"/>
                <a:ea typeface="Verdana" panose="020B0604030504040204" pitchFamily="34" charset="0"/>
              </a:rPr>
              <a:t>Širvintų raj.</a:t>
            </a:r>
          </a:p>
          <a:p>
            <a:pPr marL="285750" indent="-285750" algn="just">
              <a:buFont typeface="Wingdings" panose="05000000000000000000" pitchFamily="2" charset="2"/>
              <a:buChar char="§"/>
            </a:pPr>
            <a:r>
              <a:rPr lang="lt-LT" sz="1100" dirty="0">
                <a:solidFill>
                  <a:schemeClr val="bg1"/>
                </a:solidFill>
                <a:latin typeface="Verdana" panose="020B0604030504040204" pitchFamily="34" charset="0"/>
                <a:ea typeface="Verdana" panose="020B0604030504040204" pitchFamily="34" charset="0"/>
              </a:rPr>
              <a:t>Švenčionių raj.</a:t>
            </a:r>
          </a:p>
          <a:p>
            <a:pPr marL="285750" indent="-285750" algn="just">
              <a:buFont typeface="Wingdings" panose="05000000000000000000" pitchFamily="2" charset="2"/>
              <a:buChar char="§"/>
            </a:pPr>
            <a:r>
              <a:rPr lang="lt-LT" sz="1100" dirty="0">
                <a:solidFill>
                  <a:schemeClr val="bg1"/>
                </a:solidFill>
                <a:latin typeface="Verdana" panose="020B0604030504040204" pitchFamily="34" charset="0"/>
                <a:ea typeface="Verdana" panose="020B0604030504040204" pitchFamily="34" charset="0"/>
              </a:rPr>
              <a:t>Vilniaus raj.</a:t>
            </a:r>
          </a:p>
          <a:p>
            <a:pPr marL="285750" indent="-285750" algn="just">
              <a:buFont typeface="Wingdings" panose="05000000000000000000" pitchFamily="2" charset="2"/>
              <a:buChar char="§"/>
            </a:pPr>
            <a:r>
              <a:rPr lang="lt-LT" sz="1100" dirty="0">
                <a:solidFill>
                  <a:schemeClr val="bg1"/>
                </a:solidFill>
                <a:latin typeface="Verdana" panose="020B0604030504040204" pitchFamily="34" charset="0"/>
                <a:ea typeface="Verdana" panose="020B0604030504040204" pitchFamily="34" charset="0"/>
              </a:rPr>
              <a:t>Vilniaus m.</a:t>
            </a:r>
          </a:p>
          <a:p>
            <a:pPr marL="285750" indent="-285750" algn="just">
              <a:buFont typeface="Wingdings" panose="05000000000000000000" pitchFamily="2" charset="2"/>
              <a:buChar char="§"/>
            </a:pPr>
            <a:r>
              <a:rPr lang="lt-LT" sz="1100" dirty="0">
                <a:solidFill>
                  <a:schemeClr val="bg1"/>
                </a:solidFill>
                <a:latin typeface="Verdana" panose="020B0604030504040204" pitchFamily="34" charset="0"/>
                <a:ea typeface="Verdana" panose="020B0604030504040204" pitchFamily="34" charset="0"/>
              </a:rPr>
              <a:t>Šalčininkų raj.</a:t>
            </a:r>
          </a:p>
          <a:p>
            <a:pPr marL="285750" indent="-285750" algn="just">
              <a:buFont typeface="Wingdings" panose="05000000000000000000" pitchFamily="2" charset="2"/>
              <a:buChar char="§"/>
            </a:pPr>
            <a:r>
              <a:rPr lang="lt-LT" sz="1100" dirty="0">
                <a:solidFill>
                  <a:schemeClr val="bg1"/>
                </a:solidFill>
                <a:latin typeface="Verdana" panose="020B0604030504040204" pitchFamily="34" charset="0"/>
                <a:ea typeface="Verdana" panose="020B0604030504040204" pitchFamily="34" charset="0"/>
              </a:rPr>
              <a:t>Trakų raj.</a:t>
            </a:r>
          </a:p>
          <a:p>
            <a:pPr marL="285750" indent="-285750" algn="just">
              <a:buFont typeface="Wingdings" panose="05000000000000000000" pitchFamily="2" charset="2"/>
              <a:buChar char="§"/>
            </a:pPr>
            <a:r>
              <a:rPr lang="lt-LT" sz="1100" dirty="0">
                <a:solidFill>
                  <a:schemeClr val="bg1"/>
                </a:solidFill>
                <a:latin typeface="Verdana" panose="020B0604030504040204" pitchFamily="34" charset="0"/>
                <a:ea typeface="Verdana" panose="020B0604030504040204" pitchFamily="34" charset="0"/>
              </a:rPr>
              <a:t>Elektrėnų raj.</a:t>
            </a:r>
          </a:p>
          <a:p>
            <a:pPr marL="285750" indent="-285750" algn="just">
              <a:buFont typeface="Wingdings" panose="05000000000000000000" pitchFamily="2" charset="2"/>
              <a:buChar char="§"/>
            </a:pPr>
            <a:r>
              <a:rPr lang="lt-LT" sz="1100" dirty="0">
                <a:solidFill>
                  <a:schemeClr val="bg1"/>
                </a:solidFill>
                <a:latin typeface="Verdana" panose="020B0604030504040204" pitchFamily="34" charset="0"/>
                <a:ea typeface="Verdana" panose="020B0604030504040204" pitchFamily="34" charset="0"/>
              </a:rPr>
              <a:t>Ukmergės raj.</a:t>
            </a:r>
          </a:p>
          <a:p>
            <a:pPr marL="285750" indent="-285750" algn="just">
              <a:buFont typeface="Wingdings" panose="05000000000000000000" pitchFamily="2" charset="2"/>
              <a:buChar char="§"/>
            </a:pPr>
            <a:endParaRPr lang="lt-LT" sz="1400" dirty="0">
              <a:solidFill>
                <a:schemeClr val="bg1"/>
              </a:solidFill>
              <a:latin typeface="Verdana" panose="020B0604030504040204" pitchFamily="34" charset="0"/>
              <a:ea typeface="Verdana" panose="020B0604030504040204" pitchFamily="34" charset="0"/>
            </a:endParaRPr>
          </a:p>
          <a:p>
            <a:pPr marL="285750" indent="-285750" algn="just">
              <a:buFont typeface="Wingdings" panose="05000000000000000000" pitchFamily="2" charset="2"/>
              <a:buChar char="§"/>
            </a:pPr>
            <a:endParaRPr lang="lt-LT" sz="1600" dirty="0">
              <a:solidFill>
                <a:schemeClr val="bg1"/>
              </a:solidFill>
              <a:latin typeface="Verdana" panose="020B0604030504040204" pitchFamily="34" charset="0"/>
              <a:ea typeface="Verdana" panose="020B0604030504040204" pitchFamily="34" charset="0"/>
            </a:endParaRPr>
          </a:p>
        </p:txBody>
      </p:sp>
      <p:sp>
        <p:nvSpPr>
          <p:cNvPr id="60" name="TextBox 59">
            <a:extLst>
              <a:ext uri="{FF2B5EF4-FFF2-40B4-BE49-F238E27FC236}">
                <a16:creationId xmlns:a16="http://schemas.microsoft.com/office/drawing/2014/main" id="{93F9F209-0ADF-03D8-F3F6-F18154A9E0A1}"/>
              </a:ext>
            </a:extLst>
          </p:cNvPr>
          <p:cNvSpPr txBox="1"/>
          <p:nvPr/>
        </p:nvSpPr>
        <p:spPr>
          <a:xfrm>
            <a:off x="7252197" y="6067521"/>
            <a:ext cx="4390696" cy="738664"/>
          </a:xfrm>
          <a:prstGeom prst="rect">
            <a:avLst/>
          </a:prstGeom>
          <a:noFill/>
        </p:spPr>
        <p:txBody>
          <a:bodyPr wrap="square">
            <a:spAutoFit/>
          </a:bodyPr>
          <a:lstStyle/>
          <a:p>
            <a:r>
              <a:rPr lang="lt-LT" sz="1400" dirty="0">
                <a:solidFill>
                  <a:schemeClr val="bg1"/>
                </a:solidFill>
                <a:hlinkClick r:id="rId4">
                  <a:extLst>
                    <a:ext uri="{A12FA001-AC4F-418D-AE19-62706E023703}">
                      <ahyp:hlinkClr xmlns:ahyp="http://schemas.microsoft.com/office/drawing/2018/hyperlinkcolor" val="tx"/>
                    </a:ext>
                  </a:extLst>
                </a:hlinkClick>
              </a:rPr>
              <a:t>https://www.esinvesticijos.lt/dokumentai/rekomendacijos-del-projektu-islaidu-atitikties-europos-sajungos-fondu-reikalavimams</a:t>
            </a:r>
            <a:r>
              <a:rPr lang="en-US" sz="1400" dirty="0">
                <a:solidFill>
                  <a:schemeClr val="bg1"/>
                </a:solidFill>
              </a:rPr>
              <a:t> </a:t>
            </a:r>
            <a:endParaRPr lang="lt-LT" sz="1400" dirty="0">
              <a:solidFill>
                <a:schemeClr val="bg1"/>
              </a:solidFill>
            </a:endParaRPr>
          </a:p>
        </p:txBody>
      </p:sp>
    </p:spTree>
    <p:extLst>
      <p:ext uri="{BB962C8B-B14F-4D97-AF65-F5344CB8AC3E}">
        <p14:creationId xmlns:p14="http://schemas.microsoft.com/office/powerpoint/2010/main" val="136058187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Pavadinimas 1">
            <a:extLst>
              <a:ext uri="{FF2B5EF4-FFF2-40B4-BE49-F238E27FC236}">
                <a16:creationId xmlns:a16="http://schemas.microsoft.com/office/drawing/2014/main" id="{B04FE7A8-3DA9-8D9E-22BA-BF769B92294B}"/>
              </a:ext>
            </a:extLst>
          </p:cNvPr>
          <p:cNvSpPr>
            <a:spLocks noGrp="1"/>
          </p:cNvSpPr>
          <p:nvPr>
            <p:ph type="title"/>
          </p:nvPr>
        </p:nvSpPr>
        <p:spPr>
          <a:xfrm>
            <a:off x="783863" y="247449"/>
            <a:ext cx="10433336" cy="763857"/>
          </a:xfrm>
        </p:spPr>
        <p:txBody>
          <a:bodyPr>
            <a:normAutofit/>
          </a:bodyPr>
          <a:lstStyle/>
          <a:p>
            <a:pPr algn="l"/>
            <a:r>
              <a:rPr lang="lt-LT" sz="3200" b="1" dirty="0">
                <a:solidFill>
                  <a:srgbClr val="302957"/>
                </a:solidFill>
                <a:effectLst>
                  <a:outerShdw blurRad="38100" dist="38100" dir="2700000" algn="tl">
                    <a:srgbClr val="000000">
                      <a:alpha val="43137"/>
                    </a:srgbClr>
                  </a:outerShdw>
                </a:effectLst>
              </a:rPr>
              <a:t>Tinkamos finansuoti išlaidos </a:t>
            </a:r>
            <a:endParaRPr lang="en-GB" sz="2800" b="1" dirty="0">
              <a:solidFill>
                <a:srgbClr val="164194"/>
              </a:solidFill>
              <a:effectLst>
                <a:outerShdw blurRad="38100" dist="38100" dir="2700000" algn="tl">
                  <a:srgbClr val="000000">
                    <a:alpha val="43137"/>
                  </a:srgbClr>
                </a:outerShdw>
              </a:effectLst>
            </a:endParaRPr>
          </a:p>
        </p:txBody>
      </p:sp>
      <p:sp>
        <p:nvSpPr>
          <p:cNvPr id="59" name="Suapvalintas stačiakampis 37">
            <a:extLst>
              <a:ext uri="{FF2B5EF4-FFF2-40B4-BE49-F238E27FC236}">
                <a16:creationId xmlns:a16="http://schemas.microsoft.com/office/drawing/2014/main" id="{57D8A15B-A76A-020B-982F-3997139C1434}"/>
              </a:ext>
            </a:extLst>
          </p:cNvPr>
          <p:cNvSpPr/>
          <p:nvPr/>
        </p:nvSpPr>
        <p:spPr>
          <a:xfrm>
            <a:off x="892937" y="2167280"/>
            <a:ext cx="7488124" cy="1809831"/>
          </a:xfrm>
          <a:prstGeom prst="roundRect">
            <a:avLst/>
          </a:prstGeom>
          <a:solidFill>
            <a:srgbClr val="EDE731"/>
          </a:solidFill>
          <a:ln>
            <a:solidFill>
              <a:srgbClr val="30295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r>
              <a:rPr lang="lt-LT" dirty="0">
                <a:solidFill>
                  <a:srgbClr val="302957"/>
                </a:solidFill>
                <a:latin typeface="Verdana" panose="020B0604030504040204" pitchFamily="34" charset="0"/>
                <a:ea typeface="Verdana" panose="020B0604030504040204" pitchFamily="34" charset="0"/>
              </a:rPr>
              <a:t>P</a:t>
            </a:r>
            <a:r>
              <a:rPr lang="lt-LT" sz="1800" dirty="0">
                <a:solidFill>
                  <a:srgbClr val="302957"/>
                </a:solidFill>
                <a:effectLst/>
                <a:latin typeface="Verdana" panose="020B0604030504040204" pitchFamily="34" charset="0"/>
                <a:ea typeface="Verdana" panose="020B0604030504040204" pitchFamily="34" charset="0"/>
              </a:rPr>
              <a:t>rojektą vykdančio personalo (pareiškėjo ir partnerių technologų, tyrėjų, ekspertų ir pan., jei tokių veiklų neatlieka </a:t>
            </a:r>
            <a:r>
              <a:rPr lang="lt-LT" sz="1800" dirty="0" err="1">
                <a:solidFill>
                  <a:srgbClr val="302957"/>
                </a:solidFill>
                <a:effectLst/>
                <a:latin typeface="Verdana" panose="020B0604030504040204" pitchFamily="34" charset="0"/>
                <a:ea typeface="Verdana" panose="020B0604030504040204" pitchFamily="34" charset="0"/>
              </a:rPr>
              <a:t>ikiprekybinio</a:t>
            </a:r>
            <a:r>
              <a:rPr lang="lt-LT" sz="1800" dirty="0">
                <a:solidFill>
                  <a:srgbClr val="302957"/>
                </a:solidFill>
                <a:effectLst/>
                <a:latin typeface="Verdana" panose="020B0604030504040204" pitchFamily="34" charset="0"/>
                <a:ea typeface="Verdana" panose="020B0604030504040204" pitchFamily="34" charset="0"/>
              </a:rPr>
              <a:t> pirkimo komisija) </a:t>
            </a:r>
            <a:r>
              <a:rPr lang="lt-LT" sz="1800" b="1" dirty="0">
                <a:solidFill>
                  <a:srgbClr val="302957"/>
                </a:solidFill>
                <a:effectLst/>
                <a:latin typeface="Verdana" panose="020B0604030504040204" pitchFamily="34" charset="0"/>
                <a:ea typeface="Verdana" panose="020B0604030504040204" pitchFamily="34" charset="0"/>
              </a:rPr>
              <a:t>darbo užmokesčio</a:t>
            </a:r>
            <a:r>
              <a:rPr lang="lt-LT" sz="1800" dirty="0">
                <a:solidFill>
                  <a:srgbClr val="302957"/>
                </a:solidFill>
                <a:effectLst/>
                <a:latin typeface="Verdana" panose="020B0604030504040204" pitchFamily="34" charset="0"/>
                <a:ea typeface="Verdana" panose="020B0604030504040204" pitchFamily="34" charset="0"/>
              </a:rPr>
              <a:t> ir atlygio projektą vykdantiems fiziniams asmenims pagal paslaugų (civilines), autorines ar kitas sutartis išlaidos</a:t>
            </a:r>
            <a:endParaRPr lang="en-GB" sz="1600" dirty="0">
              <a:solidFill>
                <a:srgbClr val="302957"/>
              </a:solidFill>
              <a:latin typeface="Verdana" panose="020B0604030504040204" pitchFamily="34" charset="0"/>
              <a:ea typeface="Verdana" panose="020B0604030504040204" pitchFamily="34" charset="0"/>
            </a:endParaRPr>
          </a:p>
        </p:txBody>
      </p:sp>
      <p:sp>
        <p:nvSpPr>
          <p:cNvPr id="61" name="Suapvalintas stačiakampis 37">
            <a:extLst>
              <a:ext uri="{FF2B5EF4-FFF2-40B4-BE49-F238E27FC236}">
                <a16:creationId xmlns:a16="http://schemas.microsoft.com/office/drawing/2014/main" id="{57223C20-5FF2-E0CF-1E3D-9AB63CE663D6}"/>
              </a:ext>
            </a:extLst>
          </p:cNvPr>
          <p:cNvSpPr/>
          <p:nvPr/>
        </p:nvSpPr>
        <p:spPr>
          <a:xfrm>
            <a:off x="914402" y="4254566"/>
            <a:ext cx="7488124" cy="787793"/>
          </a:xfrm>
          <a:prstGeom prst="roundRect">
            <a:avLst/>
          </a:prstGeom>
          <a:solidFill>
            <a:srgbClr val="EDE731"/>
          </a:solidFill>
          <a:ln>
            <a:solidFill>
              <a:srgbClr val="30295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r>
              <a:rPr lang="lt-LT" sz="1800" dirty="0">
                <a:solidFill>
                  <a:srgbClr val="302957"/>
                </a:solidFill>
                <a:effectLst/>
                <a:latin typeface="Verdana" panose="020B0604030504040204" pitchFamily="34" charset="0"/>
                <a:ea typeface="Verdana" panose="020B0604030504040204" pitchFamily="34" charset="0"/>
              </a:rPr>
              <a:t>projekto žinomumo ir </a:t>
            </a:r>
            <a:r>
              <a:rPr lang="lt-LT" sz="1800" b="1" dirty="0">
                <a:solidFill>
                  <a:srgbClr val="302957"/>
                </a:solidFill>
                <a:effectLst/>
                <a:latin typeface="Verdana" panose="020B0604030504040204" pitchFamily="34" charset="0"/>
                <a:ea typeface="Verdana" panose="020B0604030504040204" pitchFamily="34" charset="0"/>
              </a:rPr>
              <a:t>informavimo </a:t>
            </a:r>
            <a:r>
              <a:rPr lang="lt-LT" sz="1800" dirty="0">
                <a:solidFill>
                  <a:srgbClr val="302957"/>
                </a:solidFill>
                <a:effectLst/>
                <a:latin typeface="Verdana" panose="020B0604030504040204" pitchFamily="34" charset="0"/>
                <a:ea typeface="Verdana" panose="020B0604030504040204" pitchFamily="34" charset="0"/>
              </a:rPr>
              <a:t>apie jį priemonės ir išlaidos</a:t>
            </a:r>
            <a:endParaRPr lang="en-GB" sz="1600" dirty="0">
              <a:solidFill>
                <a:srgbClr val="302957"/>
              </a:solidFill>
              <a:latin typeface="Verdana" panose="020B0604030504040204" pitchFamily="34" charset="0"/>
              <a:ea typeface="Verdana" panose="020B0604030504040204" pitchFamily="34" charset="0"/>
            </a:endParaRPr>
          </a:p>
        </p:txBody>
      </p:sp>
      <p:sp>
        <p:nvSpPr>
          <p:cNvPr id="63" name="Suapvalintas stačiakampis 37">
            <a:extLst>
              <a:ext uri="{FF2B5EF4-FFF2-40B4-BE49-F238E27FC236}">
                <a16:creationId xmlns:a16="http://schemas.microsoft.com/office/drawing/2014/main" id="{88B2E6DE-2369-A349-08A8-380551A658D9}"/>
              </a:ext>
            </a:extLst>
          </p:cNvPr>
          <p:cNvSpPr/>
          <p:nvPr/>
        </p:nvSpPr>
        <p:spPr>
          <a:xfrm>
            <a:off x="914401" y="5319814"/>
            <a:ext cx="7477392" cy="787793"/>
          </a:xfrm>
          <a:prstGeom prst="roundRect">
            <a:avLst/>
          </a:prstGeom>
          <a:solidFill>
            <a:srgbClr val="EDE731"/>
          </a:solidFill>
          <a:ln>
            <a:solidFill>
              <a:srgbClr val="30295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r>
              <a:rPr lang="lt-LT" b="1" dirty="0">
                <a:solidFill>
                  <a:srgbClr val="302957"/>
                </a:solidFill>
                <a:latin typeface="Verdana" panose="020B0604030504040204" pitchFamily="34" charset="0"/>
                <a:ea typeface="Verdana" panose="020B0604030504040204" pitchFamily="34" charset="0"/>
              </a:rPr>
              <a:t>N</a:t>
            </a:r>
            <a:r>
              <a:rPr lang="lt-LT" sz="1800" b="1" dirty="0">
                <a:solidFill>
                  <a:srgbClr val="302957"/>
                </a:solidFill>
                <a:effectLst/>
                <a:latin typeface="Verdana" panose="020B0604030504040204" pitchFamily="34" charset="0"/>
                <a:ea typeface="Verdana" panose="020B0604030504040204" pitchFamily="34" charset="0"/>
              </a:rPr>
              <a:t>etiesioginės</a:t>
            </a:r>
            <a:r>
              <a:rPr lang="lt-LT" sz="1800" dirty="0">
                <a:solidFill>
                  <a:srgbClr val="302957"/>
                </a:solidFill>
                <a:effectLst/>
                <a:latin typeface="Verdana" panose="020B0604030504040204" pitchFamily="34" charset="0"/>
                <a:ea typeface="Verdana" panose="020B0604030504040204" pitchFamily="34" charset="0"/>
              </a:rPr>
              <a:t> išlaidos pagal fiksuotąją projekto išlaidų normą</a:t>
            </a:r>
            <a:endParaRPr lang="en-GB" sz="1600" dirty="0">
              <a:solidFill>
                <a:srgbClr val="302957"/>
              </a:solidFill>
              <a:latin typeface="Verdana" panose="020B0604030504040204" pitchFamily="34" charset="0"/>
              <a:ea typeface="Verdana" panose="020B0604030504040204" pitchFamily="34" charset="0"/>
            </a:endParaRPr>
          </a:p>
        </p:txBody>
      </p:sp>
      <p:sp>
        <p:nvSpPr>
          <p:cNvPr id="73" name="Stačiakampis: suapvalinti kampai 72">
            <a:extLst>
              <a:ext uri="{FF2B5EF4-FFF2-40B4-BE49-F238E27FC236}">
                <a16:creationId xmlns:a16="http://schemas.microsoft.com/office/drawing/2014/main" id="{42145AD9-7D57-DE6C-FA46-D8A2AFDA0F62}"/>
              </a:ext>
            </a:extLst>
          </p:cNvPr>
          <p:cNvSpPr/>
          <p:nvPr/>
        </p:nvSpPr>
        <p:spPr>
          <a:xfrm>
            <a:off x="8953203" y="2628230"/>
            <a:ext cx="2651760" cy="800770"/>
          </a:xfrm>
          <a:prstGeom prst="roundRect">
            <a:avLst/>
          </a:prstGeom>
          <a:ln>
            <a:solidFill>
              <a:srgbClr val="302957"/>
            </a:solidFill>
          </a:ln>
        </p:spPr>
        <p:style>
          <a:lnRef idx="2">
            <a:schemeClr val="accent4"/>
          </a:lnRef>
          <a:fillRef idx="1">
            <a:schemeClr val="lt1"/>
          </a:fillRef>
          <a:effectRef idx="0">
            <a:schemeClr val="accent4"/>
          </a:effectRef>
          <a:fontRef idx="minor">
            <a:schemeClr val="dk1"/>
          </a:fontRef>
        </p:style>
        <p:txBody>
          <a:bodyPr rtlCol="0" anchor="ctr"/>
          <a:lstStyle/>
          <a:p>
            <a:pPr algn="ctr"/>
            <a:r>
              <a:rPr lang="lt-LT" sz="1600" dirty="0">
                <a:effectLst/>
                <a:latin typeface="Verdana" panose="020B0604030504040204" pitchFamily="34" charset="0"/>
                <a:ea typeface="Verdana" panose="020B0604030504040204" pitchFamily="34" charset="0"/>
              </a:rPr>
              <a:t>Ne daugiau nei </a:t>
            </a:r>
            <a:r>
              <a:rPr lang="lt-LT" sz="1600" b="1" dirty="0">
                <a:effectLst/>
                <a:latin typeface="Verdana" panose="020B0604030504040204" pitchFamily="34" charset="0"/>
                <a:ea typeface="Verdana" panose="020B0604030504040204" pitchFamily="34" charset="0"/>
              </a:rPr>
              <a:t>15 proc. </a:t>
            </a:r>
            <a:r>
              <a:rPr lang="lt-LT" sz="1600" dirty="0">
                <a:effectLst/>
                <a:latin typeface="Verdana" panose="020B0604030504040204" pitchFamily="34" charset="0"/>
                <a:ea typeface="Verdana" panose="020B0604030504040204" pitchFamily="34" charset="0"/>
              </a:rPr>
              <a:t>tinkamų finansuoti išlaidų</a:t>
            </a:r>
            <a:endParaRPr lang="lt-LT" sz="1600" dirty="0">
              <a:latin typeface="Verdana" panose="020B0604030504040204" pitchFamily="34" charset="0"/>
              <a:ea typeface="Verdana" panose="020B0604030504040204" pitchFamily="34" charset="0"/>
            </a:endParaRPr>
          </a:p>
        </p:txBody>
      </p:sp>
      <p:sp>
        <p:nvSpPr>
          <p:cNvPr id="74" name="Stačiakampis: suapvalinti kampai 73">
            <a:extLst>
              <a:ext uri="{FF2B5EF4-FFF2-40B4-BE49-F238E27FC236}">
                <a16:creationId xmlns:a16="http://schemas.microsoft.com/office/drawing/2014/main" id="{88E09544-681E-FCC5-45DC-FEB14C25613F}"/>
              </a:ext>
            </a:extLst>
          </p:cNvPr>
          <p:cNvSpPr/>
          <p:nvPr/>
        </p:nvSpPr>
        <p:spPr>
          <a:xfrm>
            <a:off x="8888809" y="5139602"/>
            <a:ext cx="2651760" cy="800770"/>
          </a:xfrm>
          <a:prstGeom prst="roundRect">
            <a:avLst/>
          </a:prstGeom>
          <a:ln>
            <a:solidFill>
              <a:srgbClr val="302957"/>
            </a:solidFill>
          </a:ln>
        </p:spPr>
        <p:style>
          <a:lnRef idx="2">
            <a:schemeClr val="accent4"/>
          </a:lnRef>
          <a:fillRef idx="1">
            <a:schemeClr val="lt1"/>
          </a:fillRef>
          <a:effectRef idx="0">
            <a:schemeClr val="accent4"/>
          </a:effectRef>
          <a:fontRef idx="minor">
            <a:schemeClr val="dk1"/>
          </a:fontRef>
        </p:style>
        <p:txBody>
          <a:bodyPr rtlCol="0" anchor="ctr"/>
          <a:lstStyle/>
          <a:p>
            <a:pPr algn="ctr"/>
            <a:r>
              <a:rPr lang="lt-LT" sz="1600" b="1" i="0" dirty="0">
                <a:solidFill>
                  <a:srgbClr val="000000"/>
                </a:solidFill>
                <a:effectLst/>
                <a:latin typeface="Verdana" panose="020B0604030504040204" pitchFamily="34" charset="0"/>
                <a:ea typeface="Verdana" panose="020B0604030504040204" pitchFamily="34" charset="0"/>
              </a:rPr>
              <a:t>7 proc. </a:t>
            </a:r>
            <a:r>
              <a:rPr lang="lt-LT" sz="1600" b="0" i="0" dirty="0">
                <a:solidFill>
                  <a:srgbClr val="000000"/>
                </a:solidFill>
                <a:effectLst/>
                <a:latin typeface="Verdana" panose="020B0604030504040204" pitchFamily="34" charset="0"/>
                <a:ea typeface="Verdana" panose="020B0604030504040204" pitchFamily="34" charset="0"/>
              </a:rPr>
              <a:t>tinkamų finansuoti tiesioginių projekto išlaidų</a:t>
            </a:r>
            <a:endParaRPr lang="lt-LT" sz="1600" dirty="0">
              <a:latin typeface="Verdana" panose="020B0604030504040204" pitchFamily="34" charset="0"/>
              <a:ea typeface="Verdana" panose="020B0604030504040204" pitchFamily="34" charset="0"/>
            </a:endParaRPr>
          </a:p>
        </p:txBody>
      </p:sp>
      <p:cxnSp>
        <p:nvCxnSpPr>
          <p:cNvPr id="81" name="Tiesioji rodyklės jungtis 80">
            <a:extLst>
              <a:ext uri="{FF2B5EF4-FFF2-40B4-BE49-F238E27FC236}">
                <a16:creationId xmlns:a16="http://schemas.microsoft.com/office/drawing/2014/main" id="{DDBD99E5-2C4E-A982-08C2-D6FECD157C36}"/>
              </a:ext>
            </a:extLst>
          </p:cNvPr>
          <p:cNvCxnSpPr>
            <a:cxnSpLocks/>
            <a:endCxn id="73" idx="1"/>
          </p:cNvCxnSpPr>
          <p:nvPr/>
        </p:nvCxnSpPr>
        <p:spPr>
          <a:xfrm>
            <a:off x="8402524" y="3025525"/>
            <a:ext cx="550679" cy="3090"/>
          </a:xfrm>
          <a:prstGeom prst="straightConnector1">
            <a:avLst/>
          </a:prstGeom>
          <a:ln w="38100">
            <a:solidFill>
              <a:srgbClr val="302957"/>
            </a:solidFill>
            <a:tailEnd type="triangle"/>
          </a:ln>
        </p:spPr>
        <p:style>
          <a:lnRef idx="1">
            <a:schemeClr val="accent1"/>
          </a:lnRef>
          <a:fillRef idx="0">
            <a:schemeClr val="accent1"/>
          </a:fillRef>
          <a:effectRef idx="0">
            <a:schemeClr val="accent1"/>
          </a:effectRef>
          <a:fontRef idx="minor">
            <a:schemeClr val="tx1"/>
          </a:fontRef>
        </p:style>
      </p:cxnSp>
      <p:cxnSp>
        <p:nvCxnSpPr>
          <p:cNvPr id="85" name="Tiesioji rodyklės jungtis 84">
            <a:extLst>
              <a:ext uri="{FF2B5EF4-FFF2-40B4-BE49-F238E27FC236}">
                <a16:creationId xmlns:a16="http://schemas.microsoft.com/office/drawing/2014/main" id="{2DC097C4-2004-0157-582F-6229969EEAF2}"/>
              </a:ext>
            </a:extLst>
          </p:cNvPr>
          <p:cNvCxnSpPr>
            <a:cxnSpLocks/>
            <a:endCxn id="74" idx="1"/>
          </p:cNvCxnSpPr>
          <p:nvPr/>
        </p:nvCxnSpPr>
        <p:spPr>
          <a:xfrm flipV="1">
            <a:off x="8402524" y="5539987"/>
            <a:ext cx="486285" cy="4053"/>
          </a:xfrm>
          <a:prstGeom prst="straightConnector1">
            <a:avLst/>
          </a:prstGeom>
          <a:ln w="38100">
            <a:solidFill>
              <a:srgbClr val="302957"/>
            </a:solidFill>
            <a:tailEnd type="triangle"/>
          </a:ln>
        </p:spPr>
        <p:style>
          <a:lnRef idx="1">
            <a:schemeClr val="accent1"/>
          </a:lnRef>
          <a:fillRef idx="0">
            <a:schemeClr val="accent1"/>
          </a:fillRef>
          <a:effectRef idx="0">
            <a:schemeClr val="accent1"/>
          </a:effectRef>
          <a:fontRef idx="minor">
            <a:schemeClr val="tx1"/>
          </a:fontRef>
        </p:style>
      </p:cxnSp>
      <p:sp>
        <p:nvSpPr>
          <p:cNvPr id="3" name="Suapvalintas stačiakampis 37">
            <a:extLst>
              <a:ext uri="{FF2B5EF4-FFF2-40B4-BE49-F238E27FC236}">
                <a16:creationId xmlns:a16="http://schemas.microsoft.com/office/drawing/2014/main" id="{5880E1AD-9744-10EE-1C42-58EE6C1647C1}"/>
              </a:ext>
            </a:extLst>
          </p:cNvPr>
          <p:cNvSpPr/>
          <p:nvPr/>
        </p:nvSpPr>
        <p:spPr>
          <a:xfrm>
            <a:off x="914401" y="1182126"/>
            <a:ext cx="7488124" cy="689203"/>
          </a:xfrm>
          <a:prstGeom prst="roundRect">
            <a:avLst/>
          </a:prstGeom>
          <a:solidFill>
            <a:srgbClr val="EDE731"/>
          </a:solidFill>
          <a:ln>
            <a:solidFill>
              <a:srgbClr val="302957"/>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r>
              <a:rPr lang="lt-LT" sz="1800" b="1" dirty="0">
                <a:solidFill>
                  <a:srgbClr val="302957"/>
                </a:solidFill>
                <a:effectLst/>
                <a:latin typeface="Verdana" panose="020B0604030504040204" pitchFamily="34" charset="0"/>
                <a:ea typeface="Verdana" panose="020B0604030504040204" pitchFamily="34" charset="0"/>
              </a:rPr>
              <a:t>MTEP paslaugų pirkimo išlaidos </a:t>
            </a:r>
            <a:r>
              <a:rPr lang="lt-LT" sz="1800" dirty="0">
                <a:solidFill>
                  <a:srgbClr val="302957"/>
                </a:solidFill>
                <a:effectLst/>
                <a:latin typeface="Verdana" panose="020B0604030504040204" pitchFamily="34" charset="0"/>
                <a:ea typeface="Verdana" panose="020B0604030504040204" pitchFamily="34" charset="0"/>
              </a:rPr>
              <a:t>iš </a:t>
            </a:r>
            <a:r>
              <a:rPr lang="lt-LT" sz="1800" dirty="0" err="1">
                <a:solidFill>
                  <a:srgbClr val="302957"/>
                </a:solidFill>
                <a:effectLst/>
                <a:latin typeface="Verdana" panose="020B0604030504040204" pitchFamily="34" charset="0"/>
                <a:ea typeface="Verdana" panose="020B0604030504040204" pitchFamily="34" charset="0"/>
              </a:rPr>
              <a:t>ikiprekybinio</a:t>
            </a:r>
            <a:r>
              <a:rPr lang="lt-LT" sz="1800" dirty="0">
                <a:solidFill>
                  <a:srgbClr val="302957"/>
                </a:solidFill>
                <a:effectLst/>
                <a:latin typeface="Verdana" panose="020B0604030504040204" pitchFamily="34" charset="0"/>
                <a:ea typeface="Verdana" panose="020B0604030504040204" pitchFamily="34" charset="0"/>
              </a:rPr>
              <a:t> pirkimo dalyvių.</a:t>
            </a:r>
            <a:endParaRPr lang="lt-LT" sz="1600" dirty="0">
              <a:solidFill>
                <a:srgbClr val="302957"/>
              </a:solidFill>
              <a:latin typeface="Verdana" panose="020B0604030504040204" pitchFamily="34" charset="0"/>
              <a:ea typeface="Verdana" panose="020B0604030504040204" pitchFamily="34" charset="0"/>
              <a:cs typeface="Calibri" panose="020F0502020204030204"/>
            </a:endParaRPr>
          </a:p>
        </p:txBody>
      </p:sp>
      <p:sp>
        <p:nvSpPr>
          <p:cNvPr id="12" name="Stačiakampis: suapvalinti kampai 11">
            <a:extLst>
              <a:ext uri="{FF2B5EF4-FFF2-40B4-BE49-F238E27FC236}">
                <a16:creationId xmlns:a16="http://schemas.microsoft.com/office/drawing/2014/main" id="{AA325223-4B77-4F6E-4B0B-95E703D0416F}"/>
              </a:ext>
            </a:extLst>
          </p:cNvPr>
          <p:cNvSpPr/>
          <p:nvPr/>
        </p:nvSpPr>
        <p:spPr>
          <a:xfrm>
            <a:off x="8888809" y="4241589"/>
            <a:ext cx="2651760" cy="800770"/>
          </a:xfrm>
          <a:prstGeom prst="roundRect">
            <a:avLst/>
          </a:prstGeom>
          <a:ln>
            <a:solidFill>
              <a:srgbClr val="302957"/>
            </a:solidFill>
          </a:ln>
        </p:spPr>
        <p:style>
          <a:lnRef idx="2">
            <a:schemeClr val="accent4"/>
          </a:lnRef>
          <a:fillRef idx="1">
            <a:schemeClr val="lt1"/>
          </a:fillRef>
          <a:effectRef idx="0">
            <a:schemeClr val="accent4"/>
          </a:effectRef>
          <a:fontRef idx="minor">
            <a:schemeClr val="dk1"/>
          </a:fontRef>
        </p:style>
        <p:txBody>
          <a:bodyPr rtlCol="0" anchor="ctr"/>
          <a:lstStyle/>
          <a:p>
            <a:pPr algn="ctr"/>
            <a:r>
              <a:rPr lang="lt-LT" sz="1600" b="1" dirty="0">
                <a:solidFill>
                  <a:srgbClr val="000000"/>
                </a:solidFill>
                <a:latin typeface="Verdana" panose="020B0604030504040204" pitchFamily="34" charset="0"/>
                <a:ea typeface="Verdana" panose="020B0604030504040204" pitchFamily="34" charset="0"/>
              </a:rPr>
              <a:t>f</a:t>
            </a:r>
            <a:r>
              <a:rPr lang="lt-LT" sz="1600" b="1" i="0" dirty="0">
                <a:solidFill>
                  <a:srgbClr val="000000"/>
                </a:solidFill>
                <a:effectLst/>
                <a:latin typeface="Verdana" panose="020B0604030504040204" pitchFamily="34" charset="0"/>
                <a:ea typeface="Verdana" panose="020B0604030504040204" pitchFamily="34" charset="0"/>
              </a:rPr>
              <a:t>iksuotoji suma</a:t>
            </a:r>
            <a:endParaRPr lang="lt-LT" sz="1600" dirty="0">
              <a:latin typeface="Verdana" panose="020B0604030504040204" pitchFamily="34" charset="0"/>
              <a:ea typeface="Verdana" panose="020B0604030504040204" pitchFamily="34" charset="0"/>
            </a:endParaRPr>
          </a:p>
        </p:txBody>
      </p:sp>
      <p:cxnSp>
        <p:nvCxnSpPr>
          <p:cNvPr id="13" name="Tiesioji rodyklės jungtis 12">
            <a:extLst>
              <a:ext uri="{FF2B5EF4-FFF2-40B4-BE49-F238E27FC236}">
                <a16:creationId xmlns:a16="http://schemas.microsoft.com/office/drawing/2014/main" id="{DFC012D6-559E-A2E7-384A-18903E8D2EE9}"/>
              </a:ext>
            </a:extLst>
          </p:cNvPr>
          <p:cNvCxnSpPr>
            <a:cxnSpLocks/>
          </p:cNvCxnSpPr>
          <p:nvPr/>
        </p:nvCxnSpPr>
        <p:spPr>
          <a:xfrm flipV="1">
            <a:off x="8402524" y="4652488"/>
            <a:ext cx="486285" cy="4053"/>
          </a:xfrm>
          <a:prstGeom prst="straightConnector1">
            <a:avLst/>
          </a:prstGeom>
          <a:ln w="38100">
            <a:solidFill>
              <a:srgbClr val="302957"/>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0584306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3" name="Diagrama 22">
            <a:extLst>
              <a:ext uri="{FF2B5EF4-FFF2-40B4-BE49-F238E27FC236}">
                <a16:creationId xmlns:a16="http://schemas.microsoft.com/office/drawing/2014/main" id="{EF9FD93D-7BF7-4AEC-4C5E-59CEA22EDCD0}"/>
              </a:ext>
            </a:extLst>
          </p:cNvPr>
          <p:cNvGraphicFramePr/>
          <p:nvPr>
            <p:extLst>
              <p:ext uri="{D42A27DB-BD31-4B8C-83A1-F6EECF244321}">
                <p14:modId xmlns:p14="http://schemas.microsoft.com/office/powerpoint/2010/main" val="545841557"/>
              </p:ext>
            </p:extLst>
          </p:nvPr>
        </p:nvGraphicFramePr>
        <p:xfrm>
          <a:off x="1318939" y="1161849"/>
          <a:ext cx="8740104" cy="541866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27" name="Grafinis elementas 26" descr="Browser window outline">
            <a:extLst>
              <a:ext uri="{FF2B5EF4-FFF2-40B4-BE49-F238E27FC236}">
                <a16:creationId xmlns:a16="http://schemas.microsoft.com/office/drawing/2014/main" id="{68E4D985-1EFD-95E0-DC0B-C0070B167878}"/>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1992236" y="4558626"/>
            <a:ext cx="648000" cy="648000"/>
          </a:xfrm>
          <a:prstGeom prst="rect">
            <a:avLst/>
          </a:prstGeom>
        </p:spPr>
      </p:pic>
      <p:pic>
        <p:nvPicPr>
          <p:cNvPr id="9" name="Grafinis elementas 8" descr="Megaphone1 outline">
            <a:extLst>
              <a:ext uri="{FF2B5EF4-FFF2-40B4-BE49-F238E27FC236}">
                <a16:creationId xmlns:a16="http://schemas.microsoft.com/office/drawing/2014/main" id="{94E0E1DA-C212-7699-B434-C8C1776F1CDA}"/>
              </a:ext>
            </a:extLst>
          </p:cNvPr>
          <p:cNvPicPr>
            <a:picLocks noChangeAspect="1"/>
          </p:cNvPicPr>
          <p:nvPr/>
        </p:nvPicPr>
        <p:blipFill>
          <a:blip r:embed="rId10">
            <a:extLst>
              <a:ext uri="{96DAC541-7B7A-43D3-8B79-37D633B846F1}">
                <asvg:svgBlip xmlns:asvg="http://schemas.microsoft.com/office/drawing/2016/SVG/main" r:embed="rId11"/>
              </a:ext>
            </a:extLst>
          </a:blip>
          <a:stretch>
            <a:fillRect/>
          </a:stretch>
        </p:blipFill>
        <p:spPr>
          <a:xfrm>
            <a:off x="2153161" y="3524142"/>
            <a:ext cx="648000" cy="648000"/>
          </a:xfrm>
          <a:prstGeom prst="rect">
            <a:avLst/>
          </a:prstGeom>
        </p:spPr>
      </p:pic>
      <p:pic>
        <p:nvPicPr>
          <p:cNvPr id="13" name="Grafinis elementas 12" descr="Newspaper outline">
            <a:extLst>
              <a:ext uri="{FF2B5EF4-FFF2-40B4-BE49-F238E27FC236}">
                <a16:creationId xmlns:a16="http://schemas.microsoft.com/office/drawing/2014/main" id="{3A65BE23-CA75-F4AB-5A64-6F74B8EBA5E3}"/>
              </a:ext>
            </a:extLst>
          </p:cNvPr>
          <p:cNvPicPr>
            <a:picLocks noChangeAspect="1"/>
          </p:cNvPicPr>
          <p:nvPr/>
        </p:nvPicPr>
        <p:blipFill>
          <a:blip r:embed="rId12">
            <a:extLst>
              <a:ext uri="{96DAC541-7B7A-43D3-8B79-37D633B846F1}">
                <asvg:svgBlip xmlns:asvg="http://schemas.microsoft.com/office/drawing/2016/SVG/main" r:embed="rId13"/>
              </a:ext>
            </a:extLst>
          </a:blip>
          <a:stretch>
            <a:fillRect/>
          </a:stretch>
        </p:blipFill>
        <p:spPr>
          <a:xfrm>
            <a:off x="1951705" y="2553821"/>
            <a:ext cx="648000" cy="648000"/>
          </a:xfrm>
          <a:prstGeom prst="rect">
            <a:avLst/>
          </a:prstGeom>
        </p:spPr>
      </p:pic>
      <p:pic>
        <p:nvPicPr>
          <p:cNvPr id="17" name="Grafinis elementas 16" descr="Cell Tower outline">
            <a:extLst>
              <a:ext uri="{FF2B5EF4-FFF2-40B4-BE49-F238E27FC236}">
                <a16:creationId xmlns:a16="http://schemas.microsoft.com/office/drawing/2014/main" id="{40A688D3-BC0E-D3B4-1F6F-830A9B5FE110}"/>
              </a:ext>
            </a:extLst>
          </p:cNvPr>
          <p:cNvPicPr>
            <a:picLocks noChangeAspect="1"/>
          </p:cNvPicPr>
          <p:nvPr/>
        </p:nvPicPr>
        <p:blipFill>
          <a:blip r:embed="rId14">
            <a:extLst>
              <a:ext uri="{96DAC541-7B7A-43D3-8B79-37D633B846F1}">
                <asvg:svgBlip xmlns:asvg="http://schemas.microsoft.com/office/drawing/2016/SVG/main" r:embed="rId15"/>
              </a:ext>
            </a:extLst>
          </a:blip>
          <a:stretch>
            <a:fillRect/>
          </a:stretch>
        </p:blipFill>
        <p:spPr>
          <a:xfrm>
            <a:off x="1505161" y="1533835"/>
            <a:ext cx="648000" cy="648000"/>
          </a:xfrm>
          <a:prstGeom prst="rect">
            <a:avLst/>
          </a:prstGeom>
        </p:spPr>
      </p:pic>
      <p:sp>
        <p:nvSpPr>
          <p:cNvPr id="18" name="Stačiakampis 17">
            <a:extLst>
              <a:ext uri="{FF2B5EF4-FFF2-40B4-BE49-F238E27FC236}">
                <a16:creationId xmlns:a16="http://schemas.microsoft.com/office/drawing/2014/main" id="{9F27955A-B26F-69E1-AC7B-F1F4C477CA05}"/>
              </a:ext>
            </a:extLst>
          </p:cNvPr>
          <p:cNvSpPr/>
          <p:nvPr/>
        </p:nvSpPr>
        <p:spPr>
          <a:xfrm>
            <a:off x="2870180" y="4045465"/>
            <a:ext cx="1332557" cy="584775"/>
          </a:xfrm>
          <a:prstGeom prst="rect">
            <a:avLst/>
          </a:prstGeom>
        </p:spPr>
        <p:txBody>
          <a:bodyPr wrap="square">
            <a:spAutoFit/>
          </a:bodyPr>
          <a:lstStyle/>
          <a:p>
            <a:pPr marL="36000" algn="just">
              <a:buClr>
                <a:schemeClr val="accent2"/>
              </a:buClr>
            </a:pPr>
            <a:r>
              <a:rPr lang="lt-LT" sz="3200" b="1" dirty="0">
                <a:solidFill>
                  <a:srgbClr val="C00000"/>
                </a:solidFill>
                <a:effectLst>
                  <a:outerShdw blurRad="38100" dist="38100" dir="2700000" algn="tl">
                    <a:srgbClr val="000000">
                      <a:alpha val="43137"/>
                    </a:srgbClr>
                  </a:outerShdw>
                </a:effectLst>
                <a:cs typeface="Times New Roman" panose="02020603050405020304" pitchFamily="18" charset="0"/>
              </a:rPr>
              <a:t>ARBA</a:t>
            </a:r>
            <a:endParaRPr lang="lt-LT" sz="3200" dirty="0">
              <a:solidFill>
                <a:srgbClr val="C00000"/>
              </a:solidFill>
              <a:effectLst>
                <a:outerShdw blurRad="38100" dist="38100" dir="2700000" algn="tl">
                  <a:srgbClr val="000000">
                    <a:alpha val="43137"/>
                  </a:srgbClr>
                </a:outerShdw>
              </a:effectLst>
              <a:cs typeface="Times New Roman" panose="02020603050405020304" pitchFamily="18" charset="0"/>
            </a:endParaRPr>
          </a:p>
        </p:txBody>
      </p:sp>
      <p:sp>
        <p:nvSpPr>
          <p:cNvPr id="4" name="Pavadinimas 1">
            <a:extLst>
              <a:ext uri="{FF2B5EF4-FFF2-40B4-BE49-F238E27FC236}">
                <a16:creationId xmlns:a16="http://schemas.microsoft.com/office/drawing/2014/main" id="{C73CCE86-8A2B-5B69-CFEB-9EFDDC0DAC18}"/>
              </a:ext>
            </a:extLst>
          </p:cNvPr>
          <p:cNvSpPr txBox="1">
            <a:spLocks/>
          </p:cNvSpPr>
          <p:nvPr/>
        </p:nvSpPr>
        <p:spPr>
          <a:xfrm>
            <a:off x="879332" y="247449"/>
            <a:ext cx="8357135" cy="763857"/>
          </a:xfrm>
          <a:prstGeom prst="rect">
            <a:avLst/>
          </a:prstGeom>
        </p:spPr>
        <p:txBody>
          <a:bodyPr vert="horz" lIns="91440" tIns="45720" rIns="91440" bIns="45720" rtlCol="0" anchor="b">
            <a:normAutofit fontScale="82500" lnSpcReduction="20000"/>
          </a:bodyPr>
          <a:lstStyle>
            <a:lvl1pPr algn="l" defTabSz="914400" rtl="0" eaLnBrk="1" latinLnBrk="0" hangingPunct="1">
              <a:lnSpc>
                <a:spcPct val="100000"/>
              </a:lnSpc>
              <a:spcBef>
                <a:spcPct val="0"/>
              </a:spcBef>
              <a:buNone/>
              <a:defRPr sz="3500" b="0" i="0" kern="1200">
                <a:solidFill>
                  <a:srgbClr val="302757"/>
                </a:solidFill>
                <a:latin typeface="Verdana" panose="020B0604030504040204" pitchFamily="34" charset="0"/>
                <a:ea typeface="Verdana" panose="020B0604030504040204" pitchFamily="34" charset="0"/>
                <a:cs typeface="Verdana" panose="020B0604030504040204" pitchFamily="34" charset="0"/>
              </a:defRPr>
            </a:lvl1pPr>
          </a:lstStyle>
          <a:p>
            <a:r>
              <a:rPr lang="lt-LT" sz="3200" b="1" dirty="0">
                <a:solidFill>
                  <a:srgbClr val="302957"/>
                </a:solidFill>
                <a:effectLst>
                  <a:outerShdw blurRad="38100" dist="38100" dir="2700000" algn="tl">
                    <a:srgbClr val="000000">
                      <a:alpha val="43137"/>
                    </a:srgbClr>
                  </a:outerShdw>
                </a:effectLst>
              </a:rPr>
              <a:t>P</a:t>
            </a:r>
            <a:r>
              <a:rPr lang="pt-BR" sz="3200" b="1" dirty="0">
                <a:solidFill>
                  <a:srgbClr val="302957"/>
                </a:solidFill>
                <a:effectLst>
                  <a:outerShdw blurRad="38100" dist="38100" dir="2700000" algn="tl">
                    <a:srgbClr val="000000">
                      <a:alpha val="43137"/>
                    </a:srgbClr>
                  </a:outerShdw>
                </a:effectLst>
              </a:rPr>
              <a:t>rojekto žinomumo ir informavimo apie jį priemonės ir išlaidos</a:t>
            </a:r>
          </a:p>
        </p:txBody>
      </p:sp>
      <p:sp>
        <p:nvSpPr>
          <p:cNvPr id="5" name="Pavadinimas 4">
            <a:extLst>
              <a:ext uri="{FF2B5EF4-FFF2-40B4-BE49-F238E27FC236}">
                <a16:creationId xmlns:a16="http://schemas.microsoft.com/office/drawing/2014/main" id="{9F1A8AF7-C49E-01F2-E958-341F27CABDF6}"/>
              </a:ext>
            </a:extLst>
          </p:cNvPr>
          <p:cNvSpPr txBox="1">
            <a:spLocks/>
          </p:cNvSpPr>
          <p:nvPr/>
        </p:nvSpPr>
        <p:spPr>
          <a:xfrm>
            <a:off x="164384" y="2855082"/>
            <a:ext cx="2111321" cy="1775158"/>
          </a:xfrm>
          <a:prstGeom prst="rect">
            <a:avLst/>
          </a:prstGeom>
        </p:spPr>
        <p:txBody>
          <a:bodyPr vert="horz" lIns="91440" tIns="45720" rIns="91440" bIns="45720" rtlCol="0" anchor="ctr">
            <a:noAutofit/>
          </a:bodyPr>
          <a:lstStyle>
            <a:lvl1pPr algn="l" defTabSz="914400" rtl="0" eaLnBrk="1" latinLnBrk="0" hangingPunct="1">
              <a:lnSpc>
                <a:spcPct val="100000"/>
              </a:lnSpc>
              <a:spcBef>
                <a:spcPct val="0"/>
              </a:spcBef>
              <a:buNone/>
              <a:defRPr sz="3500" b="0" i="0" kern="1200">
                <a:solidFill>
                  <a:srgbClr val="302857"/>
                </a:solidFill>
                <a:latin typeface="Verdana" panose="020B0604030504040204" pitchFamily="34" charset="0"/>
                <a:ea typeface="Verdana" panose="020B0604030504040204" pitchFamily="34" charset="0"/>
                <a:cs typeface="Verdana" panose="020B0604030504040204" pitchFamily="34" charset="0"/>
              </a:defRPr>
            </a:lvl1pPr>
          </a:lstStyle>
          <a:p>
            <a:pPr marL="273050"/>
            <a:r>
              <a:rPr lang="lt-LT" sz="2000" b="1" dirty="0">
                <a:latin typeface="Verdana"/>
                <a:ea typeface="Verdana"/>
              </a:rPr>
              <a:t>Fiksuota suma:</a:t>
            </a:r>
          </a:p>
          <a:p>
            <a:endParaRPr lang="lt-LT" sz="2000" b="1" dirty="0">
              <a:solidFill>
                <a:srgbClr val="C00000"/>
              </a:solidFill>
              <a:latin typeface="Verdana"/>
              <a:ea typeface="Verdana"/>
            </a:endParaRPr>
          </a:p>
          <a:p>
            <a:pPr marL="342900" indent="-342900">
              <a:buFont typeface="Wingdings" panose="05000000000000000000" pitchFamily="2" charset="2"/>
              <a:buChar char="§"/>
            </a:pPr>
            <a:r>
              <a:rPr lang="lt-LT" sz="2000" b="1" dirty="0">
                <a:solidFill>
                  <a:srgbClr val="C00000"/>
                </a:solidFill>
                <a:latin typeface="Verdana"/>
                <a:ea typeface="Verdana"/>
              </a:rPr>
              <a:t>20,33 Eur </a:t>
            </a:r>
            <a:r>
              <a:rPr lang="lt-LT" sz="2000" b="1" dirty="0">
                <a:latin typeface="Verdana"/>
                <a:ea typeface="Verdana"/>
              </a:rPr>
              <a:t>be PVM</a:t>
            </a:r>
          </a:p>
          <a:p>
            <a:pPr marL="342900" indent="-342900">
              <a:buFont typeface="Wingdings" panose="05000000000000000000" pitchFamily="2" charset="2"/>
              <a:buChar char="§"/>
            </a:pPr>
            <a:r>
              <a:rPr lang="lt-LT" sz="2000" b="1" dirty="0">
                <a:solidFill>
                  <a:srgbClr val="C00000"/>
                </a:solidFill>
                <a:latin typeface="Verdana"/>
                <a:ea typeface="Verdana"/>
              </a:rPr>
              <a:t>24,60 Eur </a:t>
            </a:r>
            <a:r>
              <a:rPr lang="lt-LT" sz="2000" b="1" dirty="0">
                <a:latin typeface="Verdana"/>
                <a:ea typeface="Verdana"/>
              </a:rPr>
              <a:t>su PVM</a:t>
            </a:r>
            <a:endParaRPr lang="en-150" sz="2000" b="1" dirty="0">
              <a:latin typeface="Verdana"/>
              <a:ea typeface="Verdana"/>
            </a:endParaRPr>
          </a:p>
        </p:txBody>
      </p:sp>
      <p:sp>
        <p:nvSpPr>
          <p:cNvPr id="6" name="TextBox 5">
            <a:extLst>
              <a:ext uri="{FF2B5EF4-FFF2-40B4-BE49-F238E27FC236}">
                <a16:creationId xmlns:a16="http://schemas.microsoft.com/office/drawing/2014/main" id="{EE3FC935-F228-70E1-2510-DA92470B6791}"/>
              </a:ext>
            </a:extLst>
          </p:cNvPr>
          <p:cNvSpPr txBox="1"/>
          <p:nvPr/>
        </p:nvSpPr>
        <p:spPr>
          <a:xfrm>
            <a:off x="46667" y="6362657"/>
            <a:ext cx="11860864" cy="646331"/>
          </a:xfrm>
          <a:prstGeom prst="rect">
            <a:avLst/>
          </a:prstGeom>
          <a:noFill/>
        </p:spPr>
        <p:txBody>
          <a:bodyPr wrap="square">
            <a:spAutoFit/>
          </a:bodyPr>
          <a:lstStyle/>
          <a:p>
            <a:r>
              <a:rPr lang="lt-LT" sz="1200" dirty="0">
                <a:solidFill>
                  <a:srgbClr val="302957"/>
                </a:solidFill>
                <a:latin typeface="Verdana" panose="020B0604030504040204" pitchFamily="34" charset="0"/>
                <a:ea typeface="Verdana" panose="020B0604030504040204" pitchFamily="34" charset="0"/>
              </a:rPr>
              <a:t>Fiksuotos sumos dydis nustatomas pagal tyrimo metodiką: </a:t>
            </a:r>
          </a:p>
          <a:p>
            <a:r>
              <a:rPr lang="lt-LT" sz="1200" dirty="0">
                <a:solidFill>
                  <a:srgbClr val="302957"/>
                </a:solidFill>
                <a:latin typeface="Verdana" panose="020B0604030504040204" pitchFamily="34" charset="0"/>
                <a:ea typeface="Verdana" panose="020B0604030504040204" pitchFamily="34" charset="0"/>
                <a:hlinkClick r:id="rId16"/>
              </a:rPr>
              <a:t>https://www.esinvesticijos.lt/dokumentai/fs-01-01-fs-01-04-viesinimo-fs</a:t>
            </a:r>
            <a:r>
              <a:rPr lang="lt-LT" sz="1200" dirty="0">
                <a:solidFill>
                  <a:srgbClr val="302957"/>
                </a:solidFill>
                <a:latin typeface="Verdana" panose="020B0604030504040204" pitchFamily="34" charset="0"/>
                <a:ea typeface="Verdana" panose="020B0604030504040204" pitchFamily="34" charset="0"/>
              </a:rPr>
              <a:t> </a:t>
            </a:r>
          </a:p>
          <a:p>
            <a:endParaRPr lang="en-GB" sz="1100" dirty="0">
              <a:solidFill>
                <a:srgbClr val="302957"/>
              </a:solidFill>
              <a:latin typeface="Verdana" panose="020B0604030504040204" pitchFamily="34" charset="0"/>
              <a:ea typeface="Verdana" panose="020B0604030504040204" pitchFamily="34" charset="0"/>
            </a:endParaRPr>
          </a:p>
        </p:txBody>
      </p:sp>
      <p:pic>
        <p:nvPicPr>
          <p:cNvPr id="7" name="Grafinis elementas 6" descr="Newspaper outline">
            <a:extLst>
              <a:ext uri="{FF2B5EF4-FFF2-40B4-BE49-F238E27FC236}">
                <a16:creationId xmlns:a16="http://schemas.microsoft.com/office/drawing/2014/main" id="{C91A46D6-BCAF-94D5-7F8B-D68058497AD3}"/>
              </a:ext>
            </a:extLst>
          </p:cNvPr>
          <p:cNvPicPr>
            <a:picLocks noChangeAspect="1"/>
          </p:cNvPicPr>
          <p:nvPr/>
        </p:nvPicPr>
        <p:blipFill>
          <a:blip r:embed="rId12">
            <a:extLst>
              <a:ext uri="{96DAC541-7B7A-43D3-8B79-37D633B846F1}">
                <asvg:svgBlip xmlns:asvg="http://schemas.microsoft.com/office/drawing/2016/SVG/main" r:embed="rId13"/>
              </a:ext>
            </a:extLst>
          </a:blip>
          <a:stretch>
            <a:fillRect/>
          </a:stretch>
        </p:blipFill>
        <p:spPr>
          <a:xfrm>
            <a:off x="1505161" y="5639386"/>
            <a:ext cx="648000" cy="648000"/>
          </a:xfrm>
          <a:prstGeom prst="rect">
            <a:avLst/>
          </a:prstGeom>
        </p:spPr>
      </p:pic>
    </p:spTree>
    <p:extLst>
      <p:ext uri="{BB962C8B-B14F-4D97-AF65-F5344CB8AC3E}">
        <p14:creationId xmlns:p14="http://schemas.microsoft.com/office/powerpoint/2010/main" val="124313735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descr="A yellow square with a black line&#10;&#10;Description automatically generated">
            <a:extLst>
              <a:ext uri="{FF2B5EF4-FFF2-40B4-BE49-F238E27FC236}">
                <a16:creationId xmlns:a16="http://schemas.microsoft.com/office/drawing/2014/main" id="{A20735BD-18AC-C8E1-9A68-C53C01721F6C}"/>
              </a:ext>
            </a:extLst>
          </p:cNvPr>
          <p:cNvPicPr>
            <a:picLocks noChangeAspect="1"/>
          </p:cNvPicPr>
          <p:nvPr/>
        </p:nvPicPr>
        <p:blipFill>
          <a:blip r:embed="rId3">
            <a:duotone>
              <a:prstClr val="black"/>
              <a:schemeClr val="accent2">
                <a:tint val="45000"/>
                <a:satMod val="400000"/>
              </a:schemeClr>
            </a:duotone>
          </a:blip>
          <a:stretch>
            <a:fillRect/>
          </a:stretch>
        </p:blipFill>
        <p:spPr>
          <a:xfrm>
            <a:off x="448715" y="4225720"/>
            <a:ext cx="4648383" cy="919302"/>
          </a:xfrm>
          <a:prstGeom prst="rect">
            <a:avLst/>
          </a:prstGeom>
          <a:noFill/>
          <a:ln>
            <a:noFill/>
          </a:ln>
        </p:spPr>
      </p:pic>
      <p:sp>
        <p:nvSpPr>
          <p:cNvPr id="15" name="Pavadinimas 1">
            <a:extLst>
              <a:ext uri="{FF2B5EF4-FFF2-40B4-BE49-F238E27FC236}">
                <a16:creationId xmlns:a16="http://schemas.microsoft.com/office/drawing/2014/main" id="{F86CBE05-3C3C-9508-4B3E-6F524BAFF529}"/>
              </a:ext>
            </a:extLst>
          </p:cNvPr>
          <p:cNvSpPr txBox="1">
            <a:spLocks/>
          </p:cNvSpPr>
          <p:nvPr/>
        </p:nvSpPr>
        <p:spPr>
          <a:xfrm>
            <a:off x="794403" y="313015"/>
            <a:ext cx="8656815" cy="584776"/>
          </a:xfrm>
          <a:prstGeom prst="rect">
            <a:avLst/>
          </a:prstGeom>
        </p:spPr>
        <p:txBody>
          <a:bodyPr vert="horz" lIns="91440" tIns="45720" rIns="91440" bIns="45720" rtlCol="0" anchor="ctr">
            <a:noAutofit/>
          </a:bodyPr>
          <a:lstStyle>
            <a:lvl1pPr algn="l" defTabSz="914400" rtl="0" eaLnBrk="1" latinLnBrk="0" hangingPunct="1">
              <a:lnSpc>
                <a:spcPct val="100000"/>
              </a:lnSpc>
              <a:spcBef>
                <a:spcPct val="0"/>
              </a:spcBef>
              <a:buNone/>
              <a:defRPr sz="3500" b="0" i="0" kern="1200">
                <a:solidFill>
                  <a:srgbClr val="302857"/>
                </a:solidFill>
                <a:latin typeface="Verdana" panose="020B0604030504040204" pitchFamily="34" charset="0"/>
                <a:ea typeface="Verdana" panose="020B0604030504040204" pitchFamily="34" charset="0"/>
                <a:cs typeface="Verdana" panose="020B0604030504040204" pitchFamily="34" charset="0"/>
              </a:defRPr>
            </a:lvl1pPr>
          </a:lstStyle>
          <a:p>
            <a:r>
              <a:rPr lang="lt-LT" sz="3200" b="1" dirty="0">
                <a:solidFill>
                  <a:srgbClr val="302957"/>
                </a:solidFill>
                <a:effectLst>
                  <a:outerShdw blurRad="38100" dist="38100" dir="2700000" algn="tl">
                    <a:srgbClr val="000000">
                      <a:alpha val="43137"/>
                    </a:srgbClr>
                  </a:outerShdw>
                </a:effectLst>
              </a:rPr>
              <a:t>Išlaidų</a:t>
            </a:r>
            <a:r>
              <a:rPr lang="en-US" sz="3200" b="1" dirty="0">
                <a:solidFill>
                  <a:srgbClr val="302957"/>
                </a:solidFill>
                <a:effectLst>
                  <a:outerShdw blurRad="38100" dist="38100" dir="2700000" algn="tl">
                    <a:srgbClr val="000000">
                      <a:alpha val="43137"/>
                    </a:srgbClr>
                  </a:outerShdw>
                </a:effectLst>
              </a:rPr>
              <a:t> </a:t>
            </a:r>
            <a:r>
              <a:rPr lang="lt-LT" sz="3200" b="1" dirty="0">
                <a:solidFill>
                  <a:srgbClr val="302957"/>
                </a:solidFill>
                <a:effectLst>
                  <a:outerShdw blurRad="38100" dist="38100" dir="2700000" algn="tl">
                    <a:srgbClr val="000000">
                      <a:alpha val="43137"/>
                    </a:srgbClr>
                  </a:outerShdw>
                </a:effectLst>
              </a:rPr>
              <a:t>apmokėjimas</a:t>
            </a:r>
            <a:r>
              <a:rPr lang="en-US" sz="3200" b="1" dirty="0">
                <a:solidFill>
                  <a:srgbClr val="302957"/>
                </a:solidFill>
                <a:effectLst>
                  <a:outerShdw blurRad="38100" dist="38100" dir="2700000" algn="tl">
                    <a:srgbClr val="000000">
                      <a:alpha val="43137"/>
                    </a:srgbClr>
                  </a:outerShdw>
                </a:effectLst>
              </a:rPr>
              <a:t> </a:t>
            </a:r>
            <a:endParaRPr lang="lt-LT" sz="3200" b="1" dirty="0">
              <a:solidFill>
                <a:srgbClr val="302957"/>
              </a:solidFill>
              <a:effectLst>
                <a:outerShdw blurRad="38100" dist="38100" dir="2700000" algn="tl">
                  <a:srgbClr val="000000">
                    <a:alpha val="43137"/>
                  </a:srgbClr>
                </a:outerShdw>
              </a:effectLst>
            </a:endParaRPr>
          </a:p>
        </p:txBody>
      </p:sp>
      <p:sp>
        <p:nvSpPr>
          <p:cNvPr id="20" name="Rounded Rectangle 35">
            <a:extLst>
              <a:ext uri="{FF2B5EF4-FFF2-40B4-BE49-F238E27FC236}">
                <a16:creationId xmlns:a16="http://schemas.microsoft.com/office/drawing/2014/main" id="{F1D162C8-E614-B60D-3B73-153A69266C08}"/>
              </a:ext>
            </a:extLst>
          </p:cNvPr>
          <p:cNvSpPr/>
          <p:nvPr/>
        </p:nvSpPr>
        <p:spPr>
          <a:xfrm>
            <a:off x="5303850" y="2023137"/>
            <a:ext cx="5959021" cy="1945282"/>
          </a:xfrm>
          <a:prstGeom prst="roundRect">
            <a:avLst/>
          </a:prstGeom>
          <a:noFill/>
          <a:ln w="28575">
            <a:solidFill>
              <a:srgbClr val="EEE73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n>
                <a:solidFill>
                  <a:srgbClr val="FFCD00"/>
                </a:solidFill>
              </a:ln>
            </a:endParaRPr>
          </a:p>
        </p:txBody>
      </p:sp>
      <p:sp>
        <p:nvSpPr>
          <p:cNvPr id="10" name="TextBox 9">
            <a:extLst>
              <a:ext uri="{FF2B5EF4-FFF2-40B4-BE49-F238E27FC236}">
                <a16:creationId xmlns:a16="http://schemas.microsoft.com/office/drawing/2014/main" id="{39DAA5F0-3509-5596-F506-505EEC2FB8B0}"/>
              </a:ext>
            </a:extLst>
          </p:cNvPr>
          <p:cNvSpPr txBox="1"/>
          <p:nvPr/>
        </p:nvSpPr>
        <p:spPr>
          <a:xfrm>
            <a:off x="5123858" y="2027846"/>
            <a:ext cx="6139013" cy="1877437"/>
          </a:xfrm>
          <a:prstGeom prst="rect">
            <a:avLst/>
          </a:prstGeom>
          <a:noFill/>
        </p:spPr>
        <p:txBody>
          <a:bodyPr wrap="square" rtlCol="0">
            <a:spAutoFit/>
          </a:bodyPr>
          <a:lstStyle/>
          <a:p>
            <a:pPr marL="611188" indent="-342900">
              <a:buFont typeface="Wingdings" panose="05000000000000000000" pitchFamily="2" charset="2"/>
              <a:buChar char="§"/>
            </a:pPr>
            <a:r>
              <a:rPr lang="lt-LT" sz="1600" dirty="0">
                <a:latin typeface="Verdana" panose="020B0604030504040204" pitchFamily="34" charset="0"/>
                <a:ea typeface="Verdana" panose="020B0604030504040204" pitchFamily="34" charset="0"/>
              </a:rPr>
              <a:t>Paslaugų perdavimo–priėmimo aktai </a:t>
            </a:r>
          </a:p>
          <a:p>
            <a:pPr marL="611188" indent="-342900">
              <a:buFont typeface="Wingdings" panose="05000000000000000000" pitchFamily="2" charset="2"/>
              <a:buChar char="§"/>
            </a:pPr>
            <a:r>
              <a:rPr lang="lt-LT" sz="1600" dirty="0">
                <a:latin typeface="Verdana" panose="020B0604030504040204" pitchFamily="34" charset="0"/>
                <a:ea typeface="Verdana" panose="020B0604030504040204" pitchFamily="34" charset="0"/>
              </a:rPr>
              <a:t>Koncepcijos, prototipo ar bandomosios partijos sukūrimą patvirtinantys dokumentai</a:t>
            </a:r>
          </a:p>
          <a:p>
            <a:pPr marL="611188" indent="-342900">
              <a:buFont typeface="Wingdings" panose="05000000000000000000" pitchFamily="2" charset="2"/>
              <a:buChar char="§"/>
            </a:pPr>
            <a:r>
              <a:rPr lang="lt-LT" sz="1600" dirty="0">
                <a:latin typeface="Verdana" panose="020B0604030504040204" pitchFamily="34" charset="0"/>
                <a:ea typeface="Verdana" panose="020B0604030504040204" pitchFamily="34" charset="0"/>
              </a:rPr>
              <a:t>Pirkimo komisijos posėdžio protokolo nuorašas </a:t>
            </a:r>
          </a:p>
          <a:p>
            <a:pPr marL="611188" indent="-342900">
              <a:buFont typeface="Wingdings" panose="05000000000000000000" pitchFamily="2" charset="2"/>
              <a:buChar char="§"/>
            </a:pPr>
            <a:r>
              <a:rPr lang="lt-LT" sz="1600" dirty="0">
                <a:latin typeface="Verdana" panose="020B0604030504040204" pitchFamily="34" charset="0"/>
                <a:ea typeface="Verdana" panose="020B0604030504040204" pitchFamily="34" charset="0"/>
              </a:rPr>
              <a:t>Koordinuojančios organizacijos ekspertų išvada dėl pirmojo </a:t>
            </a:r>
            <a:r>
              <a:rPr lang="lt-LT" sz="1600" dirty="0" err="1">
                <a:latin typeface="Verdana" panose="020B0604030504040204" pitchFamily="34" charset="0"/>
                <a:ea typeface="Verdana" panose="020B0604030504040204" pitchFamily="34" charset="0"/>
              </a:rPr>
              <a:t>ikiprekybinio</a:t>
            </a:r>
            <a:r>
              <a:rPr lang="lt-LT" sz="1600" dirty="0">
                <a:latin typeface="Verdana" panose="020B0604030504040204" pitchFamily="34" charset="0"/>
                <a:ea typeface="Verdana" panose="020B0604030504040204" pitchFamily="34" charset="0"/>
              </a:rPr>
              <a:t> pirkimo etapo rezultatų ir inovatyviojo produkto nebuvimo rinkoje vertinimo </a:t>
            </a:r>
          </a:p>
        </p:txBody>
      </p:sp>
      <p:sp>
        <p:nvSpPr>
          <p:cNvPr id="18" name="Rounded Rectangle 35">
            <a:extLst>
              <a:ext uri="{FF2B5EF4-FFF2-40B4-BE49-F238E27FC236}">
                <a16:creationId xmlns:a16="http://schemas.microsoft.com/office/drawing/2014/main" id="{92360D48-0A7D-E4CB-7791-B6B99517CBD7}"/>
              </a:ext>
            </a:extLst>
          </p:cNvPr>
          <p:cNvSpPr/>
          <p:nvPr/>
        </p:nvSpPr>
        <p:spPr>
          <a:xfrm>
            <a:off x="5316141" y="4206094"/>
            <a:ext cx="5980823" cy="919302"/>
          </a:xfrm>
          <a:prstGeom prst="roundRect">
            <a:avLst/>
          </a:prstGeom>
          <a:noFill/>
          <a:ln w="28575">
            <a:solidFill>
              <a:schemeClr val="tx2">
                <a:lumMod val="9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n>
                <a:solidFill>
                  <a:srgbClr val="FFCD00"/>
                </a:solidFill>
              </a:ln>
            </a:endParaRPr>
          </a:p>
        </p:txBody>
      </p:sp>
      <p:sp>
        <p:nvSpPr>
          <p:cNvPr id="19" name="TextBox 18">
            <a:extLst>
              <a:ext uri="{FF2B5EF4-FFF2-40B4-BE49-F238E27FC236}">
                <a16:creationId xmlns:a16="http://schemas.microsoft.com/office/drawing/2014/main" id="{188A3134-4325-43B6-9AF0-1023B206B02E}"/>
              </a:ext>
            </a:extLst>
          </p:cNvPr>
          <p:cNvSpPr txBox="1"/>
          <p:nvPr/>
        </p:nvSpPr>
        <p:spPr>
          <a:xfrm>
            <a:off x="5390351" y="4250246"/>
            <a:ext cx="6118510" cy="830997"/>
          </a:xfrm>
          <a:prstGeom prst="rect">
            <a:avLst/>
          </a:prstGeom>
          <a:noFill/>
        </p:spPr>
        <p:txBody>
          <a:bodyPr wrap="square" lIns="91440" tIns="45720" rIns="91440" bIns="45720" rtlCol="0" anchor="t">
            <a:spAutoFit/>
          </a:bodyPr>
          <a:lstStyle/>
          <a:p>
            <a:r>
              <a:rPr lang="lt-LT" sz="1600" dirty="0">
                <a:latin typeface="Verdana" panose="020B0604030504040204" pitchFamily="34" charset="0"/>
                <a:ea typeface="Verdana" panose="020B0604030504040204" pitchFamily="34" charset="0"/>
              </a:rPr>
              <a:t>Užbaigus I ir II etapus, IA per 15 </a:t>
            </a:r>
            <a:r>
              <a:rPr lang="lt-LT" sz="1600" dirty="0" err="1">
                <a:latin typeface="Verdana" panose="020B0604030504040204" pitchFamily="34" charset="0"/>
                <a:ea typeface="Verdana" panose="020B0604030504040204" pitchFamily="34" charset="0"/>
              </a:rPr>
              <a:t>d.d</a:t>
            </a:r>
            <a:r>
              <a:rPr lang="lt-LT" sz="1600" dirty="0">
                <a:latin typeface="Verdana" panose="020B0604030504040204" pitchFamily="34" charset="0"/>
                <a:ea typeface="Verdana" panose="020B0604030504040204" pitchFamily="34" charset="0"/>
              </a:rPr>
              <a:t>. įvertina tolesnio etapo išlaidų atitikimą rinkos kainoms. Jei nustatoma mažesnės etapo išlaidos – pakeičiama projekto sutartis</a:t>
            </a:r>
            <a:r>
              <a:rPr lang="lt-LT" sz="1600" dirty="0">
                <a:solidFill>
                  <a:srgbClr val="302957"/>
                </a:solidFill>
                <a:latin typeface="Verdana" panose="020B0604030504040204" pitchFamily="34" charset="0"/>
                <a:ea typeface="Verdana" panose="020B0604030504040204" pitchFamily="34" charset="0"/>
              </a:rPr>
              <a:t>.  </a:t>
            </a:r>
          </a:p>
        </p:txBody>
      </p:sp>
      <p:sp>
        <p:nvSpPr>
          <p:cNvPr id="8" name="TextBox 7">
            <a:extLst>
              <a:ext uri="{FF2B5EF4-FFF2-40B4-BE49-F238E27FC236}">
                <a16:creationId xmlns:a16="http://schemas.microsoft.com/office/drawing/2014/main" id="{E5DB319D-B965-5DA7-FC96-3861E5991389}"/>
              </a:ext>
            </a:extLst>
          </p:cNvPr>
          <p:cNvSpPr txBox="1"/>
          <p:nvPr/>
        </p:nvSpPr>
        <p:spPr>
          <a:xfrm>
            <a:off x="654480" y="2966565"/>
            <a:ext cx="184731" cy="400110"/>
          </a:xfrm>
          <a:prstGeom prst="rect">
            <a:avLst/>
          </a:prstGeom>
          <a:noFill/>
        </p:spPr>
        <p:txBody>
          <a:bodyPr wrap="none" lIns="91440" tIns="45720" rIns="91440" bIns="45720" rtlCol="0" anchor="t">
            <a:spAutoFit/>
          </a:bodyPr>
          <a:lstStyle/>
          <a:p>
            <a:endParaRPr lang="lt-LT" sz="2000">
              <a:solidFill>
                <a:schemeClr val="bg1"/>
              </a:solidFill>
              <a:latin typeface="Verdana"/>
              <a:ea typeface="Verdana"/>
            </a:endParaRPr>
          </a:p>
        </p:txBody>
      </p:sp>
      <p:grpSp>
        <p:nvGrpSpPr>
          <p:cNvPr id="7" name="Group 6">
            <a:extLst>
              <a:ext uri="{FF2B5EF4-FFF2-40B4-BE49-F238E27FC236}">
                <a16:creationId xmlns:a16="http://schemas.microsoft.com/office/drawing/2014/main" id="{D831CE56-AB9E-3A51-37AD-77A2031AEDE6}"/>
              </a:ext>
            </a:extLst>
          </p:cNvPr>
          <p:cNvGrpSpPr/>
          <p:nvPr/>
        </p:nvGrpSpPr>
        <p:grpSpPr>
          <a:xfrm>
            <a:off x="397771" y="2506914"/>
            <a:ext cx="4648382" cy="919302"/>
            <a:chOff x="830499" y="2349939"/>
            <a:chExt cx="4029258" cy="919302"/>
          </a:xfrm>
        </p:grpSpPr>
        <p:pic>
          <p:nvPicPr>
            <p:cNvPr id="4" name="Picture 10" descr="A yellow square with a black line&#10;&#10;Description automatically generated">
              <a:extLst>
                <a:ext uri="{FF2B5EF4-FFF2-40B4-BE49-F238E27FC236}">
                  <a16:creationId xmlns:a16="http://schemas.microsoft.com/office/drawing/2014/main" id="{B1AEDA9E-F895-1179-F675-1B2D8373D372}"/>
                </a:ext>
              </a:extLst>
            </p:cNvPr>
            <p:cNvPicPr>
              <a:picLocks noChangeAspect="1"/>
            </p:cNvPicPr>
            <p:nvPr/>
          </p:nvPicPr>
          <p:blipFill>
            <a:blip r:embed="rId3"/>
            <a:stretch>
              <a:fillRect/>
            </a:stretch>
          </p:blipFill>
          <p:spPr>
            <a:xfrm>
              <a:off x="830499" y="2349939"/>
              <a:ext cx="4029258" cy="919302"/>
            </a:xfrm>
            <a:prstGeom prst="rect">
              <a:avLst/>
            </a:prstGeom>
            <a:ln>
              <a:noFill/>
            </a:ln>
          </p:spPr>
        </p:pic>
        <p:sp>
          <p:nvSpPr>
            <p:cNvPr id="6" name="TextBox 5">
              <a:extLst>
                <a:ext uri="{FF2B5EF4-FFF2-40B4-BE49-F238E27FC236}">
                  <a16:creationId xmlns:a16="http://schemas.microsoft.com/office/drawing/2014/main" id="{51075B9D-B0FC-6708-295B-18E06ECCA581}"/>
                </a:ext>
              </a:extLst>
            </p:cNvPr>
            <p:cNvSpPr txBox="1"/>
            <p:nvPr/>
          </p:nvSpPr>
          <p:spPr>
            <a:xfrm>
              <a:off x="956291" y="2515638"/>
              <a:ext cx="3446694" cy="646331"/>
            </a:xfrm>
            <a:prstGeom prst="rect">
              <a:avLst/>
            </a:prstGeom>
            <a:noFill/>
            <a:ln>
              <a:no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268288"/>
              <a:r>
                <a:rPr lang="lt-LT" b="0" i="0" dirty="0">
                  <a:solidFill>
                    <a:srgbClr val="302857"/>
                  </a:solidFill>
                  <a:latin typeface="Verdana" panose="020B0604030504040204" pitchFamily="34" charset="0"/>
                  <a:ea typeface="Verdana" panose="020B0604030504040204" pitchFamily="34" charset="0"/>
                </a:rPr>
                <a:t>Po kiekvieno etapo išlaidos apmokamos tik pateikus:</a:t>
              </a:r>
            </a:p>
          </p:txBody>
        </p:sp>
      </p:grpSp>
      <p:sp>
        <p:nvSpPr>
          <p:cNvPr id="2" name="TextBox 1">
            <a:extLst>
              <a:ext uri="{FF2B5EF4-FFF2-40B4-BE49-F238E27FC236}">
                <a16:creationId xmlns:a16="http://schemas.microsoft.com/office/drawing/2014/main" id="{61A9A20E-E689-848D-BA95-85A3E4463590}"/>
              </a:ext>
            </a:extLst>
          </p:cNvPr>
          <p:cNvSpPr txBox="1"/>
          <p:nvPr/>
        </p:nvSpPr>
        <p:spPr>
          <a:xfrm>
            <a:off x="746845" y="4455929"/>
            <a:ext cx="3444949" cy="369332"/>
          </a:xfrm>
          <a:prstGeom prst="rect">
            <a:avLst/>
          </a:prstGeom>
          <a:noFill/>
        </p:spPr>
        <p:txBody>
          <a:bodyPr wrap="square" rtlCol="0">
            <a:spAutoFit/>
          </a:bodyPr>
          <a:lstStyle/>
          <a:p>
            <a:r>
              <a:rPr lang="lt-LT" dirty="0">
                <a:latin typeface="Verdana" panose="020B0604030504040204" pitchFamily="34" charset="0"/>
                <a:ea typeface="Verdana" panose="020B0604030504040204" pitchFamily="34" charset="0"/>
              </a:rPr>
              <a:t>Po I ir II etapo</a:t>
            </a:r>
          </a:p>
        </p:txBody>
      </p:sp>
      <p:pic>
        <p:nvPicPr>
          <p:cNvPr id="22" name="Picture 10" descr="A yellow square with a black line&#10;&#10;Description automatically generated">
            <a:extLst>
              <a:ext uri="{FF2B5EF4-FFF2-40B4-BE49-F238E27FC236}">
                <a16:creationId xmlns:a16="http://schemas.microsoft.com/office/drawing/2014/main" id="{C10D57B4-ADCC-3328-3D94-E85A4811CE2D}"/>
              </a:ext>
            </a:extLst>
          </p:cNvPr>
          <p:cNvPicPr>
            <a:picLocks noChangeAspect="1"/>
          </p:cNvPicPr>
          <p:nvPr/>
        </p:nvPicPr>
        <p:blipFill>
          <a:blip r:embed="rId3"/>
          <a:stretch>
            <a:fillRect/>
          </a:stretch>
        </p:blipFill>
        <p:spPr>
          <a:xfrm>
            <a:off x="448716" y="5414057"/>
            <a:ext cx="4648383" cy="919302"/>
          </a:xfrm>
          <a:prstGeom prst="rect">
            <a:avLst/>
          </a:prstGeom>
          <a:ln>
            <a:noFill/>
          </a:ln>
        </p:spPr>
      </p:pic>
      <p:sp>
        <p:nvSpPr>
          <p:cNvPr id="23" name="TextBox 22">
            <a:extLst>
              <a:ext uri="{FF2B5EF4-FFF2-40B4-BE49-F238E27FC236}">
                <a16:creationId xmlns:a16="http://schemas.microsoft.com/office/drawing/2014/main" id="{586183CF-19CF-CE38-C54D-98145B4B5261}"/>
              </a:ext>
            </a:extLst>
          </p:cNvPr>
          <p:cNvSpPr txBox="1"/>
          <p:nvPr/>
        </p:nvSpPr>
        <p:spPr>
          <a:xfrm>
            <a:off x="746845" y="5505766"/>
            <a:ext cx="3535957" cy="646331"/>
          </a:xfrm>
          <a:prstGeom prst="rect">
            <a:avLst/>
          </a:prstGeom>
          <a:noFill/>
        </p:spPr>
        <p:txBody>
          <a:bodyPr wrap="square" rtlCol="0">
            <a:spAutoFit/>
          </a:bodyPr>
          <a:lstStyle/>
          <a:p>
            <a:r>
              <a:rPr lang="lt-LT" dirty="0">
                <a:latin typeface="Verdana" panose="020B0604030504040204" pitchFamily="34" charset="0"/>
                <a:ea typeface="Verdana" panose="020B0604030504040204" pitchFamily="34" charset="0"/>
              </a:rPr>
              <a:t>Rizikos ir naudos pasidalijimo principas</a:t>
            </a:r>
          </a:p>
        </p:txBody>
      </p:sp>
      <p:sp>
        <p:nvSpPr>
          <p:cNvPr id="24" name="Rounded Rectangle 35">
            <a:extLst>
              <a:ext uri="{FF2B5EF4-FFF2-40B4-BE49-F238E27FC236}">
                <a16:creationId xmlns:a16="http://schemas.microsoft.com/office/drawing/2014/main" id="{F0D8B233-32B4-1ED7-A6D5-36809D562DB4}"/>
              </a:ext>
            </a:extLst>
          </p:cNvPr>
          <p:cNvSpPr/>
          <p:nvPr/>
        </p:nvSpPr>
        <p:spPr>
          <a:xfrm>
            <a:off x="5269758" y="5414057"/>
            <a:ext cx="6027206" cy="919302"/>
          </a:xfrm>
          <a:prstGeom prst="roundRect">
            <a:avLst/>
          </a:prstGeom>
          <a:noFill/>
          <a:ln w="28575">
            <a:solidFill>
              <a:srgbClr val="EEE73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n>
                <a:solidFill>
                  <a:srgbClr val="FFCD00"/>
                </a:solidFill>
              </a:ln>
            </a:endParaRPr>
          </a:p>
        </p:txBody>
      </p:sp>
      <p:sp>
        <p:nvSpPr>
          <p:cNvPr id="25" name="TextBox 24">
            <a:extLst>
              <a:ext uri="{FF2B5EF4-FFF2-40B4-BE49-F238E27FC236}">
                <a16:creationId xmlns:a16="http://schemas.microsoft.com/office/drawing/2014/main" id="{D5E66A24-9C92-3522-658B-E58865DD8653}"/>
              </a:ext>
            </a:extLst>
          </p:cNvPr>
          <p:cNvSpPr txBox="1"/>
          <p:nvPr/>
        </p:nvSpPr>
        <p:spPr>
          <a:xfrm>
            <a:off x="5390351" y="5458209"/>
            <a:ext cx="5630608" cy="830997"/>
          </a:xfrm>
          <a:prstGeom prst="rect">
            <a:avLst/>
          </a:prstGeom>
          <a:noFill/>
        </p:spPr>
        <p:txBody>
          <a:bodyPr wrap="square" rtlCol="0">
            <a:spAutoFit/>
          </a:bodyPr>
          <a:lstStyle/>
          <a:p>
            <a:r>
              <a:rPr lang="lt-LT" sz="1600" dirty="0">
                <a:latin typeface="Verdana" panose="020B0604030504040204" pitchFamily="34" charset="0"/>
                <a:ea typeface="Verdana" panose="020B0604030504040204" pitchFamily="34" charset="0"/>
              </a:rPr>
              <a:t>Dalyviai savo lėšomis prisideda prie kiekvieno etapo veiklų. Pažyma dėl dalyvių prisidėjimo, nurodant dalyvio indėlio dydį Eur (PFSA 12.3 p.)</a:t>
            </a:r>
          </a:p>
        </p:txBody>
      </p:sp>
    </p:spTree>
    <p:extLst>
      <p:ext uri="{BB962C8B-B14F-4D97-AF65-F5344CB8AC3E}">
        <p14:creationId xmlns:p14="http://schemas.microsoft.com/office/powerpoint/2010/main" val="119248590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avadinimas 1">
            <a:extLst>
              <a:ext uri="{FF2B5EF4-FFF2-40B4-BE49-F238E27FC236}">
                <a16:creationId xmlns:a16="http://schemas.microsoft.com/office/drawing/2014/main" id="{2DE476C0-E122-3C03-674C-9685B490C989}"/>
              </a:ext>
            </a:extLst>
          </p:cNvPr>
          <p:cNvSpPr>
            <a:spLocks noGrp="1"/>
          </p:cNvSpPr>
          <p:nvPr>
            <p:ph type="title"/>
          </p:nvPr>
        </p:nvSpPr>
        <p:spPr>
          <a:xfrm>
            <a:off x="985608" y="162312"/>
            <a:ext cx="10728813" cy="813938"/>
          </a:xfrm>
        </p:spPr>
        <p:txBody>
          <a:bodyPr>
            <a:noAutofit/>
          </a:bodyPr>
          <a:lstStyle/>
          <a:p>
            <a:r>
              <a:rPr lang="en-US" sz="3200" b="1" noProof="1">
                <a:solidFill>
                  <a:srgbClr val="302957"/>
                </a:solidFill>
                <a:effectLst>
                  <a:outerShdw blurRad="38100" dist="38100" dir="2700000" algn="tl">
                    <a:srgbClr val="000000">
                      <a:alpha val="43137"/>
                    </a:srgbClr>
                  </a:outerShdw>
                </a:effectLst>
              </a:rPr>
              <a:t>Svarbu</a:t>
            </a:r>
            <a:endParaRPr lang="en-150" sz="3200" b="1" noProof="1">
              <a:solidFill>
                <a:srgbClr val="302957"/>
              </a:solidFill>
              <a:effectLst>
                <a:outerShdw blurRad="38100" dist="38100" dir="2700000" algn="tl">
                  <a:srgbClr val="000000">
                    <a:alpha val="43137"/>
                  </a:srgbClr>
                </a:outerShdw>
              </a:effectLst>
            </a:endParaRPr>
          </a:p>
        </p:txBody>
      </p:sp>
      <p:sp>
        <p:nvSpPr>
          <p:cNvPr id="6" name="Teksto vietos rezervavimo ženklas 5">
            <a:extLst>
              <a:ext uri="{FF2B5EF4-FFF2-40B4-BE49-F238E27FC236}">
                <a16:creationId xmlns:a16="http://schemas.microsoft.com/office/drawing/2014/main" id="{1AC47C25-93AC-E35B-6D1E-233F67C0607D}"/>
              </a:ext>
            </a:extLst>
          </p:cNvPr>
          <p:cNvSpPr>
            <a:spLocks noGrp="1"/>
          </p:cNvSpPr>
          <p:nvPr>
            <p:ph type="body" sz="half" idx="10"/>
          </p:nvPr>
        </p:nvSpPr>
        <p:spPr>
          <a:xfrm>
            <a:off x="212409" y="2847169"/>
            <a:ext cx="6280858" cy="3118803"/>
          </a:xfrm>
        </p:spPr>
        <p:txBody>
          <a:bodyPr vert="horz" lIns="91440" tIns="45720" rIns="91440" bIns="45720" rtlCol="0" anchor="t">
            <a:normAutofit/>
          </a:bodyPr>
          <a:lstStyle/>
          <a:p>
            <a:pPr>
              <a:lnSpc>
                <a:spcPct val="110000"/>
              </a:lnSpc>
              <a:spcBef>
                <a:spcPts val="1800"/>
              </a:spcBef>
              <a:buClr>
                <a:schemeClr val="accent1"/>
              </a:buClr>
              <a:buSzPct val="150000"/>
            </a:pPr>
            <a:r>
              <a:rPr lang="en-US" sz="2000" b="1" dirty="0">
                <a:solidFill>
                  <a:srgbClr val="302957"/>
                </a:solidFill>
                <a:latin typeface="Verdana" panose="020B0604030504040204" pitchFamily="34" charset="0"/>
                <a:ea typeface="Verdana" panose="020B0604030504040204" pitchFamily="34" charset="0"/>
              </a:rPr>
              <a:t>P</a:t>
            </a:r>
            <a:r>
              <a:rPr lang="lt-LT" sz="2000" b="1" dirty="0" err="1">
                <a:solidFill>
                  <a:srgbClr val="302957"/>
                </a:solidFill>
                <a:effectLst/>
                <a:latin typeface="Verdana" panose="020B0604030504040204" pitchFamily="34" charset="0"/>
                <a:ea typeface="Verdana" panose="020B0604030504040204" pitchFamily="34" charset="0"/>
              </a:rPr>
              <a:t>rojekto</a:t>
            </a:r>
            <a:r>
              <a:rPr lang="lt-LT" sz="2000" b="1" dirty="0">
                <a:solidFill>
                  <a:srgbClr val="302957"/>
                </a:solidFill>
                <a:effectLst/>
                <a:latin typeface="Verdana" panose="020B0604030504040204" pitchFamily="34" charset="0"/>
                <a:ea typeface="Verdana" panose="020B0604030504040204" pitchFamily="34" charset="0"/>
              </a:rPr>
              <a:t> vykdytojui nesulaukus koordinuojančios ir administruojančiosios institucijų išvadų dėl jau įvykdyto </a:t>
            </a:r>
            <a:r>
              <a:rPr lang="lt-LT" sz="2000" b="1" dirty="0" err="1">
                <a:solidFill>
                  <a:srgbClr val="302957"/>
                </a:solidFill>
                <a:effectLst/>
                <a:latin typeface="Verdana" panose="020B0604030504040204" pitchFamily="34" charset="0"/>
                <a:ea typeface="Verdana" panose="020B0604030504040204" pitchFamily="34" charset="0"/>
              </a:rPr>
              <a:t>ikiprekybinio</a:t>
            </a:r>
            <a:r>
              <a:rPr lang="lt-LT" sz="2000" b="1" dirty="0">
                <a:solidFill>
                  <a:srgbClr val="302957"/>
                </a:solidFill>
                <a:effectLst/>
                <a:latin typeface="Verdana" panose="020B0604030504040204" pitchFamily="34" charset="0"/>
                <a:ea typeface="Verdana" panose="020B0604030504040204" pitchFamily="34" charset="0"/>
              </a:rPr>
              <a:t> pirkimo etapo ir pradėjus vykdyti kitą etapą, kito etapo išlaidos yra patiriamos projekto vykdytojo rizika.</a:t>
            </a:r>
            <a:endParaRPr lang="lt-LT" sz="2000" b="1" dirty="0">
              <a:solidFill>
                <a:srgbClr val="302957"/>
              </a:solidFill>
              <a:latin typeface="Verdana" panose="020B0604030504040204" pitchFamily="34" charset="0"/>
              <a:ea typeface="Verdana" panose="020B0604030504040204" pitchFamily="34" charset="0"/>
            </a:endParaRPr>
          </a:p>
          <a:p>
            <a:pPr marL="285750" indent="-285750">
              <a:lnSpc>
                <a:spcPct val="100000"/>
              </a:lnSpc>
              <a:spcBef>
                <a:spcPts val="1800"/>
              </a:spcBef>
              <a:buClr>
                <a:schemeClr val="accent1"/>
              </a:buClr>
              <a:buSzPct val="150000"/>
              <a:buFont typeface="Wingdings" panose="05000000000000000000" pitchFamily="2" charset="2"/>
              <a:buChar char="§"/>
            </a:pPr>
            <a:endParaRPr lang="en-150" dirty="0">
              <a:solidFill>
                <a:srgbClr val="302957"/>
              </a:solidFill>
            </a:endParaRPr>
          </a:p>
        </p:txBody>
      </p:sp>
      <p:sp>
        <p:nvSpPr>
          <p:cNvPr id="5" name="Pavadinimas 1">
            <a:extLst>
              <a:ext uri="{FF2B5EF4-FFF2-40B4-BE49-F238E27FC236}">
                <a16:creationId xmlns:a16="http://schemas.microsoft.com/office/drawing/2014/main" id="{03D9D230-3217-331A-376C-0F7772061BA8}"/>
              </a:ext>
            </a:extLst>
          </p:cNvPr>
          <p:cNvSpPr txBox="1">
            <a:spLocks/>
          </p:cNvSpPr>
          <p:nvPr/>
        </p:nvSpPr>
        <p:spPr>
          <a:xfrm>
            <a:off x="6835846" y="368910"/>
            <a:ext cx="5356154" cy="939670"/>
          </a:xfrm>
          <a:prstGeom prst="rect">
            <a:avLst/>
          </a:prstGeom>
        </p:spPr>
        <p:txBody>
          <a:bodyPr vert="horz" lIns="91440" tIns="45720" rIns="91440" bIns="45720" rtlCol="0" anchor="ctr">
            <a:normAutofit/>
          </a:bodyPr>
          <a:lstStyle>
            <a:lvl1pPr algn="l" defTabSz="914400" rtl="0" eaLnBrk="1" latinLnBrk="0" hangingPunct="1">
              <a:lnSpc>
                <a:spcPct val="100000"/>
              </a:lnSpc>
              <a:spcBef>
                <a:spcPct val="0"/>
              </a:spcBef>
              <a:buNone/>
              <a:defRPr sz="3500" b="0" i="0" kern="1200">
                <a:solidFill>
                  <a:srgbClr val="302857"/>
                </a:solidFill>
                <a:latin typeface="Verdana" panose="020B0604030504040204" pitchFamily="34" charset="0"/>
                <a:ea typeface="Verdana" panose="020B0604030504040204" pitchFamily="34" charset="0"/>
                <a:cs typeface="Verdana" panose="020B0604030504040204" pitchFamily="34" charset="0"/>
              </a:defRPr>
            </a:lvl1pPr>
          </a:lstStyle>
          <a:p>
            <a:pPr algn="ctr"/>
            <a:endParaRPr lang="en-US" sz="3200" b="1" noProof="1">
              <a:solidFill>
                <a:schemeClr val="bg1"/>
              </a:solidFill>
              <a:effectLst>
                <a:outerShdw blurRad="38100" dist="38100" dir="2700000" algn="tl">
                  <a:srgbClr val="000000">
                    <a:alpha val="43137"/>
                  </a:srgbClr>
                </a:outerShdw>
              </a:effectLst>
              <a:latin typeface="Verdana"/>
              <a:ea typeface="Verdana"/>
            </a:endParaRPr>
          </a:p>
        </p:txBody>
      </p:sp>
      <p:sp>
        <p:nvSpPr>
          <p:cNvPr id="8" name="TextBox 7">
            <a:extLst>
              <a:ext uri="{FF2B5EF4-FFF2-40B4-BE49-F238E27FC236}">
                <a16:creationId xmlns:a16="http://schemas.microsoft.com/office/drawing/2014/main" id="{F5FC6655-0C2E-D594-9CB4-6E5A4A5A8099}"/>
              </a:ext>
            </a:extLst>
          </p:cNvPr>
          <p:cNvSpPr txBox="1"/>
          <p:nvPr/>
        </p:nvSpPr>
        <p:spPr>
          <a:xfrm>
            <a:off x="7868093" y="1869598"/>
            <a:ext cx="3742126" cy="3549690"/>
          </a:xfrm>
          <a:prstGeom prst="rect">
            <a:avLst/>
          </a:prstGeom>
          <a:noFill/>
        </p:spPr>
        <p:txBody>
          <a:bodyPr wrap="square" lIns="91440" tIns="45720" rIns="91440" bIns="45720" anchor="t">
            <a:spAutoFit/>
          </a:bodyPr>
          <a:lstStyle/>
          <a:p>
            <a:pPr>
              <a:spcBef>
                <a:spcPts val="1000"/>
              </a:spcBef>
            </a:pPr>
            <a:endParaRPr lang="lt-LT" sz="2000" b="1" dirty="0">
              <a:solidFill>
                <a:srgbClr val="EDE731"/>
              </a:solidFill>
              <a:effectLst>
                <a:outerShdw blurRad="38100" dist="38100" dir="2700000" algn="tl">
                  <a:srgbClr val="000000">
                    <a:alpha val="43137"/>
                  </a:srgbClr>
                </a:outerShdw>
              </a:effectLst>
              <a:latin typeface="Verdana"/>
              <a:ea typeface="Verdana"/>
            </a:endParaRPr>
          </a:p>
          <a:p>
            <a:pPr>
              <a:spcBef>
                <a:spcPts val="1000"/>
              </a:spcBef>
            </a:pPr>
            <a:endParaRPr lang="lt-LT" sz="2000" b="1" dirty="0">
              <a:solidFill>
                <a:srgbClr val="EDE731"/>
              </a:solidFill>
              <a:effectLst>
                <a:outerShdw blurRad="38100" dist="38100" dir="2700000" algn="tl">
                  <a:srgbClr val="000000">
                    <a:alpha val="43137"/>
                  </a:srgbClr>
                </a:outerShdw>
              </a:effectLst>
              <a:latin typeface="Verdana"/>
              <a:ea typeface="Verdana"/>
            </a:endParaRPr>
          </a:p>
          <a:p>
            <a:pPr>
              <a:spcBef>
                <a:spcPts val="1000"/>
              </a:spcBef>
            </a:pPr>
            <a:r>
              <a:rPr lang="en-US" sz="2400" b="1" dirty="0" err="1">
                <a:solidFill>
                  <a:srgbClr val="EDE731"/>
                </a:solidFill>
                <a:effectLst/>
                <a:latin typeface="Verdana"/>
                <a:ea typeface="Verdana"/>
              </a:rPr>
              <a:t>Planuojant</a:t>
            </a:r>
            <a:r>
              <a:rPr lang="en-US" sz="2400" b="1" dirty="0">
                <a:solidFill>
                  <a:srgbClr val="EDE731"/>
                </a:solidFill>
                <a:effectLst/>
                <a:latin typeface="Verdana"/>
                <a:ea typeface="Verdana"/>
              </a:rPr>
              <a:t> </a:t>
            </a:r>
            <a:r>
              <a:rPr lang="en-US" sz="2400" b="1" dirty="0" err="1">
                <a:solidFill>
                  <a:srgbClr val="EDE731"/>
                </a:solidFill>
                <a:effectLst/>
                <a:latin typeface="Verdana"/>
                <a:ea typeface="Verdana"/>
              </a:rPr>
              <a:t>projekto</a:t>
            </a:r>
            <a:r>
              <a:rPr lang="en-US" sz="2400" b="1" dirty="0">
                <a:solidFill>
                  <a:srgbClr val="EDE731"/>
                </a:solidFill>
                <a:effectLst/>
                <a:latin typeface="Verdana"/>
                <a:ea typeface="Verdana"/>
              </a:rPr>
              <a:t> </a:t>
            </a:r>
            <a:r>
              <a:rPr lang="en-US" sz="2400" b="1" dirty="0" err="1">
                <a:solidFill>
                  <a:srgbClr val="EDE731"/>
                </a:solidFill>
                <a:effectLst/>
                <a:latin typeface="Verdana"/>
                <a:ea typeface="Verdana"/>
              </a:rPr>
              <a:t>trukm</a:t>
            </a:r>
            <a:r>
              <a:rPr lang="lt-LT" sz="2400" b="1" dirty="0">
                <a:solidFill>
                  <a:srgbClr val="EDE731"/>
                </a:solidFill>
                <a:effectLst/>
                <a:latin typeface="Verdana"/>
                <a:ea typeface="Verdana"/>
              </a:rPr>
              <a:t>ę – tarp etapų suplanuoti pakankamai laiko Pirkimo komisijos darbui ir  institucijų išvadų gavimui </a:t>
            </a:r>
            <a:endParaRPr lang="en-150" sz="2400" b="1" dirty="0">
              <a:solidFill>
                <a:srgbClr val="EDE731"/>
              </a:solidFill>
              <a:effectLst/>
              <a:latin typeface="Verdana"/>
              <a:ea typeface="Verdana"/>
            </a:endParaRPr>
          </a:p>
        </p:txBody>
      </p:sp>
      <p:sp>
        <p:nvSpPr>
          <p:cNvPr id="9" name="Rodyklė: dešinėn 8">
            <a:extLst>
              <a:ext uri="{FF2B5EF4-FFF2-40B4-BE49-F238E27FC236}">
                <a16:creationId xmlns:a16="http://schemas.microsoft.com/office/drawing/2014/main" id="{0CFEA413-A3AB-D046-4076-427FE72B2495}"/>
              </a:ext>
            </a:extLst>
          </p:cNvPr>
          <p:cNvSpPr/>
          <p:nvPr/>
        </p:nvSpPr>
        <p:spPr>
          <a:xfrm>
            <a:off x="6256962" y="3772348"/>
            <a:ext cx="1611131" cy="939670"/>
          </a:xfrm>
          <a:prstGeom prst="rightArrow">
            <a:avLst/>
          </a:prstGeom>
          <a:ln>
            <a:solidFill>
              <a:schemeClr val="accent1">
                <a:shade val="15000"/>
              </a:schemeClr>
            </a:solidFill>
            <a:round/>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lt-LT"/>
          </a:p>
        </p:txBody>
      </p:sp>
    </p:spTree>
    <p:extLst>
      <p:ext uri="{BB962C8B-B14F-4D97-AF65-F5344CB8AC3E}">
        <p14:creationId xmlns:p14="http://schemas.microsoft.com/office/powerpoint/2010/main" val="293813419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a:extLst>
              <a:ext uri="{FF2B5EF4-FFF2-40B4-BE49-F238E27FC236}">
                <a16:creationId xmlns:a16="http://schemas.microsoft.com/office/drawing/2014/main" id="{A3AB660D-72DD-FE87-AA9D-F8B7B911EAA7}"/>
              </a:ext>
            </a:extLst>
          </p:cNvPr>
          <p:cNvSpPr txBox="1">
            <a:spLocks/>
          </p:cNvSpPr>
          <p:nvPr/>
        </p:nvSpPr>
        <p:spPr>
          <a:xfrm>
            <a:off x="1002495" y="293669"/>
            <a:ext cx="10515676" cy="730586"/>
          </a:xfrm>
          <a:prstGeom prst="rect">
            <a:avLst/>
          </a:prstGeom>
        </p:spPr>
        <p:txBody>
          <a:bodyPr vert="horz" lIns="91440" tIns="45720" rIns="91440" bIns="45720" rtlCol="0" anchor="ctr">
            <a:normAutofit/>
          </a:bodyPr>
          <a:lstStyle>
            <a:lvl1pPr algn="l" defTabSz="914400" rtl="0" eaLnBrk="1" latinLnBrk="0" hangingPunct="1">
              <a:lnSpc>
                <a:spcPct val="100000"/>
              </a:lnSpc>
              <a:spcBef>
                <a:spcPct val="0"/>
              </a:spcBef>
              <a:buNone/>
              <a:defRPr sz="3500" b="0" i="0" kern="1200">
                <a:solidFill>
                  <a:srgbClr val="302757"/>
                </a:solidFill>
                <a:latin typeface="Verdana" panose="020B0604030504040204" pitchFamily="34" charset="0"/>
                <a:ea typeface="Verdana" panose="020B0604030504040204" pitchFamily="34" charset="0"/>
                <a:cs typeface="Verdana" panose="020B0604030504040204" pitchFamily="34" charset="0"/>
              </a:defRPr>
            </a:lvl1pPr>
          </a:lstStyle>
          <a:p>
            <a:r>
              <a:rPr lang="lt-LT" sz="3200" b="1" dirty="0">
                <a:solidFill>
                  <a:srgbClr val="302957"/>
                </a:solidFill>
                <a:effectLst>
                  <a:outerShdw blurRad="38100" dist="38100" dir="2700000" algn="tl">
                    <a:srgbClr val="000000">
                      <a:alpha val="43137"/>
                    </a:srgbClr>
                  </a:outerShdw>
                </a:effectLst>
                <a:latin typeface="Verdana Pro"/>
                <a:ea typeface="Verdana"/>
              </a:rPr>
              <a:t>Projekto nutraukimas</a:t>
            </a:r>
          </a:p>
        </p:txBody>
      </p:sp>
      <p:sp>
        <p:nvSpPr>
          <p:cNvPr id="9" name="TextBox 8">
            <a:extLst>
              <a:ext uri="{FF2B5EF4-FFF2-40B4-BE49-F238E27FC236}">
                <a16:creationId xmlns:a16="http://schemas.microsoft.com/office/drawing/2014/main" id="{DC9A3277-A3F9-C624-A634-1BC5A6A99F09}"/>
              </a:ext>
            </a:extLst>
          </p:cNvPr>
          <p:cNvSpPr txBox="1"/>
          <p:nvPr/>
        </p:nvSpPr>
        <p:spPr>
          <a:xfrm>
            <a:off x="6830288" y="4591708"/>
            <a:ext cx="5361712" cy="1323439"/>
          </a:xfrm>
          <a:prstGeom prst="rect">
            <a:avLst/>
          </a:prstGeom>
          <a:noFill/>
        </p:spPr>
        <p:txBody>
          <a:bodyPr wrap="square" lIns="91440" tIns="45720" rIns="91440" bIns="45720" anchor="t">
            <a:spAutoFit/>
          </a:bodyPr>
          <a:lstStyle/>
          <a:p>
            <a:r>
              <a:rPr lang="lt-LT" sz="2000" dirty="0">
                <a:solidFill>
                  <a:srgbClr val="302957"/>
                </a:solidFill>
                <a:latin typeface="Verdana" panose="020B0604030504040204" pitchFamily="34" charset="0"/>
                <a:ea typeface="Verdana" panose="020B0604030504040204" pitchFamily="34" charset="0"/>
              </a:rPr>
              <a:t>Projektas nutraukiamas apmokėjus etapo, kurio metu nustatyta, jog rezultatas nebus pasiektas ir toliau projektą tęsti neprasminga, išlaidas. </a:t>
            </a:r>
          </a:p>
        </p:txBody>
      </p:sp>
      <p:sp>
        <p:nvSpPr>
          <p:cNvPr id="11" name="TextBox 10">
            <a:extLst>
              <a:ext uri="{FF2B5EF4-FFF2-40B4-BE49-F238E27FC236}">
                <a16:creationId xmlns:a16="http://schemas.microsoft.com/office/drawing/2014/main" id="{587E3006-91E7-4DC7-3B8E-4FC23041ADB7}"/>
              </a:ext>
            </a:extLst>
          </p:cNvPr>
          <p:cNvSpPr txBox="1"/>
          <p:nvPr/>
        </p:nvSpPr>
        <p:spPr>
          <a:xfrm>
            <a:off x="324771" y="2610042"/>
            <a:ext cx="5449453" cy="830997"/>
          </a:xfrm>
          <a:prstGeom prst="rect">
            <a:avLst/>
          </a:prstGeom>
          <a:noFill/>
        </p:spPr>
        <p:txBody>
          <a:bodyPr wrap="square" lIns="91440" tIns="45720" rIns="91440" bIns="45720" anchor="t">
            <a:spAutoFit/>
          </a:bodyPr>
          <a:lstStyle/>
          <a:p>
            <a:pPr algn="ctr"/>
            <a:r>
              <a:rPr lang="lt-LT" sz="2400" b="1" dirty="0">
                <a:solidFill>
                  <a:srgbClr val="302957"/>
                </a:solidFill>
                <a:latin typeface="Verdana"/>
              </a:rPr>
              <a:t>Jei inovatyvusis produktas atsirado rinkoje</a:t>
            </a:r>
            <a:endParaRPr lang="en-US" sz="2400" b="1" dirty="0">
              <a:solidFill>
                <a:srgbClr val="302957"/>
              </a:solidFill>
            </a:endParaRPr>
          </a:p>
        </p:txBody>
      </p:sp>
      <p:sp>
        <p:nvSpPr>
          <p:cNvPr id="13" name="TextBox 12">
            <a:extLst>
              <a:ext uri="{FF2B5EF4-FFF2-40B4-BE49-F238E27FC236}">
                <a16:creationId xmlns:a16="http://schemas.microsoft.com/office/drawing/2014/main" id="{66CC693F-0BD5-BD79-6309-E56388D50295}"/>
              </a:ext>
            </a:extLst>
          </p:cNvPr>
          <p:cNvSpPr txBox="1"/>
          <p:nvPr/>
        </p:nvSpPr>
        <p:spPr>
          <a:xfrm>
            <a:off x="6670845" y="2598003"/>
            <a:ext cx="5537470" cy="830997"/>
          </a:xfrm>
          <a:prstGeom prst="rect">
            <a:avLst/>
          </a:prstGeom>
          <a:noFill/>
        </p:spPr>
        <p:txBody>
          <a:bodyPr wrap="square" lIns="91440" tIns="45720" rIns="91440" bIns="45720" anchor="t">
            <a:spAutoFit/>
          </a:bodyPr>
          <a:lstStyle/>
          <a:p>
            <a:pPr algn="ctr"/>
            <a:r>
              <a:rPr lang="lt-LT" sz="2400" b="1" dirty="0">
                <a:solidFill>
                  <a:srgbClr val="302957"/>
                </a:solidFill>
                <a:latin typeface="Verdana"/>
                <a:ea typeface="Verdana"/>
              </a:rPr>
              <a:t>Jei nepavyko pasiekti norimo rezultato</a:t>
            </a:r>
          </a:p>
        </p:txBody>
      </p:sp>
      <p:sp>
        <p:nvSpPr>
          <p:cNvPr id="15" name="TextBox 14">
            <a:extLst>
              <a:ext uri="{FF2B5EF4-FFF2-40B4-BE49-F238E27FC236}">
                <a16:creationId xmlns:a16="http://schemas.microsoft.com/office/drawing/2014/main" id="{6D379DDE-D7F2-2A2C-CD19-57A8D3BE3255}"/>
              </a:ext>
            </a:extLst>
          </p:cNvPr>
          <p:cNvSpPr txBox="1"/>
          <p:nvPr/>
        </p:nvSpPr>
        <p:spPr>
          <a:xfrm>
            <a:off x="1064825" y="1041611"/>
            <a:ext cx="3901912" cy="400110"/>
          </a:xfrm>
          <a:prstGeom prst="rect">
            <a:avLst/>
          </a:prstGeom>
          <a:noFill/>
        </p:spPr>
        <p:txBody>
          <a:bodyPr wrap="square" lIns="91440" tIns="45720" rIns="91440" bIns="45720" anchor="t">
            <a:spAutoFit/>
          </a:bodyPr>
          <a:lstStyle/>
          <a:p>
            <a:pPr algn="ctr"/>
            <a:endParaRPr lang="lt-LT" sz="2000">
              <a:solidFill>
                <a:srgbClr val="302957"/>
              </a:solidFill>
              <a:latin typeface="Verdana"/>
              <a:ea typeface="Verdana"/>
            </a:endParaRPr>
          </a:p>
        </p:txBody>
      </p:sp>
      <p:sp>
        <p:nvSpPr>
          <p:cNvPr id="17" name="TextBox 16">
            <a:extLst>
              <a:ext uri="{FF2B5EF4-FFF2-40B4-BE49-F238E27FC236}">
                <a16:creationId xmlns:a16="http://schemas.microsoft.com/office/drawing/2014/main" id="{4B928A1F-12B3-2EFE-5DD1-9DCF7CB5BA9A}"/>
              </a:ext>
            </a:extLst>
          </p:cNvPr>
          <p:cNvSpPr txBox="1"/>
          <p:nvPr/>
        </p:nvSpPr>
        <p:spPr>
          <a:xfrm>
            <a:off x="6956493" y="499145"/>
            <a:ext cx="4966175" cy="400110"/>
          </a:xfrm>
          <a:prstGeom prst="rect">
            <a:avLst/>
          </a:prstGeom>
          <a:noFill/>
        </p:spPr>
        <p:txBody>
          <a:bodyPr wrap="square" lIns="91440" tIns="45720" rIns="91440" bIns="45720" anchor="t">
            <a:spAutoFit/>
          </a:bodyPr>
          <a:lstStyle/>
          <a:p>
            <a:pPr algn="ctr"/>
            <a:endParaRPr lang="lt-LT" sz="2000">
              <a:solidFill>
                <a:srgbClr val="302957"/>
              </a:solidFill>
              <a:latin typeface="Verdana"/>
              <a:ea typeface="Verdana"/>
            </a:endParaRPr>
          </a:p>
        </p:txBody>
      </p:sp>
      <p:grpSp>
        <p:nvGrpSpPr>
          <p:cNvPr id="6" name="Grupė 24">
            <a:extLst>
              <a:ext uri="{FF2B5EF4-FFF2-40B4-BE49-F238E27FC236}">
                <a16:creationId xmlns:a16="http://schemas.microsoft.com/office/drawing/2014/main" id="{07BC846C-5A66-6E90-1BC3-DF63FE92E0B0}"/>
              </a:ext>
            </a:extLst>
          </p:cNvPr>
          <p:cNvGrpSpPr/>
          <p:nvPr/>
        </p:nvGrpSpPr>
        <p:grpSpPr>
          <a:xfrm rot="5400000">
            <a:off x="2721929" y="2057671"/>
            <a:ext cx="518405" cy="3917406"/>
            <a:chOff x="3196194" y="1317799"/>
            <a:chExt cx="703386" cy="3600000"/>
          </a:xfrm>
        </p:grpSpPr>
        <p:cxnSp>
          <p:nvCxnSpPr>
            <p:cNvPr id="8" name="Tiesioji jungtis 25">
              <a:extLst>
                <a:ext uri="{FF2B5EF4-FFF2-40B4-BE49-F238E27FC236}">
                  <a16:creationId xmlns:a16="http://schemas.microsoft.com/office/drawing/2014/main" id="{7E6B0CA9-F622-1374-B067-1DB2B0B84E5E}"/>
                </a:ext>
              </a:extLst>
            </p:cNvPr>
            <p:cNvCxnSpPr>
              <a:cxnSpLocks/>
            </p:cNvCxnSpPr>
            <p:nvPr/>
          </p:nvCxnSpPr>
          <p:spPr>
            <a:xfrm>
              <a:off x="3196194" y="1317799"/>
              <a:ext cx="703385" cy="1800000"/>
            </a:xfrm>
            <a:prstGeom prst="line">
              <a:avLst/>
            </a:prstGeom>
            <a:noFill/>
            <a:ln w="19050" cap="flat">
              <a:solidFill>
                <a:srgbClr val="302957"/>
              </a:solidFill>
              <a:prstDash val="solid"/>
              <a:round/>
            </a:ln>
            <a:effectLst/>
            <a:sp3d/>
          </p:spPr>
          <p:style>
            <a:lnRef idx="0">
              <a:scrgbClr r="0" g="0" b="0"/>
            </a:lnRef>
            <a:fillRef idx="0">
              <a:scrgbClr r="0" g="0" b="0"/>
            </a:fillRef>
            <a:effectRef idx="0">
              <a:scrgbClr r="0" g="0" b="0"/>
            </a:effectRef>
            <a:fontRef idx="none"/>
          </p:style>
        </p:cxnSp>
        <p:cxnSp>
          <p:nvCxnSpPr>
            <p:cNvPr id="10" name="Tiesioji jungtis 26">
              <a:extLst>
                <a:ext uri="{FF2B5EF4-FFF2-40B4-BE49-F238E27FC236}">
                  <a16:creationId xmlns:a16="http://schemas.microsoft.com/office/drawing/2014/main" id="{EB2526E3-13F6-F910-CBF4-E2ED4E10FE11}"/>
                </a:ext>
              </a:extLst>
            </p:cNvPr>
            <p:cNvCxnSpPr>
              <a:cxnSpLocks/>
            </p:cNvCxnSpPr>
            <p:nvPr/>
          </p:nvCxnSpPr>
          <p:spPr>
            <a:xfrm flipH="1">
              <a:off x="3196195" y="3117799"/>
              <a:ext cx="703385" cy="1800000"/>
            </a:xfrm>
            <a:prstGeom prst="line">
              <a:avLst/>
            </a:prstGeom>
            <a:noFill/>
            <a:ln w="19050" cap="flat">
              <a:solidFill>
                <a:srgbClr val="302957"/>
              </a:solidFill>
              <a:prstDash val="solid"/>
              <a:round/>
            </a:ln>
            <a:effectLst/>
            <a:sp3d/>
          </p:spPr>
          <p:style>
            <a:lnRef idx="0">
              <a:scrgbClr r="0" g="0" b="0"/>
            </a:lnRef>
            <a:fillRef idx="0">
              <a:scrgbClr r="0" g="0" b="0"/>
            </a:fillRef>
            <a:effectRef idx="0">
              <a:scrgbClr r="0" g="0" b="0"/>
            </a:effectRef>
            <a:fontRef idx="none"/>
          </p:style>
        </p:cxnSp>
      </p:grpSp>
      <p:grpSp>
        <p:nvGrpSpPr>
          <p:cNvPr id="18" name="Grupė 24">
            <a:extLst>
              <a:ext uri="{FF2B5EF4-FFF2-40B4-BE49-F238E27FC236}">
                <a16:creationId xmlns:a16="http://schemas.microsoft.com/office/drawing/2014/main" id="{948B3109-94F1-F7DF-CC41-E9C5F73BC750}"/>
              </a:ext>
            </a:extLst>
          </p:cNvPr>
          <p:cNvGrpSpPr/>
          <p:nvPr/>
        </p:nvGrpSpPr>
        <p:grpSpPr>
          <a:xfrm rot="5400000">
            <a:off x="9065579" y="2057671"/>
            <a:ext cx="518405" cy="3917406"/>
            <a:chOff x="3196194" y="1317799"/>
            <a:chExt cx="703386" cy="3600000"/>
          </a:xfrm>
        </p:grpSpPr>
        <p:cxnSp>
          <p:nvCxnSpPr>
            <p:cNvPr id="20" name="Tiesioji jungtis 25">
              <a:extLst>
                <a:ext uri="{FF2B5EF4-FFF2-40B4-BE49-F238E27FC236}">
                  <a16:creationId xmlns:a16="http://schemas.microsoft.com/office/drawing/2014/main" id="{7AFB6A93-9F5A-CC15-FC8D-6E2EFA23DF0D}"/>
                </a:ext>
              </a:extLst>
            </p:cNvPr>
            <p:cNvCxnSpPr>
              <a:cxnSpLocks/>
            </p:cNvCxnSpPr>
            <p:nvPr/>
          </p:nvCxnSpPr>
          <p:spPr>
            <a:xfrm>
              <a:off x="3196194" y="1317799"/>
              <a:ext cx="703385" cy="1800000"/>
            </a:xfrm>
            <a:prstGeom prst="line">
              <a:avLst/>
            </a:prstGeom>
            <a:noFill/>
            <a:ln w="19050" cap="flat">
              <a:solidFill>
                <a:srgbClr val="302957"/>
              </a:solidFill>
              <a:prstDash val="solid"/>
              <a:round/>
            </a:ln>
            <a:effectLst/>
            <a:sp3d/>
          </p:spPr>
          <p:style>
            <a:lnRef idx="0">
              <a:scrgbClr r="0" g="0" b="0"/>
            </a:lnRef>
            <a:fillRef idx="0">
              <a:scrgbClr r="0" g="0" b="0"/>
            </a:fillRef>
            <a:effectRef idx="0">
              <a:scrgbClr r="0" g="0" b="0"/>
            </a:effectRef>
            <a:fontRef idx="none"/>
          </p:style>
        </p:cxnSp>
        <p:cxnSp>
          <p:nvCxnSpPr>
            <p:cNvPr id="21" name="Tiesioji jungtis 26">
              <a:extLst>
                <a:ext uri="{FF2B5EF4-FFF2-40B4-BE49-F238E27FC236}">
                  <a16:creationId xmlns:a16="http://schemas.microsoft.com/office/drawing/2014/main" id="{C0257CAD-7C00-5605-4092-13B90284F8CC}"/>
                </a:ext>
              </a:extLst>
            </p:cNvPr>
            <p:cNvCxnSpPr>
              <a:cxnSpLocks/>
            </p:cNvCxnSpPr>
            <p:nvPr/>
          </p:nvCxnSpPr>
          <p:spPr>
            <a:xfrm flipH="1">
              <a:off x="3196195" y="3117799"/>
              <a:ext cx="703385" cy="1800000"/>
            </a:xfrm>
            <a:prstGeom prst="line">
              <a:avLst/>
            </a:prstGeom>
            <a:noFill/>
            <a:ln w="19050" cap="flat">
              <a:solidFill>
                <a:srgbClr val="302957"/>
              </a:solidFill>
              <a:prstDash val="solid"/>
              <a:round/>
            </a:ln>
            <a:effectLst/>
            <a:sp3d/>
          </p:spPr>
          <p:style>
            <a:lnRef idx="0">
              <a:scrgbClr r="0" g="0" b="0"/>
            </a:lnRef>
            <a:fillRef idx="0">
              <a:scrgbClr r="0" g="0" b="0"/>
            </a:fillRef>
            <a:effectRef idx="0">
              <a:scrgbClr r="0" g="0" b="0"/>
            </a:effectRef>
            <a:fontRef idx="none"/>
          </p:style>
        </p:cxnSp>
      </p:grpSp>
      <p:sp>
        <p:nvSpPr>
          <p:cNvPr id="2" name="TextBox 1">
            <a:extLst>
              <a:ext uri="{FF2B5EF4-FFF2-40B4-BE49-F238E27FC236}">
                <a16:creationId xmlns:a16="http://schemas.microsoft.com/office/drawing/2014/main" id="{660C98E5-3915-F3FB-9E58-8EF56A29780F}"/>
              </a:ext>
            </a:extLst>
          </p:cNvPr>
          <p:cNvSpPr txBox="1"/>
          <p:nvPr/>
        </p:nvSpPr>
        <p:spPr>
          <a:xfrm>
            <a:off x="324771" y="4591708"/>
            <a:ext cx="5714510" cy="1015663"/>
          </a:xfrm>
          <a:prstGeom prst="rect">
            <a:avLst/>
          </a:prstGeom>
          <a:noFill/>
        </p:spPr>
        <p:txBody>
          <a:bodyPr wrap="square" rtlCol="0">
            <a:spAutoFit/>
          </a:bodyPr>
          <a:lstStyle/>
          <a:p>
            <a:r>
              <a:rPr lang="lt-LT" sz="2000" dirty="0">
                <a:solidFill>
                  <a:srgbClr val="302957"/>
                </a:solidFill>
                <a:latin typeface="Verdana" panose="020B0604030504040204" pitchFamily="34" charset="0"/>
                <a:ea typeface="Verdana" panose="020B0604030504040204" pitchFamily="34" charset="0"/>
              </a:rPr>
              <a:t>Projektas nutraukiamas apmokėjus etapo, kurio metu rinkoje atsirado inovatyvusis produktas, išlaidas. </a:t>
            </a:r>
          </a:p>
        </p:txBody>
      </p:sp>
    </p:spTree>
    <p:extLst>
      <p:ext uri="{BB962C8B-B14F-4D97-AF65-F5344CB8AC3E}">
        <p14:creationId xmlns:p14="http://schemas.microsoft.com/office/powerpoint/2010/main" val="593340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Ovalas 33">
            <a:extLst>
              <a:ext uri="{FF2B5EF4-FFF2-40B4-BE49-F238E27FC236}">
                <a16:creationId xmlns:a16="http://schemas.microsoft.com/office/drawing/2014/main" id="{86D583CB-8934-DDE2-7BA9-CD3C3C438C83}"/>
              </a:ext>
            </a:extLst>
          </p:cNvPr>
          <p:cNvSpPr/>
          <p:nvPr/>
        </p:nvSpPr>
        <p:spPr>
          <a:xfrm>
            <a:off x="710460" y="4459270"/>
            <a:ext cx="761705" cy="740751"/>
          </a:xfrm>
          <a:prstGeom prst="ellipse">
            <a:avLst/>
          </a:prstGeom>
          <a:solidFill>
            <a:srgbClr val="00194C"/>
          </a:solidFill>
          <a:ln w="25400" cap="flat">
            <a:solidFill>
              <a:srgbClr val="014067"/>
            </a:solid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8" tIns="45718" rIns="45718" bIns="45718"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a:ln>
                <a:noFill/>
              </a:ln>
              <a:solidFill>
                <a:srgbClr val="3F3F3F"/>
              </a:solidFill>
              <a:effectLst/>
              <a:uFillTx/>
              <a:latin typeface="+mj-lt"/>
              <a:ea typeface="+mj-ea"/>
              <a:cs typeface="+mj-cs"/>
              <a:sym typeface="Helvetica"/>
            </a:endParaRPr>
          </a:p>
        </p:txBody>
      </p:sp>
      <p:sp>
        <p:nvSpPr>
          <p:cNvPr id="12" name="Pavadinimas 1">
            <a:extLst>
              <a:ext uri="{FF2B5EF4-FFF2-40B4-BE49-F238E27FC236}">
                <a16:creationId xmlns:a16="http://schemas.microsoft.com/office/drawing/2014/main" id="{2EC94C87-A315-D624-9EA0-D82871A8BEA9}"/>
              </a:ext>
            </a:extLst>
          </p:cNvPr>
          <p:cNvSpPr txBox="1">
            <a:spLocks/>
          </p:cNvSpPr>
          <p:nvPr/>
        </p:nvSpPr>
        <p:spPr>
          <a:xfrm>
            <a:off x="815659" y="175796"/>
            <a:ext cx="6712192" cy="904674"/>
          </a:xfrm>
          <a:prstGeom prst="rect">
            <a:avLst/>
          </a:prstGeom>
        </p:spPr>
        <p:txBody>
          <a:bodyPr vert="horz" lIns="91440" tIns="45720" rIns="91440" bIns="45720" rtlCol="0" anchor="ctr">
            <a:normAutofit/>
          </a:bodyPr>
          <a:lstStyle>
            <a:lvl1pPr algn="l" defTabSz="914400" rtl="0" eaLnBrk="1" latinLnBrk="0" hangingPunct="1">
              <a:lnSpc>
                <a:spcPct val="100000"/>
              </a:lnSpc>
              <a:spcBef>
                <a:spcPct val="0"/>
              </a:spcBef>
              <a:buNone/>
              <a:defRPr sz="3500" b="0" i="0" kern="1200">
                <a:solidFill>
                  <a:srgbClr val="302857"/>
                </a:solidFill>
                <a:latin typeface="Verdana" panose="020B0604030504040204" pitchFamily="34" charset="0"/>
                <a:ea typeface="Verdana" panose="020B0604030504040204" pitchFamily="34" charset="0"/>
                <a:cs typeface="Verdana" panose="020B0604030504040204" pitchFamily="34" charset="0"/>
              </a:defRPr>
            </a:lvl1pPr>
          </a:lstStyle>
          <a:p>
            <a:r>
              <a:rPr lang="lt-LT" sz="3200" b="1">
                <a:effectLst>
                  <a:outerShdw blurRad="38100" dist="38100" dir="2700000" algn="tl">
                    <a:srgbClr val="000000">
                      <a:alpha val="43137"/>
                    </a:srgbClr>
                  </a:outerShdw>
                </a:effectLst>
                <a:latin typeface="Verdana"/>
                <a:ea typeface="Verdana"/>
              </a:rPr>
              <a:t>Kiti reikalavimai projektui</a:t>
            </a:r>
          </a:p>
        </p:txBody>
      </p:sp>
      <p:sp>
        <p:nvSpPr>
          <p:cNvPr id="18" name="TextBox 17">
            <a:extLst>
              <a:ext uri="{FF2B5EF4-FFF2-40B4-BE49-F238E27FC236}">
                <a16:creationId xmlns:a16="http://schemas.microsoft.com/office/drawing/2014/main" id="{98412BC5-99AA-85E6-65CA-FCFEFE02A09C}"/>
              </a:ext>
            </a:extLst>
          </p:cNvPr>
          <p:cNvSpPr txBox="1"/>
          <p:nvPr/>
        </p:nvSpPr>
        <p:spPr>
          <a:xfrm>
            <a:off x="1678231" y="2354692"/>
            <a:ext cx="9940618" cy="707886"/>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r>
              <a:rPr lang="lt-LT" sz="2000" dirty="0">
                <a:solidFill>
                  <a:srgbClr val="302857"/>
                </a:solidFill>
                <a:latin typeface="Verdana" panose="020B0604030504040204" pitchFamily="34" charset="0"/>
                <a:ea typeface="Verdana" panose="020B0604030504040204" pitchFamily="34" charset="0"/>
              </a:rPr>
              <a:t>Projektų veiklų </a:t>
            </a:r>
            <a:r>
              <a:rPr lang="lt-LT" sz="2000" b="1" dirty="0">
                <a:solidFill>
                  <a:srgbClr val="302857"/>
                </a:solidFill>
                <a:latin typeface="Verdana" panose="020B0604030504040204" pitchFamily="34" charset="0"/>
                <a:ea typeface="Verdana" panose="020B0604030504040204" pitchFamily="34" charset="0"/>
              </a:rPr>
              <a:t>įgyvendinimo trukmė turi būti ne ilgesnė kaip</a:t>
            </a:r>
            <a:r>
              <a:rPr lang="en-US" sz="2000" b="1" dirty="0">
                <a:solidFill>
                  <a:srgbClr val="302857"/>
                </a:solidFill>
                <a:latin typeface="Verdana" panose="020B0604030504040204" pitchFamily="34" charset="0"/>
                <a:ea typeface="Verdana" panose="020B0604030504040204" pitchFamily="34" charset="0"/>
              </a:rPr>
              <a:t> </a:t>
            </a:r>
            <a:r>
              <a:rPr lang="lt-LT" sz="2000" b="1" dirty="0">
                <a:solidFill>
                  <a:srgbClr val="302857"/>
                </a:solidFill>
                <a:latin typeface="Verdana" panose="020B0604030504040204" pitchFamily="34" charset="0"/>
                <a:ea typeface="Verdana" panose="020B0604030504040204" pitchFamily="34" charset="0"/>
              </a:rPr>
              <a:t>36 mėnesi</a:t>
            </a:r>
            <a:r>
              <a:rPr lang="en-US" sz="2000" b="1" dirty="0">
                <a:solidFill>
                  <a:srgbClr val="302857"/>
                </a:solidFill>
                <a:latin typeface="Verdana" panose="020B0604030504040204" pitchFamily="34" charset="0"/>
                <a:ea typeface="Verdana" panose="020B0604030504040204" pitchFamily="34" charset="0"/>
              </a:rPr>
              <a:t>ai</a:t>
            </a:r>
            <a:r>
              <a:rPr lang="lt-LT" sz="2000" dirty="0">
                <a:solidFill>
                  <a:srgbClr val="302857"/>
                </a:solidFill>
                <a:latin typeface="Verdana" panose="020B0604030504040204" pitchFamily="34" charset="0"/>
                <a:ea typeface="Verdana" panose="020B0604030504040204" pitchFamily="34" charset="0"/>
              </a:rPr>
              <a:t> nuo projekto sutarties pasirašymo dienos</a:t>
            </a:r>
          </a:p>
        </p:txBody>
      </p:sp>
      <p:sp>
        <p:nvSpPr>
          <p:cNvPr id="23" name="Ovalas 22">
            <a:extLst>
              <a:ext uri="{FF2B5EF4-FFF2-40B4-BE49-F238E27FC236}">
                <a16:creationId xmlns:a16="http://schemas.microsoft.com/office/drawing/2014/main" id="{CEE0C506-4377-982B-15AD-20785EF97BE6}"/>
              </a:ext>
            </a:extLst>
          </p:cNvPr>
          <p:cNvSpPr/>
          <p:nvPr/>
        </p:nvSpPr>
        <p:spPr>
          <a:xfrm>
            <a:off x="702779" y="1289471"/>
            <a:ext cx="761705" cy="740751"/>
          </a:xfrm>
          <a:prstGeom prst="ellipse">
            <a:avLst/>
          </a:prstGeom>
          <a:solidFill>
            <a:srgbClr val="00194C"/>
          </a:solidFill>
          <a:ln w="25400" cap="flat">
            <a:solidFill>
              <a:srgbClr val="014067"/>
            </a:solid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8" tIns="45718" rIns="45718" bIns="45718"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a:ln>
                <a:noFill/>
              </a:ln>
              <a:solidFill>
                <a:srgbClr val="3F3F3F"/>
              </a:solidFill>
              <a:effectLst/>
              <a:uFillTx/>
              <a:latin typeface="+mj-lt"/>
              <a:ea typeface="+mj-ea"/>
              <a:cs typeface="+mj-cs"/>
              <a:sym typeface="Helvetica"/>
            </a:endParaRPr>
          </a:p>
        </p:txBody>
      </p:sp>
      <p:pic>
        <p:nvPicPr>
          <p:cNvPr id="25" name="Grafinis elementas 24" descr="Daily calendar outline">
            <a:extLst>
              <a:ext uri="{FF2B5EF4-FFF2-40B4-BE49-F238E27FC236}">
                <a16:creationId xmlns:a16="http://schemas.microsoft.com/office/drawing/2014/main" id="{9C6C9E8E-714B-7335-8297-47676349B43D}"/>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rcRect/>
          <a:stretch/>
        </p:blipFill>
        <p:spPr>
          <a:xfrm>
            <a:off x="809263" y="1361299"/>
            <a:ext cx="557705" cy="557705"/>
          </a:xfrm>
          <a:prstGeom prst="rect">
            <a:avLst/>
          </a:prstGeom>
        </p:spPr>
      </p:pic>
      <p:sp>
        <p:nvSpPr>
          <p:cNvPr id="6" name="TextBox 5">
            <a:extLst>
              <a:ext uri="{FF2B5EF4-FFF2-40B4-BE49-F238E27FC236}">
                <a16:creationId xmlns:a16="http://schemas.microsoft.com/office/drawing/2014/main" id="{F2408066-17AC-6DC6-E6DA-D9FA39581FB9}"/>
              </a:ext>
            </a:extLst>
          </p:cNvPr>
          <p:cNvSpPr txBox="1"/>
          <p:nvPr/>
        </p:nvSpPr>
        <p:spPr>
          <a:xfrm>
            <a:off x="1670307" y="1223264"/>
            <a:ext cx="9940618" cy="707886"/>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r>
              <a:rPr lang="lt-LT" sz="2000" dirty="0" err="1">
                <a:solidFill>
                  <a:srgbClr val="302857"/>
                </a:solidFill>
                <a:latin typeface="Verdana" panose="020B0604030504040204" pitchFamily="34" charset="0"/>
                <a:ea typeface="Verdana" panose="020B0604030504040204" pitchFamily="34" charset="0"/>
              </a:rPr>
              <a:t>Projekt</a:t>
            </a:r>
            <a:r>
              <a:rPr lang="en-US" sz="2000" dirty="0">
                <a:solidFill>
                  <a:srgbClr val="302857"/>
                </a:solidFill>
                <a:latin typeface="Verdana" panose="020B0604030504040204" pitchFamily="34" charset="0"/>
                <a:ea typeface="Verdana" panose="020B0604030504040204" pitchFamily="34" charset="0"/>
              </a:rPr>
              <a:t>o</a:t>
            </a:r>
            <a:r>
              <a:rPr lang="lt-LT" sz="2000" dirty="0">
                <a:solidFill>
                  <a:srgbClr val="302857"/>
                </a:solidFill>
                <a:latin typeface="Verdana" panose="020B0604030504040204" pitchFamily="34" charset="0"/>
                <a:ea typeface="Verdana" panose="020B0604030504040204" pitchFamily="34" charset="0"/>
              </a:rPr>
              <a:t> </a:t>
            </a:r>
            <a:r>
              <a:rPr lang="lt-LT" sz="2000" dirty="0" err="1">
                <a:solidFill>
                  <a:srgbClr val="302857"/>
                </a:solidFill>
                <a:latin typeface="Verdana" panose="020B0604030504040204" pitchFamily="34" charset="0"/>
                <a:ea typeface="Verdana" panose="020B0604030504040204" pitchFamily="34" charset="0"/>
              </a:rPr>
              <a:t>veikl</a:t>
            </a:r>
            <a:r>
              <a:rPr lang="en-US" sz="2000" dirty="0" err="1">
                <a:solidFill>
                  <a:srgbClr val="302857"/>
                </a:solidFill>
                <a:latin typeface="Verdana" panose="020B0604030504040204" pitchFamily="34" charset="0"/>
                <a:ea typeface="Verdana" panose="020B0604030504040204" pitchFamily="34" charset="0"/>
              </a:rPr>
              <a:t>os</a:t>
            </a:r>
            <a:r>
              <a:rPr lang="lt-LT" sz="2000" dirty="0">
                <a:solidFill>
                  <a:srgbClr val="302857"/>
                </a:solidFill>
                <a:latin typeface="Verdana" panose="020B0604030504040204" pitchFamily="34" charset="0"/>
                <a:ea typeface="Verdana" panose="020B0604030504040204" pitchFamily="34" charset="0"/>
              </a:rPr>
              <a:t> turi atitikti </a:t>
            </a:r>
            <a:r>
              <a:rPr lang="lt-LT" sz="2000" b="1" dirty="0">
                <a:solidFill>
                  <a:srgbClr val="302857"/>
                </a:solidFill>
                <a:latin typeface="Verdana" panose="020B0604030504040204" pitchFamily="34" charset="0"/>
                <a:ea typeface="Verdana" panose="020B0604030504040204" pitchFamily="34" charset="0"/>
              </a:rPr>
              <a:t>sumaniosios specializacijos nuostatas ir Koncepcijos* </a:t>
            </a:r>
            <a:r>
              <a:rPr lang="lt-LT" sz="2000" dirty="0">
                <a:solidFill>
                  <a:srgbClr val="302857"/>
                </a:solidFill>
                <a:latin typeface="Verdana" panose="020B0604030504040204" pitchFamily="34" charset="0"/>
                <a:ea typeface="Verdana" panose="020B0604030504040204" pitchFamily="34" charset="0"/>
              </a:rPr>
              <a:t>prioriteto įgyvendinimo tematiką</a:t>
            </a:r>
          </a:p>
        </p:txBody>
      </p:sp>
      <p:sp>
        <p:nvSpPr>
          <p:cNvPr id="8" name="Suapvalintas stačiakampis 4">
            <a:extLst>
              <a:ext uri="{FF2B5EF4-FFF2-40B4-BE49-F238E27FC236}">
                <a16:creationId xmlns:a16="http://schemas.microsoft.com/office/drawing/2014/main" id="{06D3E97E-3899-F910-C29F-56E1709C63F6}"/>
              </a:ext>
            </a:extLst>
          </p:cNvPr>
          <p:cNvSpPr/>
          <p:nvPr/>
        </p:nvSpPr>
        <p:spPr>
          <a:xfrm>
            <a:off x="1627706" y="2392324"/>
            <a:ext cx="10022293" cy="725989"/>
          </a:xfrm>
          <a:prstGeom prst="roundRect">
            <a:avLst/>
          </a:prstGeom>
          <a:noFill/>
          <a:ln w="28575">
            <a:solidFill>
              <a:srgbClr val="EEE73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lt-LT"/>
          </a:p>
        </p:txBody>
      </p:sp>
      <p:sp>
        <p:nvSpPr>
          <p:cNvPr id="10" name="Suapvalintas stačiakampis 4">
            <a:extLst>
              <a:ext uri="{FF2B5EF4-FFF2-40B4-BE49-F238E27FC236}">
                <a16:creationId xmlns:a16="http://schemas.microsoft.com/office/drawing/2014/main" id="{2B4410CB-BF1F-1C75-5867-BE100F5AA4A3}"/>
              </a:ext>
            </a:extLst>
          </p:cNvPr>
          <p:cNvSpPr/>
          <p:nvPr/>
        </p:nvSpPr>
        <p:spPr>
          <a:xfrm>
            <a:off x="1614153" y="1266716"/>
            <a:ext cx="10022293" cy="725989"/>
          </a:xfrm>
          <a:prstGeom prst="roundRect">
            <a:avLst/>
          </a:prstGeom>
          <a:noFill/>
          <a:ln w="28575">
            <a:solidFill>
              <a:srgbClr val="EEE73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lt-LT"/>
          </a:p>
        </p:txBody>
      </p:sp>
      <p:sp>
        <p:nvSpPr>
          <p:cNvPr id="11" name="Suapvalintas stačiakampis 4">
            <a:extLst>
              <a:ext uri="{FF2B5EF4-FFF2-40B4-BE49-F238E27FC236}">
                <a16:creationId xmlns:a16="http://schemas.microsoft.com/office/drawing/2014/main" id="{22C7DFE8-F2D9-9119-641B-67B43B2F2E92}"/>
              </a:ext>
            </a:extLst>
          </p:cNvPr>
          <p:cNvSpPr/>
          <p:nvPr/>
        </p:nvSpPr>
        <p:spPr>
          <a:xfrm>
            <a:off x="1637394" y="3515700"/>
            <a:ext cx="10022293" cy="725989"/>
          </a:xfrm>
          <a:prstGeom prst="roundRect">
            <a:avLst/>
          </a:prstGeom>
          <a:noFill/>
          <a:ln w="28575">
            <a:solidFill>
              <a:srgbClr val="EEE73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lt-LT"/>
          </a:p>
        </p:txBody>
      </p:sp>
      <p:sp>
        <p:nvSpPr>
          <p:cNvPr id="13" name="Suapvalintas stačiakampis 4">
            <a:extLst>
              <a:ext uri="{FF2B5EF4-FFF2-40B4-BE49-F238E27FC236}">
                <a16:creationId xmlns:a16="http://schemas.microsoft.com/office/drawing/2014/main" id="{3937C6E4-3E20-0430-8D2B-9E0E2420AC23}"/>
              </a:ext>
            </a:extLst>
          </p:cNvPr>
          <p:cNvSpPr/>
          <p:nvPr/>
        </p:nvSpPr>
        <p:spPr>
          <a:xfrm>
            <a:off x="1614152" y="4556852"/>
            <a:ext cx="10022293" cy="725989"/>
          </a:xfrm>
          <a:prstGeom prst="roundRect">
            <a:avLst/>
          </a:prstGeom>
          <a:noFill/>
          <a:ln w="28575">
            <a:solidFill>
              <a:srgbClr val="EEE73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lt-LT"/>
          </a:p>
        </p:txBody>
      </p:sp>
      <p:pic>
        <p:nvPicPr>
          <p:cNvPr id="5" name="Grafinis elementas 4" descr="Map with pin outline">
            <a:extLst>
              <a:ext uri="{FF2B5EF4-FFF2-40B4-BE49-F238E27FC236}">
                <a16:creationId xmlns:a16="http://schemas.microsoft.com/office/drawing/2014/main" id="{CFE86901-DCF4-6478-9FC1-564B6CD6B94D}"/>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815659" y="4495738"/>
            <a:ext cx="594932" cy="594932"/>
          </a:xfrm>
          <a:prstGeom prst="rect">
            <a:avLst/>
          </a:prstGeom>
        </p:spPr>
      </p:pic>
      <p:sp>
        <p:nvSpPr>
          <p:cNvPr id="32" name="Ovalas 31">
            <a:extLst>
              <a:ext uri="{FF2B5EF4-FFF2-40B4-BE49-F238E27FC236}">
                <a16:creationId xmlns:a16="http://schemas.microsoft.com/office/drawing/2014/main" id="{FDE888A7-F1AF-4C04-875F-23CD5D67189F}"/>
              </a:ext>
            </a:extLst>
          </p:cNvPr>
          <p:cNvSpPr/>
          <p:nvPr/>
        </p:nvSpPr>
        <p:spPr>
          <a:xfrm>
            <a:off x="710167" y="2351284"/>
            <a:ext cx="761705" cy="740751"/>
          </a:xfrm>
          <a:prstGeom prst="ellipse">
            <a:avLst/>
          </a:prstGeom>
          <a:solidFill>
            <a:srgbClr val="00194C"/>
          </a:solidFill>
          <a:ln w="25400" cap="flat">
            <a:solidFill>
              <a:srgbClr val="014067"/>
            </a:solid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8" tIns="45718" rIns="45718" bIns="45718"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a:ln>
                <a:noFill/>
              </a:ln>
              <a:solidFill>
                <a:srgbClr val="3F3F3F"/>
              </a:solidFill>
              <a:effectLst/>
              <a:uFillTx/>
              <a:latin typeface="+mj-lt"/>
              <a:ea typeface="+mj-ea"/>
              <a:cs typeface="+mj-cs"/>
              <a:sym typeface="Helvetica"/>
            </a:endParaRPr>
          </a:p>
        </p:txBody>
      </p:sp>
      <p:pic>
        <p:nvPicPr>
          <p:cNvPr id="24" name="Grafinis elementas 23" descr="Hourglass 60% outline">
            <a:extLst>
              <a:ext uri="{FF2B5EF4-FFF2-40B4-BE49-F238E27FC236}">
                <a16:creationId xmlns:a16="http://schemas.microsoft.com/office/drawing/2014/main" id="{010BFF75-0C99-2A21-9A75-5FDFE2BEFE14}"/>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rcRect/>
          <a:stretch/>
        </p:blipFill>
        <p:spPr>
          <a:xfrm>
            <a:off x="815659" y="2432356"/>
            <a:ext cx="551309" cy="551309"/>
          </a:xfrm>
          <a:prstGeom prst="rect">
            <a:avLst/>
          </a:prstGeom>
        </p:spPr>
      </p:pic>
      <p:sp>
        <p:nvSpPr>
          <p:cNvPr id="39" name="TextBox 38">
            <a:extLst>
              <a:ext uri="{FF2B5EF4-FFF2-40B4-BE49-F238E27FC236}">
                <a16:creationId xmlns:a16="http://schemas.microsoft.com/office/drawing/2014/main" id="{AC257CDC-2799-F4E2-74CE-CAF4918B2FDE}"/>
              </a:ext>
            </a:extLst>
          </p:cNvPr>
          <p:cNvSpPr txBox="1"/>
          <p:nvPr/>
        </p:nvSpPr>
        <p:spPr>
          <a:xfrm>
            <a:off x="1637394" y="3388721"/>
            <a:ext cx="9949107" cy="892552"/>
          </a:xfrm>
          <a:prstGeom prst="rect">
            <a:avLst/>
          </a:prstGeom>
          <a:noFill/>
          <a:ln>
            <a:noFill/>
          </a:ln>
        </p:spPr>
        <p:txBody>
          <a:bodyPr wrap="square">
            <a:spAutoFit/>
          </a:bodyPr>
          <a:lstStyle/>
          <a:p>
            <a:r>
              <a:rPr lang="en-US" sz="3200" b="1" dirty="0">
                <a:solidFill>
                  <a:srgbClr val="FF0000"/>
                </a:solidFill>
                <a:latin typeface="Verdana" panose="020B0604030504040204" pitchFamily="34" charset="0"/>
                <a:ea typeface="Verdana" panose="020B0604030504040204" pitchFamily="34" charset="0"/>
              </a:rPr>
              <a:t>!</a:t>
            </a:r>
            <a:r>
              <a:rPr lang="en-US" sz="2000" b="1" dirty="0">
                <a:solidFill>
                  <a:srgbClr val="FF0000"/>
                </a:solidFill>
                <a:latin typeface="Verdana" panose="020B0604030504040204" pitchFamily="34" charset="0"/>
                <a:ea typeface="Verdana" panose="020B0604030504040204" pitchFamily="34" charset="0"/>
              </a:rPr>
              <a:t> </a:t>
            </a:r>
            <a:r>
              <a:rPr lang="lt-LT" sz="2000" dirty="0">
                <a:solidFill>
                  <a:srgbClr val="302857"/>
                </a:solidFill>
                <a:latin typeface="Verdana" panose="020B0604030504040204" pitchFamily="34" charset="0"/>
                <a:ea typeface="Verdana" panose="020B0604030504040204" pitchFamily="34" charset="0"/>
              </a:rPr>
              <a:t>Projekto </a:t>
            </a:r>
            <a:r>
              <a:rPr lang="lt-LT" sz="2000" b="1" dirty="0">
                <a:solidFill>
                  <a:srgbClr val="302857"/>
                </a:solidFill>
                <a:latin typeface="Verdana" panose="020B0604030504040204" pitchFamily="34" charset="0"/>
                <a:ea typeface="Verdana" panose="020B0604030504040204" pitchFamily="34" charset="0"/>
              </a:rPr>
              <a:t>parengtumo</a:t>
            </a:r>
            <a:r>
              <a:rPr lang="lt-LT" sz="2000" dirty="0">
                <a:solidFill>
                  <a:srgbClr val="302857"/>
                </a:solidFill>
                <a:latin typeface="Verdana" panose="020B0604030504040204" pitchFamily="34" charset="0"/>
                <a:ea typeface="Verdana" panose="020B0604030504040204" pitchFamily="34" charset="0"/>
              </a:rPr>
              <a:t> </a:t>
            </a:r>
            <a:r>
              <a:rPr lang="lt-LT" sz="2000" b="1" dirty="0">
                <a:solidFill>
                  <a:srgbClr val="302857"/>
                </a:solidFill>
                <a:latin typeface="Verdana" panose="020B0604030504040204" pitchFamily="34" charset="0"/>
                <a:ea typeface="Verdana" panose="020B0604030504040204" pitchFamily="34" charset="0"/>
              </a:rPr>
              <a:t>reikalavimas</a:t>
            </a:r>
            <a:r>
              <a:rPr lang="lt-LT" sz="2000" dirty="0">
                <a:solidFill>
                  <a:srgbClr val="302857"/>
                </a:solidFill>
                <a:latin typeface="Verdana" panose="020B0604030504040204" pitchFamily="34" charset="0"/>
                <a:ea typeface="Verdana" panose="020B0604030504040204" pitchFamily="34" charset="0"/>
              </a:rPr>
              <a:t> </a:t>
            </a:r>
            <a:r>
              <a:rPr lang="lt-LT" sz="2000" dirty="0">
                <a:solidFill>
                  <a:srgbClr val="302957"/>
                </a:solidFill>
                <a:latin typeface="Verdana" panose="020B0604030504040204" pitchFamily="34" charset="0"/>
                <a:ea typeface="Verdana" panose="020B0604030504040204" pitchFamily="34" charset="0"/>
              </a:rPr>
              <a:t>- </a:t>
            </a:r>
            <a:r>
              <a:rPr lang="lt-LT" sz="2000" dirty="0">
                <a:solidFill>
                  <a:srgbClr val="302957"/>
                </a:solidFill>
                <a:effectLst/>
                <a:latin typeface="Verdana" panose="020B0604030504040204" pitchFamily="34" charset="0"/>
                <a:ea typeface="Verdana" panose="020B0604030504040204" pitchFamily="34" charset="0"/>
              </a:rPr>
              <a:t>užpildytas PFSA 3 priedas ir, jei projektas įgyvendinamas su partneriu, - jungtinės veiklos sutartis</a:t>
            </a:r>
            <a:endParaRPr lang="en-US" sz="2000" b="1" dirty="0">
              <a:solidFill>
                <a:srgbClr val="302957"/>
              </a:solidFill>
              <a:latin typeface="Verdana" panose="020B0604030504040204" pitchFamily="34" charset="0"/>
              <a:ea typeface="Verdana" panose="020B0604030504040204" pitchFamily="34" charset="0"/>
            </a:endParaRPr>
          </a:p>
        </p:txBody>
      </p:sp>
      <p:pic>
        <p:nvPicPr>
          <p:cNvPr id="41" name="Grafinis elementas 40" descr="Closed book outline">
            <a:extLst>
              <a:ext uri="{FF2B5EF4-FFF2-40B4-BE49-F238E27FC236}">
                <a16:creationId xmlns:a16="http://schemas.microsoft.com/office/drawing/2014/main" id="{EDDC2F7B-791E-C2BA-7976-C6F277AB1C27}"/>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819841" y="5649098"/>
            <a:ext cx="523908" cy="523908"/>
          </a:xfrm>
          <a:prstGeom prst="rect">
            <a:avLst/>
          </a:prstGeom>
        </p:spPr>
      </p:pic>
      <p:sp>
        <p:nvSpPr>
          <p:cNvPr id="2" name="Ovalas 1">
            <a:extLst>
              <a:ext uri="{FF2B5EF4-FFF2-40B4-BE49-F238E27FC236}">
                <a16:creationId xmlns:a16="http://schemas.microsoft.com/office/drawing/2014/main" id="{8BE1C3FF-91A2-81F4-47CE-1985BB98AAD7}"/>
              </a:ext>
            </a:extLst>
          </p:cNvPr>
          <p:cNvSpPr/>
          <p:nvPr/>
        </p:nvSpPr>
        <p:spPr>
          <a:xfrm>
            <a:off x="700943" y="3400096"/>
            <a:ext cx="761705" cy="740751"/>
          </a:xfrm>
          <a:prstGeom prst="ellipse">
            <a:avLst/>
          </a:prstGeom>
          <a:solidFill>
            <a:srgbClr val="00194C"/>
          </a:solidFill>
          <a:ln w="25400" cap="flat">
            <a:solidFill>
              <a:srgbClr val="014067"/>
            </a:solid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8" tIns="45718" rIns="45718" bIns="45718"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a:ln>
                <a:noFill/>
              </a:ln>
              <a:solidFill>
                <a:srgbClr val="3F3F3F"/>
              </a:solidFill>
              <a:effectLst/>
              <a:uFillTx/>
              <a:latin typeface="+mj-lt"/>
              <a:ea typeface="+mj-ea"/>
              <a:cs typeface="+mj-cs"/>
              <a:sym typeface="Helvetica"/>
            </a:endParaRPr>
          </a:p>
        </p:txBody>
      </p:sp>
      <p:pic>
        <p:nvPicPr>
          <p:cNvPr id="21" name="Grafinis elementas 20" descr="Stopwatch 75% outline">
            <a:extLst>
              <a:ext uri="{FF2B5EF4-FFF2-40B4-BE49-F238E27FC236}">
                <a16:creationId xmlns:a16="http://schemas.microsoft.com/office/drawing/2014/main" id="{7808BAA4-C416-4435-3F8B-A9F186B0BA0B}"/>
              </a:ext>
            </a:extLst>
          </p:cNvPr>
          <p:cNvPicPr>
            <a:picLocks noChangeAspect="1"/>
          </p:cNvPicPr>
          <p:nvPr/>
        </p:nvPicPr>
        <p:blipFill>
          <a:blip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rcRect/>
          <a:stretch/>
        </p:blipFill>
        <p:spPr>
          <a:xfrm>
            <a:off x="751047" y="3421574"/>
            <a:ext cx="643351" cy="643351"/>
          </a:xfrm>
          <a:prstGeom prst="rect">
            <a:avLst/>
          </a:prstGeom>
        </p:spPr>
      </p:pic>
      <p:sp>
        <p:nvSpPr>
          <p:cNvPr id="3" name="TextBox 2">
            <a:extLst>
              <a:ext uri="{FF2B5EF4-FFF2-40B4-BE49-F238E27FC236}">
                <a16:creationId xmlns:a16="http://schemas.microsoft.com/office/drawing/2014/main" id="{4CBEB286-AD45-507C-ED3D-0D14D8EE4967}"/>
              </a:ext>
            </a:extLst>
          </p:cNvPr>
          <p:cNvSpPr txBox="1"/>
          <p:nvPr/>
        </p:nvSpPr>
        <p:spPr>
          <a:xfrm>
            <a:off x="710167" y="6019117"/>
            <a:ext cx="11369779" cy="307777"/>
          </a:xfrm>
          <a:prstGeom prst="rect">
            <a:avLst/>
          </a:prstGeom>
          <a:noFill/>
        </p:spPr>
        <p:txBody>
          <a:bodyPr wrap="square" rtlCol="0">
            <a:spAutoFit/>
          </a:bodyPr>
          <a:lstStyle/>
          <a:p>
            <a:r>
              <a:rPr lang="lt-LT" sz="1400" dirty="0">
                <a:latin typeface="Verdana" panose="020B0604030504040204" pitchFamily="34" charset="0"/>
                <a:ea typeface="Verdana" panose="020B0604030504040204" pitchFamily="34" charset="0"/>
              </a:rPr>
              <a:t>* </a:t>
            </a:r>
            <a:r>
              <a:rPr lang="lt-LT" sz="1400" dirty="0">
                <a:effectLst/>
                <a:latin typeface="Verdana" panose="020B0604030504040204" pitchFamily="34" charset="0"/>
                <a:ea typeface="Verdana" panose="020B0604030504040204" pitchFamily="34" charset="0"/>
              </a:rPr>
              <a:t>Mokslinių tyrimų ir eksperimentinės plėtros ir inovacijų (sumaniosios specializacijos) koncepcija </a:t>
            </a:r>
            <a:r>
              <a:rPr lang="lt-LT" sz="1400" dirty="0">
                <a:solidFill>
                  <a:srgbClr val="302957"/>
                </a:solidFill>
                <a:effectLst/>
                <a:latin typeface="Verdana" panose="020B0604030504040204" pitchFamily="34" charset="0"/>
                <a:ea typeface="Verdana" panose="020B0604030504040204" pitchFamily="34" charset="0"/>
              </a:rPr>
              <a:t>(</a:t>
            </a:r>
            <a:r>
              <a:rPr lang="lt-LT" sz="1400" dirty="0">
                <a:solidFill>
                  <a:srgbClr val="302957"/>
                </a:solidFill>
                <a:effectLst/>
                <a:latin typeface="Verdana" panose="020B0604030504040204" pitchFamily="34" charset="0"/>
                <a:ea typeface="Verdana" panose="020B0604030504040204" pitchFamily="34" charset="0"/>
                <a:hlinkClick r:id="rId13">
                  <a:extLst>
                    <a:ext uri="{A12FA001-AC4F-418D-AE19-62706E023703}">
                      <ahyp:hlinkClr xmlns:ahyp="http://schemas.microsoft.com/office/drawing/2018/hyperlinkcolor" val="tx"/>
                    </a:ext>
                  </a:extLst>
                </a:hlinkClick>
              </a:rPr>
              <a:t>nuoroda</a:t>
            </a:r>
            <a:r>
              <a:rPr lang="lt-LT" sz="1400" dirty="0">
                <a:solidFill>
                  <a:srgbClr val="302957"/>
                </a:solidFill>
                <a:effectLst/>
                <a:latin typeface="Verdana" panose="020B0604030504040204" pitchFamily="34" charset="0"/>
                <a:ea typeface="Verdana" panose="020B0604030504040204" pitchFamily="34" charset="0"/>
              </a:rPr>
              <a:t>)</a:t>
            </a:r>
            <a:endParaRPr lang="lt-LT" sz="1400" dirty="0">
              <a:latin typeface="Verdana" panose="020B0604030504040204" pitchFamily="34" charset="0"/>
              <a:ea typeface="Verdana" panose="020B0604030504040204" pitchFamily="34" charset="0"/>
            </a:endParaRPr>
          </a:p>
        </p:txBody>
      </p:sp>
      <p:sp>
        <p:nvSpPr>
          <p:cNvPr id="19" name="TextBox 18">
            <a:extLst>
              <a:ext uri="{FF2B5EF4-FFF2-40B4-BE49-F238E27FC236}">
                <a16:creationId xmlns:a16="http://schemas.microsoft.com/office/drawing/2014/main" id="{8599A8FB-2DEE-A89E-69E6-28839173E023}"/>
              </a:ext>
            </a:extLst>
          </p:cNvPr>
          <p:cNvSpPr txBox="1"/>
          <p:nvPr/>
        </p:nvSpPr>
        <p:spPr>
          <a:xfrm>
            <a:off x="1678231" y="4594547"/>
            <a:ext cx="9698110" cy="707886"/>
          </a:xfrm>
          <a:prstGeom prst="rect">
            <a:avLst/>
          </a:prstGeom>
          <a:noFill/>
        </p:spPr>
        <p:txBody>
          <a:bodyPr wrap="square">
            <a:spAutoFit/>
          </a:bodyPr>
          <a:lstStyle/>
          <a:p>
            <a:r>
              <a:rPr lang="lt-LT" sz="2000" dirty="0">
                <a:solidFill>
                  <a:srgbClr val="302957"/>
                </a:solidFill>
                <a:effectLst/>
                <a:latin typeface="Verdana" panose="020B0604030504040204" pitchFamily="34" charset="0"/>
                <a:ea typeface="Verdana" panose="020B0604030504040204" pitchFamily="34" charset="0"/>
              </a:rPr>
              <a:t>Projekto veiklos turi būti pradėtos įgyvendinti </a:t>
            </a:r>
            <a:r>
              <a:rPr lang="lt-LT" sz="2000" b="1" dirty="0">
                <a:solidFill>
                  <a:srgbClr val="302957"/>
                </a:solidFill>
                <a:effectLst/>
                <a:latin typeface="Verdana" panose="020B0604030504040204" pitchFamily="34" charset="0"/>
                <a:ea typeface="Verdana" panose="020B0604030504040204" pitchFamily="34" charset="0"/>
              </a:rPr>
              <a:t>ne vėliau kaip per 3 mėnesius</a:t>
            </a:r>
            <a:r>
              <a:rPr lang="lt-LT" sz="2000" dirty="0">
                <a:solidFill>
                  <a:srgbClr val="302957"/>
                </a:solidFill>
                <a:effectLst/>
                <a:latin typeface="Verdana" panose="020B0604030504040204" pitchFamily="34" charset="0"/>
                <a:ea typeface="Verdana" panose="020B0604030504040204" pitchFamily="34" charset="0"/>
              </a:rPr>
              <a:t> nuo projekto sutarties pasirašymo </a:t>
            </a:r>
            <a:endParaRPr lang="lt-LT" sz="2000" dirty="0">
              <a:solidFill>
                <a:srgbClr val="302957"/>
              </a:solidFill>
              <a:latin typeface="Verdana" panose="020B0604030504040204" pitchFamily="34" charset="0"/>
              <a:ea typeface="Verdana" panose="020B0604030504040204" pitchFamily="34" charset="0"/>
            </a:endParaRPr>
          </a:p>
        </p:txBody>
      </p:sp>
    </p:spTree>
    <p:extLst>
      <p:ext uri="{BB962C8B-B14F-4D97-AF65-F5344CB8AC3E}">
        <p14:creationId xmlns:p14="http://schemas.microsoft.com/office/powerpoint/2010/main" val="139052256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 name="Stačiakampis 46">
            <a:extLst>
              <a:ext uri="{FF2B5EF4-FFF2-40B4-BE49-F238E27FC236}">
                <a16:creationId xmlns:a16="http://schemas.microsoft.com/office/drawing/2014/main" id="{9C3597B4-DFBE-D71C-B96B-473C999D6F75}"/>
              </a:ext>
            </a:extLst>
          </p:cNvPr>
          <p:cNvSpPr/>
          <p:nvPr/>
        </p:nvSpPr>
        <p:spPr>
          <a:xfrm>
            <a:off x="278471" y="1546039"/>
            <a:ext cx="3528000" cy="5112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t-LT" b="1" dirty="0">
                <a:solidFill>
                  <a:srgbClr val="302957"/>
                </a:solidFill>
                <a:latin typeface="Verdana" panose="020B0604030504040204" pitchFamily="34" charset="0"/>
                <a:ea typeface="Verdana" panose="020B0604030504040204" pitchFamily="34" charset="0"/>
              </a:rPr>
              <a:t>Sveikatos technologijos</a:t>
            </a:r>
            <a:br>
              <a:rPr lang="lt-LT" b="1" dirty="0">
                <a:solidFill>
                  <a:srgbClr val="302957"/>
                </a:solidFill>
                <a:latin typeface="Verdana" panose="020B0604030504040204" pitchFamily="34" charset="0"/>
                <a:ea typeface="Verdana" panose="020B0604030504040204" pitchFamily="34" charset="0"/>
              </a:rPr>
            </a:br>
            <a:r>
              <a:rPr lang="lt-LT" b="1" dirty="0">
                <a:solidFill>
                  <a:srgbClr val="302957"/>
                </a:solidFill>
                <a:latin typeface="Verdana" panose="020B0604030504040204" pitchFamily="34" charset="0"/>
                <a:ea typeface="Verdana" panose="020B0604030504040204" pitchFamily="34" charset="0"/>
              </a:rPr>
              <a:t> ir biotechnologijos</a:t>
            </a:r>
          </a:p>
          <a:p>
            <a:endParaRPr lang="lt-LT" sz="1600" dirty="0">
              <a:solidFill>
                <a:srgbClr val="302957"/>
              </a:solidFill>
              <a:latin typeface="Verdana" panose="020B0604030504040204" pitchFamily="34" charset="0"/>
              <a:ea typeface="Verdana" panose="020B0604030504040204" pitchFamily="34" charset="0"/>
            </a:endParaRPr>
          </a:p>
          <a:p>
            <a:r>
              <a:rPr lang="lt-LT" sz="1600" b="1" dirty="0">
                <a:solidFill>
                  <a:srgbClr val="302957"/>
                </a:solidFill>
                <a:latin typeface="Verdana" panose="020B0604030504040204" pitchFamily="34" charset="0"/>
                <a:ea typeface="Verdana" panose="020B0604030504040204" pitchFamily="34" charset="0"/>
              </a:rPr>
              <a:t>TEMATIKOS</a:t>
            </a:r>
          </a:p>
          <a:p>
            <a:endParaRPr lang="lt-LT" sz="600" dirty="0">
              <a:solidFill>
                <a:srgbClr val="302957"/>
              </a:solidFill>
              <a:latin typeface="Verdana" panose="020B0604030504040204" pitchFamily="34" charset="0"/>
              <a:ea typeface="Verdana" panose="020B0604030504040204" pitchFamily="34" charset="0"/>
            </a:endParaRPr>
          </a:p>
          <a:p>
            <a:pPr marL="265113" marR="0" indent="-265113">
              <a:spcBef>
                <a:spcPts val="0"/>
              </a:spcBef>
              <a:spcAft>
                <a:spcPts val="0"/>
              </a:spcAft>
              <a:buAutoNum type="arabicPeriod"/>
            </a:pPr>
            <a:r>
              <a:rPr lang="lt-LT" sz="1600" b="0" i="0" dirty="0">
                <a:solidFill>
                  <a:srgbClr val="302957"/>
                </a:solidFill>
                <a:effectLst/>
                <a:latin typeface="Verdana" panose="020B0604030504040204" pitchFamily="34" charset="0"/>
                <a:ea typeface="Verdana" panose="020B0604030504040204" pitchFamily="34" charset="0"/>
              </a:rPr>
              <a:t>Molekulinės technologijos medicinai ir </a:t>
            </a:r>
            <a:r>
              <a:rPr lang="lt-LT" sz="1600" b="0" i="0" dirty="0" err="1">
                <a:solidFill>
                  <a:srgbClr val="302957"/>
                </a:solidFill>
                <a:effectLst/>
                <a:latin typeface="Verdana" panose="020B0604030504040204" pitchFamily="34" charset="0"/>
                <a:ea typeface="Verdana" panose="020B0604030504040204" pitchFamily="34" charset="0"/>
              </a:rPr>
              <a:t>biofarmacijai</a:t>
            </a:r>
            <a:r>
              <a:rPr lang="lt-LT" sz="1600" b="0" i="0" dirty="0">
                <a:solidFill>
                  <a:srgbClr val="302957"/>
                </a:solidFill>
                <a:effectLst/>
                <a:latin typeface="Verdana" panose="020B0604030504040204" pitchFamily="34" charset="0"/>
                <a:ea typeface="Verdana" panose="020B0604030504040204" pitchFamily="34" charset="0"/>
              </a:rPr>
              <a:t>.</a:t>
            </a:r>
          </a:p>
          <a:p>
            <a:endParaRPr lang="lt-LT" sz="800" dirty="0">
              <a:solidFill>
                <a:srgbClr val="302957"/>
              </a:solidFill>
              <a:latin typeface="Verdana" panose="020B0604030504040204" pitchFamily="34" charset="0"/>
              <a:ea typeface="Verdana" panose="020B0604030504040204" pitchFamily="34" charset="0"/>
            </a:endParaRPr>
          </a:p>
          <a:p>
            <a:pPr marL="265113" marR="0" indent="-265113">
              <a:spcBef>
                <a:spcPts val="0"/>
              </a:spcBef>
              <a:spcAft>
                <a:spcPts val="0"/>
              </a:spcAft>
            </a:pPr>
            <a:r>
              <a:rPr lang="lt-LT" sz="1600" b="0" i="0" dirty="0">
                <a:solidFill>
                  <a:srgbClr val="302957"/>
                </a:solidFill>
                <a:effectLst/>
                <a:latin typeface="Verdana" panose="020B0604030504040204" pitchFamily="34" charset="0"/>
                <a:ea typeface="Verdana" panose="020B0604030504040204" pitchFamily="34" charset="0"/>
              </a:rPr>
              <a:t>2. </a:t>
            </a:r>
            <a:r>
              <a:rPr lang="lt-LT" sz="1600" dirty="0">
                <a:solidFill>
                  <a:srgbClr val="302957"/>
                </a:solidFill>
                <a:latin typeface="Verdana" panose="020B0604030504040204" pitchFamily="34" charset="0"/>
                <a:ea typeface="Verdana" panose="020B0604030504040204" pitchFamily="34" charset="0"/>
              </a:rPr>
              <a:t>Pažangios taikomosios technologijos asmens ir visuomenės sveikatai.</a:t>
            </a:r>
          </a:p>
          <a:p>
            <a:endParaRPr lang="lt-LT" sz="800" dirty="0">
              <a:solidFill>
                <a:srgbClr val="302957"/>
              </a:solidFill>
              <a:latin typeface="Verdana" panose="020B0604030504040204" pitchFamily="34" charset="0"/>
              <a:ea typeface="Verdana" panose="020B0604030504040204" pitchFamily="34" charset="0"/>
            </a:endParaRPr>
          </a:p>
          <a:p>
            <a:pPr marL="265113" marR="0" indent="-265113">
              <a:spcBef>
                <a:spcPts val="0"/>
              </a:spcBef>
              <a:spcAft>
                <a:spcPts val="0"/>
              </a:spcAft>
            </a:pPr>
            <a:r>
              <a:rPr lang="lt-LT" sz="1600" b="0" i="0" dirty="0">
                <a:solidFill>
                  <a:srgbClr val="302957"/>
                </a:solidFill>
                <a:effectLst/>
                <a:latin typeface="Verdana" panose="020B0604030504040204" pitchFamily="34" charset="0"/>
                <a:ea typeface="Verdana" panose="020B0604030504040204" pitchFamily="34" charset="0"/>
              </a:rPr>
              <a:t>3. Pažangi medicinos inžinerija ankstyvai diagnostikai ir gydymui.</a:t>
            </a:r>
          </a:p>
          <a:p>
            <a:endParaRPr lang="lt-LT" sz="800" dirty="0">
              <a:solidFill>
                <a:srgbClr val="302957"/>
              </a:solidFill>
              <a:latin typeface="Verdana" panose="020B0604030504040204" pitchFamily="34" charset="0"/>
              <a:ea typeface="Verdana" panose="020B0604030504040204" pitchFamily="34" charset="0"/>
            </a:endParaRPr>
          </a:p>
          <a:p>
            <a:pPr marL="265113" marR="0" indent="-265113">
              <a:spcBef>
                <a:spcPts val="0"/>
              </a:spcBef>
              <a:spcAft>
                <a:spcPts val="0"/>
              </a:spcAft>
            </a:pPr>
            <a:r>
              <a:rPr lang="lt-LT" sz="1600" b="0" i="0" dirty="0">
                <a:solidFill>
                  <a:srgbClr val="302957"/>
                </a:solidFill>
                <a:effectLst/>
                <a:latin typeface="Verdana" panose="020B0604030504040204" pitchFamily="34" charset="0"/>
                <a:ea typeface="Verdana" panose="020B0604030504040204" pitchFamily="34" charset="0"/>
              </a:rPr>
              <a:t>4. Saugus maistas ir tvarūs </a:t>
            </a:r>
            <a:r>
              <a:rPr lang="lt-LT" sz="1600" b="0" i="0" dirty="0" err="1">
                <a:solidFill>
                  <a:srgbClr val="302957"/>
                </a:solidFill>
                <a:effectLst/>
                <a:latin typeface="Verdana" panose="020B0604030504040204" pitchFamily="34" charset="0"/>
                <a:ea typeface="Verdana" panose="020B0604030504040204" pitchFamily="34" charset="0"/>
              </a:rPr>
              <a:t>agrobiologiniai</a:t>
            </a:r>
            <a:r>
              <a:rPr lang="lt-LT" sz="1600" b="0" i="0" dirty="0">
                <a:solidFill>
                  <a:srgbClr val="302957"/>
                </a:solidFill>
                <a:effectLst/>
                <a:latin typeface="Verdana" panose="020B0604030504040204" pitchFamily="34" charset="0"/>
                <a:ea typeface="Verdana" panose="020B0604030504040204" pitchFamily="34" charset="0"/>
              </a:rPr>
              <a:t> ištekliai.</a:t>
            </a:r>
          </a:p>
          <a:p>
            <a:pPr algn="ctr"/>
            <a:endParaRPr lang="lt-LT" dirty="0"/>
          </a:p>
        </p:txBody>
      </p:sp>
      <p:sp>
        <p:nvSpPr>
          <p:cNvPr id="49" name="Stačiakampis 48">
            <a:extLst>
              <a:ext uri="{FF2B5EF4-FFF2-40B4-BE49-F238E27FC236}">
                <a16:creationId xmlns:a16="http://schemas.microsoft.com/office/drawing/2014/main" id="{EA367B6D-1C50-01C1-56D0-0723C8A134F8}"/>
              </a:ext>
            </a:extLst>
          </p:cNvPr>
          <p:cNvSpPr/>
          <p:nvPr/>
        </p:nvSpPr>
        <p:spPr>
          <a:xfrm>
            <a:off x="8076009" y="1546039"/>
            <a:ext cx="3528000" cy="5112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t-LT" b="1" dirty="0">
                <a:solidFill>
                  <a:srgbClr val="302957"/>
                </a:solidFill>
                <a:latin typeface="Verdana" panose="020B0604030504040204" pitchFamily="34" charset="0"/>
                <a:ea typeface="Verdana" panose="020B0604030504040204" pitchFamily="34" charset="0"/>
              </a:rPr>
              <a:t>Informacinės ir ryšių technologijos</a:t>
            </a:r>
          </a:p>
          <a:p>
            <a:endParaRPr lang="lt-LT" sz="1600" dirty="0">
              <a:solidFill>
                <a:srgbClr val="302957"/>
              </a:solidFill>
              <a:latin typeface="Verdana" panose="020B0604030504040204" pitchFamily="34" charset="0"/>
              <a:ea typeface="Verdana" panose="020B0604030504040204" pitchFamily="34" charset="0"/>
            </a:endParaRPr>
          </a:p>
          <a:p>
            <a:r>
              <a:rPr lang="lt-LT" sz="1600" b="1" dirty="0">
                <a:solidFill>
                  <a:srgbClr val="302957"/>
                </a:solidFill>
                <a:latin typeface="Verdana" panose="020B0604030504040204" pitchFamily="34" charset="0"/>
                <a:ea typeface="Verdana" panose="020B0604030504040204" pitchFamily="34" charset="0"/>
              </a:rPr>
              <a:t>TEMATIKOS</a:t>
            </a:r>
          </a:p>
          <a:p>
            <a:endParaRPr lang="lt-LT" sz="700" dirty="0">
              <a:solidFill>
                <a:srgbClr val="302957"/>
              </a:solidFill>
              <a:latin typeface="Verdana" panose="020B0604030504040204" pitchFamily="34" charset="0"/>
              <a:ea typeface="Verdana" panose="020B0604030504040204" pitchFamily="34" charset="0"/>
            </a:endParaRPr>
          </a:p>
          <a:p>
            <a:pPr marL="265113" marR="0" indent="-265113">
              <a:spcBef>
                <a:spcPts val="0"/>
              </a:spcBef>
              <a:spcAft>
                <a:spcPts val="0"/>
              </a:spcAft>
              <a:buAutoNum type="arabicPeriod"/>
            </a:pPr>
            <a:r>
              <a:rPr lang="lt-LT" sz="1600" dirty="0">
                <a:solidFill>
                  <a:srgbClr val="302957"/>
                </a:solidFill>
                <a:latin typeface="Verdana" panose="020B0604030504040204" pitchFamily="34" charset="0"/>
                <a:ea typeface="Verdana" panose="020B0604030504040204" pitchFamily="34" charset="0"/>
              </a:rPr>
              <a:t>Dirbtinis intelektas, didieji ir paskirstytieji duomenys, įvairiarūšė analizė, apdorojimas ir diegimas.</a:t>
            </a:r>
          </a:p>
          <a:p>
            <a:pPr marR="0">
              <a:spcBef>
                <a:spcPts val="0"/>
              </a:spcBef>
              <a:spcAft>
                <a:spcPts val="0"/>
              </a:spcAft>
            </a:pPr>
            <a:endParaRPr lang="lt-LT" sz="600" dirty="0">
              <a:solidFill>
                <a:srgbClr val="302957"/>
              </a:solidFill>
              <a:latin typeface="Verdana" panose="020B0604030504040204" pitchFamily="34" charset="0"/>
              <a:ea typeface="Verdana" panose="020B0604030504040204" pitchFamily="34" charset="0"/>
            </a:endParaRPr>
          </a:p>
          <a:p>
            <a:pPr marL="265113" marR="0" indent="-265113">
              <a:spcBef>
                <a:spcPts val="0"/>
              </a:spcBef>
              <a:spcAft>
                <a:spcPts val="0"/>
              </a:spcAft>
            </a:pPr>
            <a:r>
              <a:rPr lang="lt-LT" sz="1600" dirty="0">
                <a:solidFill>
                  <a:srgbClr val="302957"/>
                </a:solidFill>
                <a:latin typeface="Verdana" panose="020B0604030504040204" pitchFamily="34" charset="0"/>
                <a:ea typeface="Verdana" panose="020B0604030504040204" pitchFamily="34" charset="0"/>
              </a:rPr>
              <a:t>2. Daiktų internetas.</a:t>
            </a:r>
          </a:p>
          <a:p>
            <a:endParaRPr lang="lt-LT" sz="800" dirty="0">
              <a:solidFill>
                <a:srgbClr val="302957"/>
              </a:solidFill>
              <a:latin typeface="Verdana" panose="020B0604030504040204" pitchFamily="34" charset="0"/>
              <a:ea typeface="Verdana" panose="020B0604030504040204" pitchFamily="34" charset="0"/>
            </a:endParaRPr>
          </a:p>
          <a:p>
            <a:pPr marL="265113" marR="0" indent="-265113">
              <a:spcBef>
                <a:spcPts val="0"/>
              </a:spcBef>
              <a:spcAft>
                <a:spcPts val="0"/>
              </a:spcAft>
            </a:pPr>
            <a:r>
              <a:rPr lang="lt-LT" sz="1600" dirty="0">
                <a:solidFill>
                  <a:srgbClr val="302957"/>
                </a:solidFill>
                <a:latin typeface="Verdana" panose="020B0604030504040204" pitchFamily="34" charset="0"/>
                <a:ea typeface="Verdana" panose="020B0604030504040204" pitchFamily="34" charset="0"/>
              </a:rPr>
              <a:t>3. Kibernetinis saugumas.</a:t>
            </a:r>
          </a:p>
          <a:p>
            <a:endParaRPr lang="lt-LT" sz="800" dirty="0">
              <a:solidFill>
                <a:srgbClr val="302957"/>
              </a:solidFill>
              <a:latin typeface="Verdana" panose="020B0604030504040204" pitchFamily="34" charset="0"/>
              <a:ea typeface="Verdana" panose="020B0604030504040204" pitchFamily="34" charset="0"/>
            </a:endParaRPr>
          </a:p>
          <a:p>
            <a:pPr marL="265113" marR="0" indent="-265113">
              <a:spcBef>
                <a:spcPts val="0"/>
              </a:spcBef>
              <a:spcAft>
                <a:spcPts val="0"/>
              </a:spcAft>
            </a:pPr>
            <a:r>
              <a:rPr lang="lt-LT" sz="1600" dirty="0">
                <a:solidFill>
                  <a:srgbClr val="302957"/>
                </a:solidFill>
                <a:latin typeface="Verdana" panose="020B0604030504040204" pitchFamily="34" charset="0"/>
                <a:ea typeface="Verdana" panose="020B0604030504040204" pitchFamily="34" charset="0"/>
              </a:rPr>
              <a:t>4. Finansinės technologijos ir blokų grandinės.</a:t>
            </a:r>
          </a:p>
          <a:p>
            <a:endParaRPr lang="lt-LT" sz="800" dirty="0">
              <a:solidFill>
                <a:srgbClr val="302957"/>
              </a:solidFill>
              <a:latin typeface="Verdana" panose="020B0604030504040204" pitchFamily="34" charset="0"/>
              <a:ea typeface="Verdana" panose="020B0604030504040204" pitchFamily="34" charset="0"/>
            </a:endParaRPr>
          </a:p>
          <a:p>
            <a:pPr marL="265113" marR="0" indent="-265113">
              <a:spcBef>
                <a:spcPts val="0"/>
              </a:spcBef>
              <a:spcAft>
                <a:spcPts val="0"/>
              </a:spcAft>
            </a:pPr>
            <a:r>
              <a:rPr lang="lt-LT" sz="1600" dirty="0">
                <a:solidFill>
                  <a:srgbClr val="302957"/>
                </a:solidFill>
                <a:latin typeface="Verdana" panose="020B0604030504040204" pitchFamily="34" charset="0"/>
                <a:ea typeface="Verdana" panose="020B0604030504040204" pitchFamily="34" charset="0"/>
              </a:rPr>
              <a:t>5. Audiovizualinių medijų technologijos ir socialinės inovacijos.</a:t>
            </a:r>
          </a:p>
          <a:p>
            <a:endParaRPr lang="lt-LT" sz="800" dirty="0">
              <a:solidFill>
                <a:srgbClr val="302957"/>
              </a:solidFill>
              <a:latin typeface="Verdana" panose="020B0604030504040204" pitchFamily="34" charset="0"/>
              <a:ea typeface="Verdana" panose="020B0604030504040204" pitchFamily="34" charset="0"/>
            </a:endParaRPr>
          </a:p>
          <a:p>
            <a:pPr marL="265113" marR="0" indent="-265113">
              <a:spcBef>
                <a:spcPts val="0"/>
              </a:spcBef>
              <a:spcAft>
                <a:spcPts val="0"/>
              </a:spcAft>
            </a:pPr>
            <a:r>
              <a:rPr lang="lt-LT" sz="1600" dirty="0">
                <a:solidFill>
                  <a:srgbClr val="302957"/>
                </a:solidFill>
                <a:latin typeface="Verdana" panose="020B0604030504040204" pitchFamily="34" charset="0"/>
                <a:ea typeface="Verdana" panose="020B0604030504040204" pitchFamily="34" charset="0"/>
              </a:rPr>
              <a:t>6. Išmaniosios transporto sistemos.</a:t>
            </a:r>
          </a:p>
        </p:txBody>
      </p:sp>
      <p:pic>
        <p:nvPicPr>
          <p:cNvPr id="51" name="Paveikslėlis 12">
            <a:extLst>
              <a:ext uri="{FF2B5EF4-FFF2-40B4-BE49-F238E27FC236}">
                <a16:creationId xmlns:a16="http://schemas.microsoft.com/office/drawing/2014/main" id="{1B37FACF-9C1C-425F-03BE-AEDB5771726D}"/>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3390606" y="1283315"/>
            <a:ext cx="831729" cy="72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3" name="Paveikslėlis 52">
            <a:extLst>
              <a:ext uri="{FF2B5EF4-FFF2-40B4-BE49-F238E27FC236}">
                <a16:creationId xmlns:a16="http://schemas.microsoft.com/office/drawing/2014/main" id="{763C9199-F08A-165F-3D37-66A6F544393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216961" y="1253102"/>
            <a:ext cx="706653" cy="720000"/>
          </a:xfrm>
          <a:prstGeom prst="rect">
            <a:avLst/>
          </a:prstGeom>
        </p:spPr>
      </p:pic>
      <p:sp>
        <p:nvSpPr>
          <p:cNvPr id="4" name="Pavadinimas 1">
            <a:extLst>
              <a:ext uri="{FF2B5EF4-FFF2-40B4-BE49-F238E27FC236}">
                <a16:creationId xmlns:a16="http://schemas.microsoft.com/office/drawing/2014/main" id="{63DC4F43-6B1C-4685-3450-1436409DA0C3}"/>
              </a:ext>
            </a:extLst>
          </p:cNvPr>
          <p:cNvSpPr txBox="1">
            <a:spLocks/>
          </p:cNvSpPr>
          <p:nvPr/>
        </p:nvSpPr>
        <p:spPr>
          <a:xfrm>
            <a:off x="789422" y="158455"/>
            <a:ext cx="8652806" cy="904674"/>
          </a:xfrm>
          <a:prstGeom prst="rect">
            <a:avLst/>
          </a:prstGeom>
        </p:spPr>
        <p:txBody>
          <a:bodyPr vert="horz" lIns="91440" tIns="45720" rIns="91440" bIns="45720" rtlCol="0" anchor="ctr">
            <a:normAutofit/>
          </a:bodyPr>
          <a:lstStyle>
            <a:lvl1pPr algn="l" defTabSz="914400" rtl="0" eaLnBrk="1" latinLnBrk="0" hangingPunct="1">
              <a:lnSpc>
                <a:spcPct val="100000"/>
              </a:lnSpc>
              <a:spcBef>
                <a:spcPct val="0"/>
              </a:spcBef>
              <a:buNone/>
              <a:defRPr sz="3500" b="0" i="0" kern="1200">
                <a:solidFill>
                  <a:srgbClr val="302857"/>
                </a:solidFill>
                <a:latin typeface="Verdana" panose="020B0604030504040204" pitchFamily="34" charset="0"/>
                <a:ea typeface="Verdana" panose="020B0604030504040204" pitchFamily="34" charset="0"/>
                <a:cs typeface="Verdana" panose="020B0604030504040204" pitchFamily="34" charset="0"/>
              </a:defRPr>
            </a:lvl1pPr>
          </a:lstStyle>
          <a:p>
            <a:r>
              <a:rPr lang="lt-LT" sz="2800" b="1" dirty="0">
                <a:effectLst>
                  <a:outerShdw blurRad="38100" dist="38100" dir="2700000" algn="tl">
                    <a:srgbClr val="000000">
                      <a:alpha val="43137"/>
                    </a:srgbClr>
                  </a:outerShdw>
                </a:effectLst>
              </a:rPr>
              <a:t>SUMANI SPECIALIZACIJA</a:t>
            </a:r>
          </a:p>
        </p:txBody>
      </p:sp>
      <p:sp>
        <p:nvSpPr>
          <p:cNvPr id="2" name="Stačiakampis 1">
            <a:extLst>
              <a:ext uri="{FF2B5EF4-FFF2-40B4-BE49-F238E27FC236}">
                <a16:creationId xmlns:a16="http://schemas.microsoft.com/office/drawing/2014/main" id="{BB4C867C-3468-1264-F9E5-66372B971175}"/>
              </a:ext>
            </a:extLst>
          </p:cNvPr>
          <p:cNvSpPr/>
          <p:nvPr/>
        </p:nvSpPr>
        <p:spPr>
          <a:xfrm>
            <a:off x="4156747" y="1546039"/>
            <a:ext cx="3528000" cy="5112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b="1" dirty="0">
                <a:solidFill>
                  <a:srgbClr val="302957"/>
                </a:solidFill>
                <a:latin typeface="Verdana" panose="020B0604030504040204" pitchFamily="34" charset="0"/>
                <a:ea typeface="Verdana" panose="020B0604030504040204" pitchFamily="34" charset="0"/>
              </a:rPr>
              <a:t>Nauji gamybos </a:t>
            </a:r>
          </a:p>
          <a:p>
            <a:pPr algn="ctr"/>
            <a:r>
              <a:rPr lang="pt-BR" b="1" dirty="0">
                <a:solidFill>
                  <a:srgbClr val="302957"/>
                </a:solidFill>
                <a:latin typeface="Verdana" panose="020B0604030504040204" pitchFamily="34" charset="0"/>
                <a:ea typeface="Verdana" panose="020B0604030504040204" pitchFamily="34" charset="0"/>
              </a:rPr>
              <a:t>procesai, medžiagos ir technologijos</a:t>
            </a:r>
          </a:p>
          <a:p>
            <a:endParaRPr lang="lt-LT" sz="1600" dirty="0">
              <a:solidFill>
                <a:srgbClr val="302957"/>
              </a:solidFill>
              <a:latin typeface="Verdana" panose="020B0604030504040204" pitchFamily="34" charset="0"/>
              <a:ea typeface="Verdana" panose="020B0604030504040204" pitchFamily="34" charset="0"/>
            </a:endParaRPr>
          </a:p>
          <a:p>
            <a:r>
              <a:rPr lang="lt-LT" sz="1600" b="1" dirty="0">
                <a:solidFill>
                  <a:srgbClr val="302957"/>
                </a:solidFill>
                <a:latin typeface="Verdana" panose="020B0604030504040204" pitchFamily="34" charset="0"/>
                <a:ea typeface="Verdana" panose="020B0604030504040204" pitchFamily="34" charset="0"/>
              </a:rPr>
              <a:t>TEMATIKOS</a:t>
            </a:r>
          </a:p>
          <a:p>
            <a:endParaRPr lang="lt-LT" sz="600" dirty="0">
              <a:solidFill>
                <a:srgbClr val="302957"/>
              </a:solidFill>
              <a:latin typeface="Verdana" panose="020B0604030504040204" pitchFamily="34" charset="0"/>
              <a:ea typeface="Verdana" panose="020B0604030504040204" pitchFamily="34" charset="0"/>
            </a:endParaRPr>
          </a:p>
          <a:p>
            <a:pPr marL="265113" marR="0" indent="-265113">
              <a:spcBef>
                <a:spcPts val="0"/>
              </a:spcBef>
              <a:spcAft>
                <a:spcPts val="0"/>
              </a:spcAft>
              <a:buAutoNum type="arabicPeriod"/>
            </a:pPr>
            <a:r>
              <a:rPr lang="lt-LT" sz="1600" dirty="0" err="1">
                <a:solidFill>
                  <a:srgbClr val="302957"/>
                </a:solidFill>
                <a:latin typeface="Verdana" panose="020B0604030504040204" pitchFamily="34" charset="0"/>
                <a:ea typeface="Verdana" panose="020B0604030504040204" pitchFamily="34" charset="0"/>
              </a:rPr>
              <a:t>Fotonika</a:t>
            </a:r>
            <a:r>
              <a:rPr lang="lt-LT" sz="1600" dirty="0">
                <a:solidFill>
                  <a:srgbClr val="302957"/>
                </a:solidFill>
                <a:latin typeface="Verdana" panose="020B0604030504040204" pitchFamily="34" charset="0"/>
                <a:ea typeface="Verdana" panose="020B0604030504040204" pitchFamily="34" charset="0"/>
              </a:rPr>
              <a:t> ir lazerinės technologijos.</a:t>
            </a:r>
          </a:p>
          <a:p>
            <a:pPr marR="0">
              <a:spcBef>
                <a:spcPts val="0"/>
              </a:spcBef>
              <a:spcAft>
                <a:spcPts val="0"/>
              </a:spcAft>
            </a:pPr>
            <a:endParaRPr lang="lt-LT" sz="600" dirty="0">
              <a:solidFill>
                <a:srgbClr val="302957"/>
              </a:solidFill>
              <a:latin typeface="Verdana" panose="020B0604030504040204" pitchFamily="34" charset="0"/>
              <a:ea typeface="Verdana" panose="020B0604030504040204" pitchFamily="34" charset="0"/>
            </a:endParaRPr>
          </a:p>
          <a:p>
            <a:pPr marL="265113" marR="0" indent="-265113">
              <a:spcBef>
                <a:spcPts val="0"/>
              </a:spcBef>
              <a:spcAft>
                <a:spcPts val="0"/>
              </a:spcAft>
            </a:pPr>
            <a:r>
              <a:rPr lang="lt-LT" sz="1600" dirty="0">
                <a:solidFill>
                  <a:srgbClr val="302957"/>
                </a:solidFill>
                <a:latin typeface="Verdana" panose="020B0604030504040204" pitchFamily="34" charset="0"/>
                <a:ea typeface="Verdana" panose="020B0604030504040204" pitchFamily="34" charset="0"/>
              </a:rPr>
              <a:t>2. Pažangiosios medžiagos ir konstrukcijos.</a:t>
            </a:r>
          </a:p>
          <a:p>
            <a:endParaRPr lang="lt-LT" sz="800" dirty="0">
              <a:solidFill>
                <a:srgbClr val="302957"/>
              </a:solidFill>
              <a:latin typeface="Verdana" panose="020B0604030504040204" pitchFamily="34" charset="0"/>
              <a:ea typeface="Verdana" panose="020B0604030504040204" pitchFamily="34" charset="0"/>
            </a:endParaRPr>
          </a:p>
          <a:p>
            <a:pPr marL="265113" marR="0" indent="-265113">
              <a:spcBef>
                <a:spcPts val="0"/>
              </a:spcBef>
              <a:spcAft>
                <a:spcPts val="0"/>
              </a:spcAft>
            </a:pPr>
            <a:r>
              <a:rPr lang="lt-LT" sz="1600" dirty="0">
                <a:solidFill>
                  <a:srgbClr val="302957"/>
                </a:solidFill>
                <a:latin typeface="Verdana" panose="020B0604030504040204" pitchFamily="34" charset="0"/>
                <a:ea typeface="Verdana" panose="020B0604030504040204" pitchFamily="34" charset="0"/>
              </a:rPr>
              <a:t>3. Lanksčios produktų kūrimo, gamybos ir procesų valdymo, dizaino technologijos.</a:t>
            </a:r>
          </a:p>
          <a:p>
            <a:endParaRPr lang="lt-LT" sz="800" dirty="0">
              <a:solidFill>
                <a:srgbClr val="302957"/>
              </a:solidFill>
              <a:latin typeface="Verdana" panose="020B0604030504040204" pitchFamily="34" charset="0"/>
              <a:ea typeface="Verdana" panose="020B0604030504040204" pitchFamily="34" charset="0"/>
            </a:endParaRPr>
          </a:p>
          <a:p>
            <a:pPr marL="265113" marR="0" indent="-265113">
              <a:spcBef>
                <a:spcPts val="0"/>
              </a:spcBef>
              <a:spcAft>
                <a:spcPts val="0"/>
              </a:spcAft>
            </a:pPr>
            <a:r>
              <a:rPr lang="lt-LT" sz="1600" dirty="0">
                <a:solidFill>
                  <a:srgbClr val="302957"/>
                </a:solidFill>
                <a:latin typeface="Verdana" panose="020B0604030504040204" pitchFamily="34" charset="0"/>
                <a:ea typeface="Verdana" panose="020B0604030504040204" pitchFamily="34" charset="0"/>
              </a:rPr>
              <a:t>4. Energijos vartojimo efektyvumas, išmanumas.</a:t>
            </a:r>
          </a:p>
          <a:p>
            <a:endParaRPr lang="lt-LT" sz="800" dirty="0">
              <a:solidFill>
                <a:srgbClr val="302957"/>
              </a:solidFill>
              <a:latin typeface="Verdana" panose="020B0604030504040204" pitchFamily="34" charset="0"/>
              <a:ea typeface="Verdana" panose="020B0604030504040204" pitchFamily="34" charset="0"/>
            </a:endParaRPr>
          </a:p>
          <a:p>
            <a:pPr marL="265113" marR="0" indent="-265113">
              <a:spcBef>
                <a:spcPts val="0"/>
              </a:spcBef>
              <a:spcAft>
                <a:spcPts val="0"/>
              </a:spcAft>
            </a:pPr>
            <a:r>
              <a:rPr lang="lt-LT" sz="1600" dirty="0">
                <a:solidFill>
                  <a:srgbClr val="302957"/>
                </a:solidFill>
                <a:latin typeface="Verdana" panose="020B0604030504040204" pitchFamily="34" charset="0"/>
                <a:ea typeface="Verdana" panose="020B0604030504040204" pitchFamily="34" charset="0"/>
              </a:rPr>
              <a:t>5. Atsinaujinantys energijos ištekliai.</a:t>
            </a:r>
          </a:p>
        </p:txBody>
      </p:sp>
      <p:sp>
        <p:nvSpPr>
          <p:cNvPr id="52" name="Freeform 308">
            <a:extLst>
              <a:ext uri="{FF2B5EF4-FFF2-40B4-BE49-F238E27FC236}">
                <a16:creationId xmlns:a16="http://schemas.microsoft.com/office/drawing/2014/main" id="{3476EC9D-69B5-B301-D0CE-C4B997F02947}"/>
              </a:ext>
            </a:extLst>
          </p:cNvPr>
          <p:cNvSpPr>
            <a:spLocks noChangeAspect="1"/>
          </p:cNvSpPr>
          <p:nvPr/>
        </p:nvSpPr>
        <p:spPr bwMode="auto">
          <a:xfrm>
            <a:off x="7288687" y="1348320"/>
            <a:ext cx="628008" cy="540000"/>
          </a:xfrm>
          <a:custGeom>
            <a:avLst/>
            <a:gdLst>
              <a:gd name="connsiteX0" fmla="*/ 432708 w 540885"/>
              <a:gd name="connsiteY0" fmla="*/ 356081 h 496091"/>
              <a:gd name="connsiteX1" fmla="*/ 407355 w 540885"/>
              <a:gd name="connsiteY1" fmla="*/ 366786 h 496091"/>
              <a:gd name="connsiteX2" fmla="*/ 396649 w 540885"/>
              <a:gd name="connsiteY2" fmla="*/ 392140 h 496091"/>
              <a:gd name="connsiteX3" fmla="*/ 407213 w 540885"/>
              <a:gd name="connsiteY3" fmla="*/ 417635 h 496091"/>
              <a:gd name="connsiteX4" fmla="*/ 432708 w 540885"/>
              <a:gd name="connsiteY4" fmla="*/ 428199 h 496091"/>
              <a:gd name="connsiteX5" fmla="*/ 458203 w 540885"/>
              <a:gd name="connsiteY5" fmla="*/ 417635 h 496091"/>
              <a:gd name="connsiteX6" fmla="*/ 468767 w 540885"/>
              <a:gd name="connsiteY6" fmla="*/ 392140 h 496091"/>
              <a:gd name="connsiteX7" fmla="*/ 458063 w 540885"/>
              <a:gd name="connsiteY7" fmla="*/ 366786 h 496091"/>
              <a:gd name="connsiteX8" fmla="*/ 432708 w 540885"/>
              <a:gd name="connsiteY8" fmla="*/ 356081 h 496091"/>
              <a:gd name="connsiteX9" fmla="*/ 396649 w 540885"/>
              <a:gd name="connsiteY9" fmla="*/ 288471 h 496091"/>
              <a:gd name="connsiteX10" fmla="*/ 409608 w 540885"/>
              <a:gd name="connsiteY10" fmla="*/ 301570 h 496091"/>
              <a:gd name="connsiteX11" fmla="*/ 424257 w 540885"/>
              <a:gd name="connsiteY11" fmla="*/ 320586 h 496091"/>
              <a:gd name="connsiteX12" fmla="*/ 432708 w 540885"/>
              <a:gd name="connsiteY12" fmla="*/ 320023 h 496091"/>
              <a:gd name="connsiteX13" fmla="*/ 441160 w 540885"/>
              <a:gd name="connsiteY13" fmla="*/ 320586 h 496091"/>
              <a:gd name="connsiteX14" fmla="*/ 467077 w 540885"/>
              <a:gd name="connsiteY14" fmla="*/ 289034 h 496091"/>
              <a:gd name="connsiteX15" fmla="*/ 468767 w 540885"/>
              <a:gd name="connsiteY15" fmla="*/ 288471 h 496091"/>
              <a:gd name="connsiteX16" fmla="*/ 503699 w 540885"/>
              <a:gd name="connsiteY16" fmla="*/ 308190 h 496091"/>
              <a:gd name="connsiteX17" fmla="*/ 504826 w 540885"/>
              <a:gd name="connsiteY17" fmla="*/ 310163 h 496091"/>
              <a:gd name="connsiteX18" fmla="*/ 490459 w 540885"/>
              <a:gd name="connsiteY18" fmla="*/ 349039 h 496091"/>
              <a:gd name="connsiteX19" fmla="*/ 498910 w 540885"/>
              <a:gd name="connsiteY19" fmla="*/ 363688 h 496091"/>
              <a:gd name="connsiteX20" fmla="*/ 540885 w 540885"/>
              <a:gd name="connsiteY20" fmla="*/ 372421 h 496091"/>
              <a:gd name="connsiteX21" fmla="*/ 540885 w 540885"/>
              <a:gd name="connsiteY21" fmla="*/ 411860 h 496091"/>
              <a:gd name="connsiteX22" fmla="*/ 498910 w 540885"/>
              <a:gd name="connsiteY22" fmla="*/ 420593 h 496091"/>
              <a:gd name="connsiteX23" fmla="*/ 490459 w 540885"/>
              <a:gd name="connsiteY23" fmla="*/ 435242 h 496091"/>
              <a:gd name="connsiteX24" fmla="*/ 504826 w 540885"/>
              <a:gd name="connsiteY24" fmla="*/ 474118 h 496091"/>
              <a:gd name="connsiteX25" fmla="*/ 503699 w 540885"/>
              <a:gd name="connsiteY25" fmla="*/ 476090 h 496091"/>
              <a:gd name="connsiteX26" fmla="*/ 468767 w 540885"/>
              <a:gd name="connsiteY26" fmla="*/ 496091 h 496091"/>
              <a:gd name="connsiteX27" fmla="*/ 455809 w 540885"/>
              <a:gd name="connsiteY27" fmla="*/ 482851 h 496091"/>
              <a:gd name="connsiteX28" fmla="*/ 441160 w 540885"/>
              <a:gd name="connsiteY28" fmla="*/ 463695 h 496091"/>
              <a:gd name="connsiteX29" fmla="*/ 432708 w 540885"/>
              <a:gd name="connsiteY29" fmla="*/ 464258 h 496091"/>
              <a:gd name="connsiteX30" fmla="*/ 424257 w 540885"/>
              <a:gd name="connsiteY30" fmla="*/ 463695 h 496091"/>
              <a:gd name="connsiteX31" fmla="*/ 409608 w 540885"/>
              <a:gd name="connsiteY31" fmla="*/ 482851 h 496091"/>
              <a:gd name="connsiteX32" fmla="*/ 396649 w 540885"/>
              <a:gd name="connsiteY32" fmla="*/ 496091 h 496091"/>
              <a:gd name="connsiteX33" fmla="*/ 361717 w 540885"/>
              <a:gd name="connsiteY33" fmla="*/ 476090 h 496091"/>
              <a:gd name="connsiteX34" fmla="*/ 360591 w 540885"/>
              <a:gd name="connsiteY34" fmla="*/ 474118 h 496091"/>
              <a:gd name="connsiteX35" fmla="*/ 374958 w 540885"/>
              <a:gd name="connsiteY35" fmla="*/ 435242 h 496091"/>
              <a:gd name="connsiteX36" fmla="*/ 366507 w 540885"/>
              <a:gd name="connsiteY36" fmla="*/ 420593 h 496091"/>
              <a:gd name="connsiteX37" fmla="*/ 324532 w 540885"/>
              <a:gd name="connsiteY37" fmla="*/ 411860 h 496091"/>
              <a:gd name="connsiteX38" fmla="*/ 324532 w 540885"/>
              <a:gd name="connsiteY38" fmla="*/ 372421 h 496091"/>
              <a:gd name="connsiteX39" fmla="*/ 366507 w 540885"/>
              <a:gd name="connsiteY39" fmla="*/ 363688 h 496091"/>
              <a:gd name="connsiteX40" fmla="*/ 374958 w 540885"/>
              <a:gd name="connsiteY40" fmla="*/ 349039 h 496091"/>
              <a:gd name="connsiteX41" fmla="*/ 360591 w 540885"/>
              <a:gd name="connsiteY41" fmla="*/ 310163 h 496091"/>
              <a:gd name="connsiteX42" fmla="*/ 361717 w 540885"/>
              <a:gd name="connsiteY42" fmla="*/ 308190 h 496091"/>
              <a:gd name="connsiteX43" fmla="*/ 371577 w 540885"/>
              <a:gd name="connsiteY43" fmla="*/ 302557 h 496091"/>
              <a:gd name="connsiteX44" fmla="*/ 388198 w 540885"/>
              <a:gd name="connsiteY44" fmla="*/ 292978 h 496091"/>
              <a:gd name="connsiteX45" fmla="*/ 396649 w 540885"/>
              <a:gd name="connsiteY45" fmla="*/ 288471 h 496091"/>
              <a:gd name="connsiteX46" fmla="*/ 180295 w 540885"/>
              <a:gd name="connsiteY46" fmla="*/ 175788 h 496091"/>
              <a:gd name="connsiteX47" fmla="*/ 129305 w 540885"/>
              <a:gd name="connsiteY47" fmla="*/ 196916 h 496091"/>
              <a:gd name="connsiteX48" fmla="*/ 108177 w 540885"/>
              <a:gd name="connsiteY48" fmla="*/ 247906 h 496091"/>
              <a:gd name="connsiteX49" fmla="*/ 129305 w 540885"/>
              <a:gd name="connsiteY49" fmla="*/ 298895 h 496091"/>
              <a:gd name="connsiteX50" fmla="*/ 180295 w 540885"/>
              <a:gd name="connsiteY50" fmla="*/ 320024 h 496091"/>
              <a:gd name="connsiteX51" fmla="*/ 231285 w 540885"/>
              <a:gd name="connsiteY51" fmla="*/ 298895 h 496091"/>
              <a:gd name="connsiteX52" fmla="*/ 252413 w 540885"/>
              <a:gd name="connsiteY52" fmla="*/ 247906 h 496091"/>
              <a:gd name="connsiteX53" fmla="*/ 231285 w 540885"/>
              <a:gd name="connsiteY53" fmla="*/ 196916 h 496091"/>
              <a:gd name="connsiteX54" fmla="*/ 180295 w 540885"/>
              <a:gd name="connsiteY54" fmla="*/ 175788 h 496091"/>
              <a:gd name="connsiteX55" fmla="*/ 432708 w 540885"/>
              <a:gd name="connsiteY55" fmla="*/ 67611 h 496091"/>
              <a:gd name="connsiteX56" fmla="*/ 407355 w 540885"/>
              <a:gd name="connsiteY56" fmla="*/ 78316 h 496091"/>
              <a:gd name="connsiteX57" fmla="*/ 396649 w 540885"/>
              <a:gd name="connsiteY57" fmla="*/ 103670 h 496091"/>
              <a:gd name="connsiteX58" fmla="*/ 407213 w 540885"/>
              <a:gd name="connsiteY58" fmla="*/ 129165 h 496091"/>
              <a:gd name="connsiteX59" fmla="*/ 432708 w 540885"/>
              <a:gd name="connsiteY59" fmla="*/ 139729 h 496091"/>
              <a:gd name="connsiteX60" fmla="*/ 458203 w 540885"/>
              <a:gd name="connsiteY60" fmla="*/ 129165 h 496091"/>
              <a:gd name="connsiteX61" fmla="*/ 468767 w 540885"/>
              <a:gd name="connsiteY61" fmla="*/ 103670 h 496091"/>
              <a:gd name="connsiteX62" fmla="*/ 458063 w 540885"/>
              <a:gd name="connsiteY62" fmla="*/ 78316 h 496091"/>
              <a:gd name="connsiteX63" fmla="*/ 432708 w 540885"/>
              <a:gd name="connsiteY63" fmla="*/ 67611 h 496091"/>
              <a:gd name="connsiteX64" fmla="*/ 154096 w 540885"/>
              <a:gd name="connsiteY64" fmla="*/ 67611 h 496091"/>
              <a:gd name="connsiteX65" fmla="*/ 206494 w 540885"/>
              <a:gd name="connsiteY65" fmla="*/ 67611 h 496091"/>
              <a:gd name="connsiteX66" fmla="*/ 212128 w 540885"/>
              <a:gd name="connsiteY66" fmla="*/ 69724 h 496091"/>
              <a:gd name="connsiteX67" fmla="*/ 214945 w 540885"/>
              <a:gd name="connsiteY67" fmla="*/ 74654 h 496091"/>
              <a:gd name="connsiteX68" fmla="*/ 221425 w 540885"/>
              <a:gd name="connsiteY68" fmla="*/ 117755 h 496091"/>
              <a:gd name="connsiteX69" fmla="*/ 242553 w 540885"/>
              <a:gd name="connsiteY69" fmla="*/ 126488 h 496091"/>
              <a:gd name="connsiteX70" fmla="*/ 275795 w 540885"/>
              <a:gd name="connsiteY70" fmla="*/ 101416 h 496091"/>
              <a:gd name="connsiteX71" fmla="*/ 281429 w 540885"/>
              <a:gd name="connsiteY71" fmla="*/ 99444 h 496091"/>
              <a:gd name="connsiteX72" fmla="*/ 287345 w 540885"/>
              <a:gd name="connsiteY72" fmla="*/ 101698 h 496091"/>
              <a:gd name="connsiteX73" fmla="*/ 327911 w 540885"/>
              <a:gd name="connsiteY73" fmla="*/ 146772 h 496091"/>
              <a:gd name="connsiteX74" fmla="*/ 325939 w 540885"/>
              <a:gd name="connsiteY74" fmla="*/ 152124 h 496091"/>
              <a:gd name="connsiteX75" fmla="*/ 314108 w 540885"/>
              <a:gd name="connsiteY75" fmla="*/ 167337 h 496091"/>
              <a:gd name="connsiteX76" fmla="*/ 301430 w 540885"/>
              <a:gd name="connsiteY76" fmla="*/ 184239 h 496091"/>
              <a:gd name="connsiteX77" fmla="*/ 311008 w 540885"/>
              <a:gd name="connsiteY77" fmla="*/ 207339 h 496091"/>
              <a:gd name="connsiteX78" fmla="*/ 353828 w 540885"/>
              <a:gd name="connsiteY78" fmla="*/ 213819 h 496091"/>
              <a:gd name="connsiteX79" fmla="*/ 358618 w 540885"/>
              <a:gd name="connsiteY79" fmla="*/ 216777 h 496091"/>
              <a:gd name="connsiteX80" fmla="*/ 360590 w 540885"/>
              <a:gd name="connsiteY80" fmla="*/ 222270 h 496091"/>
              <a:gd name="connsiteX81" fmla="*/ 360590 w 540885"/>
              <a:gd name="connsiteY81" fmla="*/ 274386 h 496091"/>
              <a:gd name="connsiteX82" fmla="*/ 358618 w 540885"/>
              <a:gd name="connsiteY82" fmla="*/ 279880 h 496091"/>
              <a:gd name="connsiteX83" fmla="*/ 354110 w 540885"/>
              <a:gd name="connsiteY83" fmla="*/ 282838 h 496091"/>
              <a:gd name="connsiteX84" fmla="*/ 310445 w 540885"/>
              <a:gd name="connsiteY84" fmla="*/ 289599 h 496091"/>
              <a:gd name="connsiteX85" fmla="*/ 301430 w 540885"/>
              <a:gd name="connsiteY85" fmla="*/ 311009 h 496091"/>
              <a:gd name="connsiteX86" fmla="*/ 326784 w 540885"/>
              <a:gd name="connsiteY86" fmla="*/ 343405 h 496091"/>
              <a:gd name="connsiteX87" fmla="*/ 328756 w 540885"/>
              <a:gd name="connsiteY87" fmla="*/ 349040 h 496091"/>
              <a:gd name="connsiteX88" fmla="*/ 326784 w 540885"/>
              <a:gd name="connsiteY88" fmla="*/ 354392 h 496091"/>
              <a:gd name="connsiteX89" fmla="*/ 303543 w 540885"/>
              <a:gd name="connsiteY89" fmla="*/ 379605 h 496091"/>
              <a:gd name="connsiteX90" fmla="*/ 281429 w 540885"/>
              <a:gd name="connsiteY90" fmla="*/ 396367 h 496091"/>
              <a:gd name="connsiteX91" fmla="*/ 275513 w 540885"/>
              <a:gd name="connsiteY91" fmla="*/ 394395 h 496091"/>
              <a:gd name="connsiteX92" fmla="*/ 243117 w 540885"/>
              <a:gd name="connsiteY92" fmla="*/ 369041 h 496091"/>
              <a:gd name="connsiteX93" fmla="*/ 221425 w 540885"/>
              <a:gd name="connsiteY93" fmla="*/ 377774 h 496091"/>
              <a:gd name="connsiteX94" fmla="*/ 214945 w 540885"/>
              <a:gd name="connsiteY94" fmla="*/ 421439 h 496091"/>
              <a:gd name="connsiteX95" fmla="*/ 206494 w 540885"/>
              <a:gd name="connsiteY95" fmla="*/ 428200 h 496091"/>
              <a:gd name="connsiteX96" fmla="*/ 154096 w 540885"/>
              <a:gd name="connsiteY96" fmla="*/ 428200 h 496091"/>
              <a:gd name="connsiteX97" fmla="*/ 148462 w 540885"/>
              <a:gd name="connsiteY97" fmla="*/ 426087 h 496091"/>
              <a:gd name="connsiteX98" fmla="*/ 145645 w 540885"/>
              <a:gd name="connsiteY98" fmla="*/ 421158 h 496091"/>
              <a:gd name="connsiteX99" fmla="*/ 139165 w 540885"/>
              <a:gd name="connsiteY99" fmla="*/ 378056 h 496091"/>
              <a:gd name="connsiteX100" fmla="*/ 118037 w 540885"/>
              <a:gd name="connsiteY100" fmla="*/ 369323 h 496091"/>
              <a:gd name="connsiteX101" fmla="*/ 84795 w 540885"/>
              <a:gd name="connsiteY101" fmla="*/ 394395 h 496091"/>
              <a:gd name="connsiteX102" fmla="*/ 79161 w 540885"/>
              <a:gd name="connsiteY102" fmla="*/ 396367 h 496091"/>
              <a:gd name="connsiteX103" fmla="*/ 73245 w 540885"/>
              <a:gd name="connsiteY103" fmla="*/ 394113 h 496091"/>
              <a:gd name="connsiteX104" fmla="*/ 32679 w 540885"/>
              <a:gd name="connsiteY104" fmla="*/ 349040 h 496091"/>
              <a:gd name="connsiteX105" fmla="*/ 34651 w 540885"/>
              <a:gd name="connsiteY105" fmla="*/ 343687 h 496091"/>
              <a:gd name="connsiteX106" fmla="*/ 46201 w 540885"/>
              <a:gd name="connsiteY106" fmla="*/ 328756 h 496091"/>
              <a:gd name="connsiteX107" fmla="*/ 59441 w 540885"/>
              <a:gd name="connsiteY107" fmla="*/ 311572 h 496091"/>
              <a:gd name="connsiteX108" fmla="*/ 49581 w 540885"/>
              <a:gd name="connsiteY108" fmla="*/ 288472 h 496091"/>
              <a:gd name="connsiteX109" fmla="*/ 6761 w 540885"/>
              <a:gd name="connsiteY109" fmla="*/ 281711 h 496091"/>
              <a:gd name="connsiteX110" fmla="*/ 1972 w 540885"/>
              <a:gd name="connsiteY110" fmla="*/ 279034 h 496091"/>
              <a:gd name="connsiteX111" fmla="*/ 0 w 540885"/>
              <a:gd name="connsiteY111" fmla="*/ 273541 h 496091"/>
              <a:gd name="connsiteX112" fmla="*/ 0 w 540885"/>
              <a:gd name="connsiteY112" fmla="*/ 221425 h 496091"/>
              <a:gd name="connsiteX113" fmla="*/ 1972 w 540885"/>
              <a:gd name="connsiteY113" fmla="*/ 215932 h 496091"/>
              <a:gd name="connsiteX114" fmla="*/ 6480 w 540885"/>
              <a:gd name="connsiteY114" fmla="*/ 212973 h 496091"/>
              <a:gd name="connsiteX115" fmla="*/ 50145 w 540885"/>
              <a:gd name="connsiteY115" fmla="*/ 206213 h 496091"/>
              <a:gd name="connsiteX116" fmla="*/ 59159 w 540885"/>
              <a:gd name="connsiteY116" fmla="*/ 184802 h 496091"/>
              <a:gd name="connsiteX117" fmla="*/ 33806 w 540885"/>
              <a:gd name="connsiteY117" fmla="*/ 152406 h 496091"/>
              <a:gd name="connsiteX118" fmla="*/ 31834 w 540885"/>
              <a:gd name="connsiteY118" fmla="*/ 146772 h 496091"/>
              <a:gd name="connsiteX119" fmla="*/ 33806 w 540885"/>
              <a:gd name="connsiteY119" fmla="*/ 141137 h 496091"/>
              <a:gd name="connsiteX120" fmla="*/ 56906 w 540885"/>
              <a:gd name="connsiteY120" fmla="*/ 116065 h 496091"/>
              <a:gd name="connsiteX121" fmla="*/ 79161 w 540885"/>
              <a:gd name="connsiteY121" fmla="*/ 99444 h 496091"/>
              <a:gd name="connsiteX122" fmla="*/ 85077 w 540885"/>
              <a:gd name="connsiteY122" fmla="*/ 101416 h 496091"/>
              <a:gd name="connsiteX123" fmla="*/ 117474 w 540885"/>
              <a:gd name="connsiteY123" fmla="*/ 126770 h 496091"/>
              <a:gd name="connsiteX124" fmla="*/ 139165 w 540885"/>
              <a:gd name="connsiteY124" fmla="*/ 117755 h 496091"/>
              <a:gd name="connsiteX125" fmla="*/ 145645 w 540885"/>
              <a:gd name="connsiteY125" fmla="*/ 74372 h 496091"/>
              <a:gd name="connsiteX126" fmla="*/ 154096 w 540885"/>
              <a:gd name="connsiteY126" fmla="*/ 67611 h 496091"/>
              <a:gd name="connsiteX127" fmla="*/ 396649 w 540885"/>
              <a:gd name="connsiteY127" fmla="*/ 0 h 496091"/>
              <a:gd name="connsiteX128" fmla="*/ 409608 w 540885"/>
              <a:gd name="connsiteY128" fmla="*/ 13100 h 496091"/>
              <a:gd name="connsiteX129" fmla="*/ 424257 w 540885"/>
              <a:gd name="connsiteY129" fmla="*/ 32116 h 496091"/>
              <a:gd name="connsiteX130" fmla="*/ 432708 w 540885"/>
              <a:gd name="connsiteY130" fmla="*/ 31552 h 496091"/>
              <a:gd name="connsiteX131" fmla="*/ 441160 w 540885"/>
              <a:gd name="connsiteY131" fmla="*/ 32116 h 496091"/>
              <a:gd name="connsiteX132" fmla="*/ 467077 w 540885"/>
              <a:gd name="connsiteY132" fmla="*/ 564 h 496091"/>
              <a:gd name="connsiteX133" fmla="*/ 468767 w 540885"/>
              <a:gd name="connsiteY133" fmla="*/ 0 h 496091"/>
              <a:gd name="connsiteX134" fmla="*/ 503699 w 540885"/>
              <a:gd name="connsiteY134" fmla="*/ 19720 h 496091"/>
              <a:gd name="connsiteX135" fmla="*/ 504826 w 540885"/>
              <a:gd name="connsiteY135" fmla="*/ 21692 h 496091"/>
              <a:gd name="connsiteX136" fmla="*/ 490459 w 540885"/>
              <a:gd name="connsiteY136" fmla="*/ 60568 h 496091"/>
              <a:gd name="connsiteX137" fmla="*/ 498910 w 540885"/>
              <a:gd name="connsiteY137" fmla="*/ 75217 h 496091"/>
              <a:gd name="connsiteX138" fmla="*/ 540885 w 540885"/>
              <a:gd name="connsiteY138" fmla="*/ 83950 h 496091"/>
              <a:gd name="connsiteX139" fmla="*/ 540885 w 540885"/>
              <a:gd name="connsiteY139" fmla="*/ 123390 h 496091"/>
              <a:gd name="connsiteX140" fmla="*/ 498910 w 540885"/>
              <a:gd name="connsiteY140" fmla="*/ 132123 h 496091"/>
              <a:gd name="connsiteX141" fmla="*/ 490459 w 540885"/>
              <a:gd name="connsiteY141" fmla="*/ 146772 h 496091"/>
              <a:gd name="connsiteX142" fmla="*/ 504826 w 540885"/>
              <a:gd name="connsiteY142" fmla="*/ 185648 h 496091"/>
              <a:gd name="connsiteX143" fmla="*/ 503699 w 540885"/>
              <a:gd name="connsiteY143" fmla="*/ 187619 h 496091"/>
              <a:gd name="connsiteX144" fmla="*/ 468767 w 540885"/>
              <a:gd name="connsiteY144" fmla="*/ 207621 h 496091"/>
              <a:gd name="connsiteX145" fmla="*/ 455809 w 540885"/>
              <a:gd name="connsiteY145" fmla="*/ 194381 h 496091"/>
              <a:gd name="connsiteX146" fmla="*/ 441160 w 540885"/>
              <a:gd name="connsiteY146" fmla="*/ 175224 h 496091"/>
              <a:gd name="connsiteX147" fmla="*/ 432708 w 540885"/>
              <a:gd name="connsiteY147" fmla="*/ 175788 h 496091"/>
              <a:gd name="connsiteX148" fmla="*/ 424257 w 540885"/>
              <a:gd name="connsiteY148" fmla="*/ 175224 h 496091"/>
              <a:gd name="connsiteX149" fmla="*/ 409608 w 540885"/>
              <a:gd name="connsiteY149" fmla="*/ 194381 h 496091"/>
              <a:gd name="connsiteX150" fmla="*/ 396649 w 540885"/>
              <a:gd name="connsiteY150" fmla="*/ 207621 h 496091"/>
              <a:gd name="connsiteX151" fmla="*/ 361717 w 540885"/>
              <a:gd name="connsiteY151" fmla="*/ 187619 h 496091"/>
              <a:gd name="connsiteX152" fmla="*/ 360591 w 540885"/>
              <a:gd name="connsiteY152" fmla="*/ 185648 h 496091"/>
              <a:gd name="connsiteX153" fmla="*/ 374958 w 540885"/>
              <a:gd name="connsiteY153" fmla="*/ 146772 h 496091"/>
              <a:gd name="connsiteX154" fmla="*/ 366507 w 540885"/>
              <a:gd name="connsiteY154" fmla="*/ 132123 h 496091"/>
              <a:gd name="connsiteX155" fmla="*/ 324532 w 540885"/>
              <a:gd name="connsiteY155" fmla="*/ 123390 h 496091"/>
              <a:gd name="connsiteX156" fmla="*/ 324532 w 540885"/>
              <a:gd name="connsiteY156" fmla="*/ 83950 h 496091"/>
              <a:gd name="connsiteX157" fmla="*/ 366507 w 540885"/>
              <a:gd name="connsiteY157" fmla="*/ 75217 h 496091"/>
              <a:gd name="connsiteX158" fmla="*/ 374958 w 540885"/>
              <a:gd name="connsiteY158" fmla="*/ 60568 h 496091"/>
              <a:gd name="connsiteX159" fmla="*/ 360591 w 540885"/>
              <a:gd name="connsiteY159" fmla="*/ 21692 h 496091"/>
              <a:gd name="connsiteX160" fmla="*/ 361717 w 540885"/>
              <a:gd name="connsiteY160" fmla="*/ 19720 h 496091"/>
              <a:gd name="connsiteX161" fmla="*/ 371577 w 540885"/>
              <a:gd name="connsiteY161" fmla="*/ 14086 h 496091"/>
              <a:gd name="connsiteX162" fmla="*/ 388198 w 540885"/>
              <a:gd name="connsiteY162" fmla="*/ 4508 h 496091"/>
              <a:gd name="connsiteX163" fmla="*/ 396649 w 540885"/>
              <a:gd name="connsiteY163" fmla="*/ 0 h 4960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Lst>
            <a:rect l="l" t="t" r="r" b="b"/>
            <a:pathLst>
              <a:path w="540885" h="496091">
                <a:moveTo>
                  <a:pt x="432708" y="356081"/>
                </a:moveTo>
                <a:cubicBezTo>
                  <a:pt x="422942" y="356081"/>
                  <a:pt x="414491" y="359650"/>
                  <a:pt x="407355" y="366786"/>
                </a:cubicBezTo>
                <a:cubicBezTo>
                  <a:pt x="400218" y="373923"/>
                  <a:pt x="396649" y="382375"/>
                  <a:pt x="396649" y="392140"/>
                </a:cubicBezTo>
                <a:cubicBezTo>
                  <a:pt x="396649" y="402094"/>
                  <a:pt x="400171" y="410592"/>
                  <a:pt x="407213" y="417635"/>
                </a:cubicBezTo>
                <a:cubicBezTo>
                  <a:pt x="414257" y="424678"/>
                  <a:pt x="422754" y="428199"/>
                  <a:pt x="432708" y="428199"/>
                </a:cubicBezTo>
                <a:cubicBezTo>
                  <a:pt x="442662" y="428199"/>
                  <a:pt x="451161" y="424678"/>
                  <a:pt x="458203" y="417635"/>
                </a:cubicBezTo>
                <a:cubicBezTo>
                  <a:pt x="465246" y="410592"/>
                  <a:pt x="468767" y="402094"/>
                  <a:pt x="468767" y="392140"/>
                </a:cubicBezTo>
                <a:cubicBezTo>
                  <a:pt x="468767" y="382375"/>
                  <a:pt x="465199" y="373923"/>
                  <a:pt x="458063" y="366786"/>
                </a:cubicBezTo>
                <a:cubicBezTo>
                  <a:pt x="450925" y="359650"/>
                  <a:pt x="442474" y="356081"/>
                  <a:pt x="432708" y="356081"/>
                </a:cubicBezTo>
                <a:close/>
                <a:moveTo>
                  <a:pt x="396649" y="288471"/>
                </a:moveTo>
                <a:cubicBezTo>
                  <a:pt x="398152" y="288471"/>
                  <a:pt x="402471" y="292838"/>
                  <a:pt x="409608" y="301570"/>
                </a:cubicBezTo>
                <a:cubicBezTo>
                  <a:pt x="416744" y="310303"/>
                  <a:pt x="421628" y="316642"/>
                  <a:pt x="424257" y="320586"/>
                </a:cubicBezTo>
                <a:cubicBezTo>
                  <a:pt x="428013" y="320210"/>
                  <a:pt x="430830" y="320023"/>
                  <a:pt x="432708" y="320023"/>
                </a:cubicBezTo>
                <a:cubicBezTo>
                  <a:pt x="434586" y="320023"/>
                  <a:pt x="437403" y="320210"/>
                  <a:pt x="441160" y="320586"/>
                </a:cubicBezTo>
                <a:cubicBezTo>
                  <a:pt x="450738" y="307251"/>
                  <a:pt x="459377" y="296734"/>
                  <a:pt x="467077" y="289034"/>
                </a:cubicBezTo>
                <a:lnTo>
                  <a:pt x="468767" y="288471"/>
                </a:lnTo>
                <a:cubicBezTo>
                  <a:pt x="469518" y="288471"/>
                  <a:pt x="481162" y="295044"/>
                  <a:pt x="503699" y="308190"/>
                </a:cubicBezTo>
                <a:cubicBezTo>
                  <a:pt x="504450" y="308754"/>
                  <a:pt x="504826" y="309412"/>
                  <a:pt x="504826" y="310163"/>
                </a:cubicBezTo>
                <a:cubicBezTo>
                  <a:pt x="504826" y="314858"/>
                  <a:pt x="500037" y="327816"/>
                  <a:pt x="490459" y="349039"/>
                </a:cubicBezTo>
                <a:cubicBezTo>
                  <a:pt x="493651" y="353358"/>
                  <a:pt x="496468" y="358241"/>
                  <a:pt x="498910" y="363688"/>
                </a:cubicBezTo>
                <a:cubicBezTo>
                  <a:pt x="526893" y="366505"/>
                  <a:pt x="540885" y="369416"/>
                  <a:pt x="540885" y="372421"/>
                </a:cubicBezTo>
                <a:lnTo>
                  <a:pt x="540885" y="411860"/>
                </a:lnTo>
                <a:cubicBezTo>
                  <a:pt x="540885" y="414865"/>
                  <a:pt x="526893" y="417776"/>
                  <a:pt x="498910" y="420593"/>
                </a:cubicBezTo>
                <a:cubicBezTo>
                  <a:pt x="496657" y="425664"/>
                  <a:pt x="493839" y="430547"/>
                  <a:pt x="490459" y="435242"/>
                </a:cubicBezTo>
                <a:cubicBezTo>
                  <a:pt x="500037" y="456464"/>
                  <a:pt x="504826" y="469423"/>
                  <a:pt x="504826" y="474118"/>
                </a:cubicBezTo>
                <a:cubicBezTo>
                  <a:pt x="504826" y="474869"/>
                  <a:pt x="504450" y="475527"/>
                  <a:pt x="503699" y="476090"/>
                </a:cubicBezTo>
                <a:cubicBezTo>
                  <a:pt x="480787" y="489424"/>
                  <a:pt x="469143" y="496091"/>
                  <a:pt x="468767" y="496091"/>
                </a:cubicBezTo>
                <a:cubicBezTo>
                  <a:pt x="467265" y="496091"/>
                  <a:pt x="462945" y="491678"/>
                  <a:pt x="455809" y="482851"/>
                </a:cubicBezTo>
                <a:cubicBezTo>
                  <a:pt x="448672" y="474024"/>
                  <a:pt x="443788" y="467639"/>
                  <a:pt x="441160" y="463695"/>
                </a:cubicBezTo>
                <a:cubicBezTo>
                  <a:pt x="437403" y="464070"/>
                  <a:pt x="434586" y="464258"/>
                  <a:pt x="432708" y="464258"/>
                </a:cubicBezTo>
                <a:cubicBezTo>
                  <a:pt x="430830" y="464258"/>
                  <a:pt x="428013" y="464070"/>
                  <a:pt x="424257" y="463695"/>
                </a:cubicBezTo>
                <a:cubicBezTo>
                  <a:pt x="421628" y="467639"/>
                  <a:pt x="416744" y="474024"/>
                  <a:pt x="409608" y="482851"/>
                </a:cubicBezTo>
                <a:cubicBezTo>
                  <a:pt x="402471" y="491678"/>
                  <a:pt x="398152" y="496091"/>
                  <a:pt x="396649" y="496091"/>
                </a:cubicBezTo>
                <a:cubicBezTo>
                  <a:pt x="396274" y="496091"/>
                  <a:pt x="384629" y="489424"/>
                  <a:pt x="361717" y="476090"/>
                </a:cubicBezTo>
                <a:cubicBezTo>
                  <a:pt x="360966" y="475527"/>
                  <a:pt x="360591" y="474869"/>
                  <a:pt x="360591" y="474118"/>
                </a:cubicBezTo>
                <a:cubicBezTo>
                  <a:pt x="360591" y="469423"/>
                  <a:pt x="365380" y="456464"/>
                  <a:pt x="374958" y="435242"/>
                </a:cubicBezTo>
                <a:cubicBezTo>
                  <a:pt x="371577" y="430547"/>
                  <a:pt x="368760" y="425664"/>
                  <a:pt x="366507" y="420593"/>
                </a:cubicBezTo>
                <a:cubicBezTo>
                  <a:pt x="338523" y="417776"/>
                  <a:pt x="324532" y="414865"/>
                  <a:pt x="324532" y="411860"/>
                </a:cubicBezTo>
                <a:lnTo>
                  <a:pt x="324532" y="372421"/>
                </a:lnTo>
                <a:cubicBezTo>
                  <a:pt x="324532" y="369416"/>
                  <a:pt x="338523" y="366505"/>
                  <a:pt x="366507" y="363688"/>
                </a:cubicBezTo>
                <a:cubicBezTo>
                  <a:pt x="368948" y="358241"/>
                  <a:pt x="371765" y="353358"/>
                  <a:pt x="374958" y="349039"/>
                </a:cubicBezTo>
                <a:cubicBezTo>
                  <a:pt x="365380" y="327816"/>
                  <a:pt x="360591" y="314858"/>
                  <a:pt x="360591" y="310163"/>
                </a:cubicBezTo>
                <a:cubicBezTo>
                  <a:pt x="360591" y="309412"/>
                  <a:pt x="360966" y="308754"/>
                  <a:pt x="361717" y="308190"/>
                </a:cubicBezTo>
                <a:cubicBezTo>
                  <a:pt x="362468" y="307815"/>
                  <a:pt x="365755" y="305937"/>
                  <a:pt x="371577" y="302557"/>
                </a:cubicBezTo>
                <a:cubicBezTo>
                  <a:pt x="377399" y="299176"/>
                  <a:pt x="382939" y="295983"/>
                  <a:pt x="388198" y="292978"/>
                </a:cubicBezTo>
                <a:cubicBezTo>
                  <a:pt x="393457" y="289974"/>
                  <a:pt x="396274" y="288471"/>
                  <a:pt x="396649" y="288471"/>
                </a:cubicBezTo>
                <a:close/>
                <a:moveTo>
                  <a:pt x="180295" y="175788"/>
                </a:moveTo>
                <a:cubicBezTo>
                  <a:pt x="160387" y="175788"/>
                  <a:pt x="143391" y="182830"/>
                  <a:pt x="129305" y="196916"/>
                </a:cubicBezTo>
                <a:cubicBezTo>
                  <a:pt x="115220" y="211002"/>
                  <a:pt x="108177" y="227998"/>
                  <a:pt x="108177" y="247906"/>
                </a:cubicBezTo>
                <a:cubicBezTo>
                  <a:pt x="108177" y="267813"/>
                  <a:pt x="115220" y="284810"/>
                  <a:pt x="129305" y="298895"/>
                </a:cubicBezTo>
                <a:cubicBezTo>
                  <a:pt x="143391" y="312981"/>
                  <a:pt x="160387" y="320024"/>
                  <a:pt x="180295" y="320024"/>
                </a:cubicBezTo>
                <a:cubicBezTo>
                  <a:pt x="200202" y="320024"/>
                  <a:pt x="217199" y="312981"/>
                  <a:pt x="231285" y="298895"/>
                </a:cubicBezTo>
                <a:cubicBezTo>
                  <a:pt x="245370" y="284810"/>
                  <a:pt x="252413" y="267813"/>
                  <a:pt x="252413" y="247906"/>
                </a:cubicBezTo>
                <a:cubicBezTo>
                  <a:pt x="252413" y="227998"/>
                  <a:pt x="245370" y="211002"/>
                  <a:pt x="231285" y="196916"/>
                </a:cubicBezTo>
                <a:cubicBezTo>
                  <a:pt x="217199" y="182830"/>
                  <a:pt x="200202" y="175788"/>
                  <a:pt x="180295" y="175788"/>
                </a:cubicBezTo>
                <a:close/>
                <a:moveTo>
                  <a:pt x="432708" y="67611"/>
                </a:moveTo>
                <a:cubicBezTo>
                  <a:pt x="422942" y="67611"/>
                  <a:pt x="414491" y="71179"/>
                  <a:pt x="407355" y="78316"/>
                </a:cubicBezTo>
                <a:cubicBezTo>
                  <a:pt x="400218" y="85453"/>
                  <a:pt x="396649" y="93904"/>
                  <a:pt x="396649" y="103670"/>
                </a:cubicBezTo>
                <a:cubicBezTo>
                  <a:pt x="396649" y="113624"/>
                  <a:pt x="400171" y="122122"/>
                  <a:pt x="407213" y="129165"/>
                </a:cubicBezTo>
                <a:cubicBezTo>
                  <a:pt x="414257" y="136207"/>
                  <a:pt x="422754" y="139729"/>
                  <a:pt x="432708" y="139729"/>
                </a:cubicBezTo>
                <a:cubicBezTo>
                  <a:pt x="442662" y="139729"/>
                  <a:pt x="451161" y="136207"/>
                  <a:pt x="458203" y="129165"/>
                </a:cubicBezTo>
                <a:cubicBezTo>
                  <a:pt x="465246" y="122122"/>
                  <a:pt x="468767" y="113624"/>
                  <a:pt x="468767" y="103670"/>
                </a:cubicBezTo>
                <a:cubicBezTo>
                  <a:pt x="468767" y="93904"/>
                  <a:pt x="465199" y="85453"/>
                  <a:pt x="458063" y="78316"/>
                </a:cubicBezTo>
                <a:cubicBezTo>
                  <a:pt x="450925" y="71179"/>
                  <a:pt x="442474" y="67611"/>
                  <a:pt x="432708" y="67611"/>
                </a:cubicBezTo>
                <a:close/>
                <a:moveTo>
                  <a:pt x="154096" y="67611"/>
                </a:moveTo>
                <a:lnTo>
                  <a:pt x="206494" y="67611"/>
                </a:lnTo>
                <a:cubicBezTo>
                  <a:pt x="208559" y="67611"/>
                  <a:pt x="210438" y="68315"/>
                  <a:pt x="212128" y="69724"/>
                </a:cubicBezTo>
                <a:cubicBezTo>
                  <a:pt x="213818" y="71132"/>
                  <a:pt x="214757" y="72775"/>
                  <a:pt x="214945" y="74654"/>
                </a:cubicBezTo>
                <a:lnTo>
                  <a:pt x="221425" y="117755"/>
                </a:lnTo>
                <a:cubicBezTo>
                  <a:pt x="227810" y="119633"/>
                  <a:pt x="234853" y="122545"/>
                  <a:pt x="242553" y="126488"/>
                </a:cubicBezTo>
                <a:lnTo>
                  <a:pt x="275795" y="101416"/>
                </a:lnTo>
                <a:cubicBezTo>
                  <a:pt x="277297" y="100102"/>
                  <a:pt x="279175" y="99444"/>
                  <a:pt x="281429" y="99444"/>
                </a:cubicBezTo>
                <a:cubicBezTo>
                  <a:pt x="283494" y="99444"/>
                  <a:pt x="285466" y="100195"/>
                  <a:pt x="287345" y="101698"/>
                </a:cubicBezTo>
                <a:cubicBezTo>
                  <a:pt x="314389" y="126676"/>
                  <a:pt x="327911" y="141701"/>
                  <a:pt x="327911" y="146772"/>
                </a:cubicBezTo>
                <a:cubicBezTo>
                  <a:pt x="327911" y="148462"/>
                  <a:pt x="327254" y="150246"/>
                  <a:pt x="325939" y="152124"/>
                </a:cubicBezTo>
                <a:cubicBezTo>
                  <a:pt x="323685" y="155129"/>
                  <a:pt x="319742" y="160200"/>
                  <a:pt x="314108" y="167337"/>
                </a:cubicBezTo>
                <a:cubicBezTo>
                  <a:pt x="308473" y="174473"/>
                  <a:pt x="304248" y="180107"/>
                  <a:pt x="301430" y="184239"/>
                </a:cubicBezTo>
                <a:cubicBezTo>
                  <a:pt x="305749" y="193254"/>
                  <a:pt x="308942" y="200954"/>
                  <a:pt x="311008" y="207339"/>
                </a:cubicBezTo>
                <a:lnTo>
                  <a:pt x="353828" y="213819"/>
                </a:lnTo>
                <a:cubicBezTo>
                  <a:pt x="355706" y="214194"/>
                  <a:pt x="357303" y="215180"/>
                  <a:pt x="358618" y="216777"/>
                </a:cubicBezTo>
                <a:cubicBezTo>
                  <a:pt x="359932" y="218373"/>
                  <a:pt x="360590" y="220204"/>
                  <a:pt x="360590" y="222270"/>
                </a:cubicBezTo>
                <a:lnTo>
                  <a:pt x="360590" y="274386"/>
                </a:lnTo>
                <a:cubicBezTo>
                  <a:pt x="360590" y="276265"/>
                  <a:pt x="359932" y="278095"/>
                  <a:pt x="358618" y="279880"/>
                </a:cubicBezTo>
                <a:cubicBezTo>
                  <a:pt x="357303" y="281664"/>
                  <a:pt x="355800" y="282650"/>
                  <a:pt x="354110" y="282838"/>
                </a:cubicBezTo>
                <a:lnTo>
                  <a:pt x="310445" y="289599"/>
                </a:lnTo>
                <a:cubicBezTo>
                  <a:pt x="308379" y="296172"/>
                  <a:pt x="305374" y="303309"/>
                  <a:pt x="301430" y="311009"/>
                </a:cubicBezTo>
                <a:cubicBezTo>
                  <a:pt x="307816" y="320024"/>
                  <a:pt x="316267" y="330822"/>
                  <a:pt x="326784" y="343405"/>
                </a:cubicBezTo>
                <a:cubicBezTo>
                  <a:pt x="328099" y="345283"/>
                  <a:pt x="328756" y="347161"/>
                  <a:pt x="328756" y="349040"/>
                </a:cubicBezTo>
                <a:cubicBezTo>
                  <a:pt x="328756" y="351293"/>
                  <a:pt x="328099" y="353077"/>
                  <a:pt x="326784" y="354392"/>
                </a:cubicBezTo>
                <a:cubicBezTo>
                  <a:pt x="322465" y="360026"/>
                  <a:pt x="314717" y="368431"/>
                  <a:pt x="303543" y="379605"/>
                </a:cubicBezTo>
                <a:cubicBezTo>
                  <a:pt x="292368" y="390780"/>
                  <a:pt x="284997" y="396367"/>
                  <a:pt x="281429" y="396367"/>
                </a:cubicBezTo>
                <a:cubicBezTo>
                  <a:pt x="279363" y="396367"/>
                  <a:pt x="277391" y="395710"/>
                  <a:pt x="275513" y="394395"/>
                </a:cubicBezTo>
                <a:lnTo>
                  <a:pt x="243117" y="369041"/>
                </a:lnTo>
                <a:cubicBezTo>
                  <a:pt x="236167" y="372609"/>
                  <a:pt x="228937" y="375520"/>
                  <a:pt x="221425" y="377774"/>
                </a:cubicBezTo>
                <a:cubicBezTo>
                  <a:pt x="219359" y="398057"/>
                  <a:pt x="217199" y="412612"/>
                  <a:pt x="214945" y="421439"/>
                </a:cubicBezTo>
                <a:cubicBezTo>
                  <a:pt x="213630" y="425947"/>
                  <a:pt x="210813" y="428200"/>
                  <a:pt x="206494" y="428200"/>
                </a:cubicBezTo>
                <a:lnTo>
                  <a:pt x="154096" y="428200"/>
                </a:lnTo>
                <a:cubicBezTo>
                  <a:pt x="152030" y="428200"/>
                  <a:pt x="150152" y="427496"/>
                  <a:pt x="148462" y="426087"/>
                </a:cubicBezTo>
                <a:cubicBezTo>
                  <a:pt x="146771" y="424679"/>
                  <a:pt x="145832" y="423035"/>
                  <a:pt x="145645" y="421158"/>
                </a:cubicBezTo>
                <a:lnTo>
                  <a:pt x="139165" y="378056"/>
                </a:lnTo>
                <a:cubicBezTo>
                  <a:pt x="132779" y="376178"/>
                  <a:pt x="125737" y="373267"/>
                  <a:pt x="118037" y="369323"/>
                </a:cubicBezTo>
                <a:lnTo>
                  <a:pt x="84795" y="394395"/>
                </a:lnTo>
                <a:cubicBezTo>
                  <a:pt x="83480" y="395710"/>
                  <a:pt x="81602" y="396367"/>
                  <a:pt x="79161" y="396367"/>
                </a:cubicBezTo>
                <a:cubicBezTo>
                  <a:pt x="77095" y="396367"/>
                  <a:pt x="75123" y="395616"/>
                  <a:pt x="73245" y="394113"/>
                </a:cubicBezTo>
                <a:cubicBezTo>
                  <a:pt x="46201" y="369135"/>
                  <a:pt x="32679" y="354110"/>
                  <a:pt x="32679" y="349040"/>
                </a:cubicBezTo>
                <a:cubicBezTo>
                  <a:pt x="32679" y="347349"/>
                  <a:pt x="33336" y="345565"/>
                  <a:pt x="34651" y="343687"/>
                </a:cubicBezTo>
                <a:cubicBezTo>
                  <a:pt x="36529" y="341058"/>
                  <a:pt x="40378" y="336081"/>
                  <a:pt x="46201" y="328756"/>
                </a:cubicBezTo>
                <a:cubicBezTo>
                  <a:pt x="52022" y="321432"/>
                  <a:pt x="56436" y="315704"/>
                  <a:pt x="59441" y="311572"/>
                </a:cubicBezTo>
                <a:cubicBezTo>
                  <a:pt x="55122" y="303309"/>
                  <a:pt x="51835" y="295608"/>
                  <a:pt x="49581" y="288472"/>
                </a:cubicBezTo>
                <a:lnTo>
                  <a:pt x="6761" y="281711"/>
                </a:lnTo>
                <a:cubicBezTo>
                  <a:pt x="4883" y="281523"/>
                  <a:pt x="3286" y="280631"/>
                  <a:pt x="1972" y="279034"/>
                </a:cubicBezTo>
                <a:cubicBezTo>
                  <a:pt x="657" y="277438"/>
                  <a:pt x="0" y="275607"/>
                  <a:pt x="0" y="273541"/>
                </a:cubicBezTo>
                <a:lnTo>
                  <a:pt x="0" y="221425"/>
                </a:lnTo>
                <a:cubicBezTo>
                  <a:pt x="0" y="219547"/>
                  <a:pt x="657" y="217715"/>
                  <a:pt x="1972" y="215932"/>
                </a:cubicBezTo>
                <a:cubicBezTo>
                  <a:pt x="3286" y="214147"/>
                  <a:pt x="4789" y="213161"/>
                  <a:pt x="6480" y="212973"/>
                </a:cubicBezTo>
                <a:lnTo>
                  <a:pt x="50145" y="206213"/>
                </a:lnTo>
                <a:cubicBezTo>
                  <a:pt x="52210" y="199639"/>
                  <a:pt x="55215" y="192503"/>
                  <a:pt x="59159" y="184802"/>
                </a:cubicBezTo>
                <a:cubicBezTo>
                  <a:pt x="52774" y="175788"/>
                  <a:pt x="44322" y="164989"/>
                  <a:pt x="33806" y="152406"/>
                </a:cubicBezTo>
                <a:cubicBezTo>
                  <a:pt x="32490" y="150340"/>
                  <a:pt x="31834" y="148462"/>
                  <a:pt x="31834" y="146772"/>
                </a:cubicBezTo>
                <a:cubicBezTo>
                  <a:pt x="31834" y="144518"/>
                  <a:pt x="32490" y="142640"/>
                  <a:pt x="33806" y="141137"/>
                </a:cubicBezTo>
                <a:cubicBezTo>
                  <a:pt x="37937" y="135503"/>
                  <a:pt x="45637" y="127146"/>
                  <a:pt x="56906" y="116065"/>
                </a:cubicBezTo>
                <a:cubicBezTo>
                  <a:pt x="68174" y="104984"/>
                  <a:pt x="75592" y="99444"/>
                  <a:pt x="79161" y="99444"/>
                </a:cubicBezTo>
                <a:cubicBezTo>
                  <a:pt x="81226" y="99444"/>
                  <a:pt x="83198" y="100102"/>
                  <a:pt x="85077" y="101416"/>
                </a:cubicBezTo>
                <a:lnTo>
                  <a:pt x="117474" y="126770"/>
                </a:lnTo>
                <a:cubicBezTo>
                  <a:pt x="123859" y="123390"/>
                  <a:pt x="131089" y="120385"/>
                  <a:pt x="139165" y="117755"/>
                </a:cubicBezTo>
                <a:cubicBezTo>
                  <a:pt x="141231" y="97472"/>
                  <a:pt x="143391" y="83011"/>
                  <a:pt x="145645" y="74372"/>
                </a:cubicBezTo>
                <a:cubicBezTo>
                  <a:pt x="146959" y="69865"/>
                  <a:pt x="149776" y="67611"/>
                  <a:pt x="154096" y="67611"/>
                </a:cubicBezTo>
                <a:close/>
                <a:moveTo>
                  <a:pt x="396649" y="0"/>
                </a:moveTo>
                <a:cubicBezTo>
                  <a:pt x="398152" y="0"/>
                  <a:pt x="402471" y="4367"/>
                  <a:pt x="409608" y="13100"/>
                </a:cubicBezTo>
                <a:cubicBezTo>
                  <a:pt x="416744" y="21833"/>
                  <a:pt x="421628" y="28171"/>
                  <a:pt x="424257" y="32116"/>
                </a:cubicBezTo>
                <a:cubicBezTo>
                  <a:pt x="428013" y="31740"/>
                  <a:pt x="430830" y="31552"/>
                  <a:pt x="432708" y="31552"/>
                </a:cubicBezTo>
                <a:cubicBezTo>
                  <a:pt x="434586" y="31552"/>
                  <a:pt x="437403" y="31740"/>
                  <a:pt x="441160" y="32116"/>
                </a:cubicBezTo>
                <a:cubicBezTo>
                  <a:pt x="450738" y="18781"/>
                  <a:pt x="459377" y="8264"/>
                  <a:pt x="467077" y="564"/>
                </a:cubicBezTo>
                <a:lnTo>
                  <a:pt x="468767" y="0"/>
                </a:lnTo>
                <a:cubicBezTo>
                  <a:pt x="469518" y="0"/>
                  <a:pt x="481162" y="6574"/>
                  <a:pt x="503699" y="19720"/>
                </a:cubicBezTo>
                <a:cubicBezTo>
                  <a:pt x="504450" y="20284"/>
                  <a:pt x="504826" y="20941"/>
                  <a:pt x="504826" y="21692"/>
                </a:cubicBezTo>
                <a:cubicBezTo>
                  <a:pt x="504826" y="26387"/>
                  <a:pt x="500037" y="39346"/>
                  <a:pt x="490459" y="60568"/>
                </a:cubicBezTo>
                <a:cubicBezTo>
                  <a:pt x="493651" y="64888"/>
                  <a:pt x="496468" y="69771"/>
                  <a:pt x="498910" y="75217"/>
                </a:cubicBezTo>
                <a:cubicBezTo>
                  <a:pt x="526893" y="78034"/>
                  <a:pt x="540885" y="80945"/>
                  <a:pt x="540885" y="83950"/>
                </a:cubicBezTo>
                <a:lnTo>
                  <a:pt x="540885" y="123390"/>
                </a:lnTo>
                <a:cubicBezTo>
                  <a:pt x="540885" y="126395"/>
                  <a:pt x="526893" y="129305"/>
                  <a:pt x="498910" y="132123"/>
                </a:cubicBezTo>
                <a:cubicBezTo>
                  <a:pt x="496657" y="137194"/>
                  <a:pt x="493839" y="142076"/>
                  <a:pt x="490459" y="146772"/>
                </a:cubicBezTo>
                <a:cubicBezTo>
                  <a:pt x="500037" y="167994"/>
                  <a:pt x="504826" y="180952"/>
                  <a:pt x="504826" y="185648"/>
                </a:cubicBezTo>
                <a:cubicBezTo>
                  <a:pt x="504826" y="186399"/>
                  <a:pt x="504450" y="187056"/>
                  <a:pt x="503699" y="187619"/>
                </a:cubicBezTo>
                <a:cubicBezTo>
                  <a:pt x="480787" y="200954"/>
                  <a:pt x="469143" y="207621"/>
                  <a:pt x="468767" y="207621"/>
                </a:cubicBezTo>
                <a:cubicBezTo>
                  <a:pt x="467265" y="207621"/>
                  <a:pt x="462945" y="203207"/>
                  <a:pt x="455809" y="194381"/>
                </a:cubicBezTo>
                <a:cubicBezTo>
                  <a:pt x="448672" y="185554"/>
                  <a:pt x="443788" y="179168"/>
                  <a:pt x="441160" y="175224"/>
                </a:cubicBezTo>
                <a:cubicBezTo>
                  <a:pt x="437403" y="175600"/>
                  <a:pt x="434586" y="175788"/>
                  <a:pt x="432708" y="175788"/>
                </a:cubicBezTo>
                <a:cubicBezTo>
                  <a:pt x="430830" y="175788"/>
                  <a:pt x="428013" y="175600"/>
                  <a:pt x="424257" y="175224"/>
                </a:cubicBezTo>
                <a:cubicBezTo>
                  <a:pt x="421628" y="179168"/>
                  <a:pt x="416744" y="185554"/>
                  <a:pt x="409608" y="194381"/>
                </a:cubicBezTo>
                <a:cubicBezTo>
                  <a:pt x="402471" y="203207"/>
                  <a:pt x="398152" y="207621"/>
                  <a:pt x="396649" y="207621"/>
                </a:cubicBezTo>
                <a:cubicBezTo>
                  <a:pt x="396274" y="207621"/>
                  <a:pt x="384629" y="200954"/>
                  <a:pt x="361717" y="187619"/>
                </a:cubicBezTo>
                <a:cubicBezTo>
                  <a:pt x="360966" y="187056"/>
                  <a:pt x="360591" y="186399"/>
                  <a:pt x="360591" y="185648"/>
                </a:cubicBezTo>
                <a:cubicBezTo>
                  <a:pt x="360591" y="180952"/>
                  <a:pt x="365380" y="167994"/>
                  <a:pt x="374958" y="146772"/>
                </a:cubicBezTo>
                <a:cubicBezTo>
                  <a:pt x="371577" y="142076"/>
                  <a:pt x="368760" y="137194"/>
                  <a:pt x="366507" y="132123"/>
                </a:cubicBezTo>
                <a:cubicBezTo>
                  <a:pt x="338523" y="129305"/>
                  <a:pt x="324532" y="126395"/>
                  <a:pt x="324532" y="123390"/>
                </a:cubicBezTo>
                <a:lnTo>
                  <a:pt x="324532" y="83950"/>
                </a:lnTo>
                <a:cubicBezTo>
                  <a:pt x="324532" y="80945"/>
                  <a:pt x="338523" y="78034"/>
                  <a:pt x="366507" y="75217"/>
                </a:cubicBezTo>
                <a:cubicBezTo>
                  <a:pt x="368948" y="69771"/>
                  <a:pt x="371765" y="64888"/>
                  <a:pt x="374958" y="60568"/>
                </a:cubicBezTo>
                <a:cubicBezTo>
                  <a:pt x="365380" y="39346"/>
                  <a:pt x="360591" y="26387"/>
                  <a:pt x="360591" y="21692"/>
                </a:cubicBezTo>
                <a:cubicBezTo>
                  <a:pt x="360591" y="20941"/>
                  <a:pt x="360966" y="20284"/>
                  <a:pt x="361717" y="19720"/>
                </a:cubicBezTo>
                <a:cubicBezTo>
                  <a:pt x="362468" y="19345"/>
                  <a:pt x="365755" y="17467"/>
                  <a:pt x="371577" y="14086"/>
                </a:cubicBezTo>
                <a:cubicBezTo>
                  <a:pt x="377399" y="10705"/>
                  <a:pt x="382939" y="7513"/>
                  <a:pt x="388198" y="4508"/>
                </a:cubicBezTo>
                <a:cubicBezTo>
                  <a:pt x="393457" y="1503"/>
                  <a:pt x="396274" y="0"/>
                  <a:pt x="396649" y="0"/>
                </a:cubicBezTo>
                <a:close/>
              </a:path>
            </a:pathLst>
          </a:custGeom>
          <a:solidFill>
            <a:srgbClr val="0B0D3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800">
              <a:defRPr/>
            </a:pPr>
            <a:endParaRPr lang="en-US" sz="1050">
              <a:solidFill>
                <a:srgbClr val="014067"/>
              </a:solidFill>
              <a:latin typeface="Calibri Light" panose="020F0302020204030204" pitchFamily="34" charset="0"/>
              <a:cs typeface="Times New Roman" panose="02020603050405020304" pitchFamily="18" charset="0"/>
            </a:endParaRPr>
          </a:p>
        </p:txBody>
      </p:sp>
    </p:spTree>
    <p:extLst>
      <p:ext uri="{BB962C8B-B14F-4D97-AF65-F5344CB8AC3E}">
        <p14:creationId xmlns:p14="http://schemas.microsoft.com/office/powerpoint/2010/main" val="25952413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2" presetClass="emph" presetSubtype="0" fill="hold" nodeType="afterEffect">
                                  <p:stCondLst>
                                    <p:cond delay="500"/>
                                  </p:stCondLst>
                                  <p:childTnLst>
                                    <p:animRot by="120000">
                                      <p:cBhvr>
                                        <p:cTn id="6" dur="100" fill="hold">
                                          <p:stCondLst>
                                            <p:cond delay="0"/>
                                          </p:stCondLst>
                                        </p:cTn>
                                        <p:tgtEl>
                                          <p:spTgt spid="51"/>
                                        </p:tgtEl>
                                        <p:attrNameLst>
                                          <p:attrName>r</p:attrName>
                                        </p:attrNameLst>
                                      </p:cBhvr>
                                    </p:animRot>
                                    <p:animRot by="-240000">
                                      <p:cBhvr>
                                        <p:cTn id="7" dur="200" fill="hold">
                                          <p:stCondLst>
                                            <p:cond delay="200"/>
                                          </p:stCondLst>
                                        </p:cTn>
                                        <p:tgtEl>
                                          <p:spTgt spid="51"/>
                                        </p:tgtEl>
                                        <p:attrNameLst>
                                          <p:attrName>r</p:attrName>
                                        </p:attrNameLst>
                                      </p:cBhvr>
                                    </p:animRot>
                                    <p:animRot by="240000">
                                      <p:cBhvr>
                                        <p:cTn id="8" dur="200" fill="hold">
                                          <p:stCondLst>
                                            <p:cond delay="400"/>
                                          </p:stCondLst>
                                        </p:cTn>
                                        <p:tgtEl>
                                          <p:spTgt spid="51"/>
                                        </p:tgtEl>
                                        <p:attrNameLst>
                                          <p:attrName>r</p:attrName>
                                        </p:attrNameLst>
                                      </p:cBhvr>
                                    </p:animRot>
                                    <p:animRot by="-240000">
                                      <p:cBhvr>
                                        <p:cTn id="9" dur="200" fill="hold">
                                          <p:stCondLst>
                                            <p:cond delay="600"/>
                                          </p:stCondLst>
                                        </p:cTn>
                                        <p:tgtEl>
                                          <p:spTgt spid="51"/>
                                        </p:tgtEl>
                                        <p:attrNameLst>
                                          <p:attrName>r</p:attrName>
                                        </p:attrNameLst>
                                      </p:cBhvr>
                                    </p:animRot>
                                    <p:animRot by="120000">
                                      <p:cBhvr>
                                        <p:cTn id="10" dur="200" fill="hold">
                                          <p:stCondLst>
                                            <p:cond delay="800"/>
                                          </p:stCondLst>
                                        </p:cTn>
                                        <p:tgtEl>
                                          <p:spTgt spid="51"/>
                                        </p:tgtEl>
                                        <p:attrNameLst>
                                          <p:attrName>r</p:attrName>
                                        </p:attrNameLst>
                                      </p:cBhvr>
                                    </p:animRot>
                                  </p:childTnLst>
                                </p:cTn>
                              </p:par>
                            </p:childTnLst>
                          </p:cTn>
                        </p:par>
                        <p:par>
                          <p:cTn id="11" fill="hold">
                            <p:stCondLst>
                              <p:cond delay="1500"/>
                            </p:stCondLst>
                            <p:childTnLst>
                              <p:par>
                                <p:cTn id="12" presetID="26" presetClass="emph" presetSubtype="0" fill="hold" nodeType="afterEffect">
                                  <p:stCondLst>
                                    <p:cond delay="500"/>
                                  </p:stCondLst>
                                  <p:childTnLst>
                                    <p:animEffect transition="out" filter="fade">
                                      <p:cBhvr>
                                        <p:cTn id="13" dur="500" tmFilter="0, 0; .2, .5; .8, .5; 1, 0"/>
                                        <p:tgtEl>
                                          <p:spTgt spid="53"/>
                                        </p:tgtEl>
                                      </p:cBhvr>
                                    </p:animEffect>
                                    <p:animScale>
                                      <p:cBhvr>
                                        <p:cTn id="14" dur="250" autoRev="1" fill="hold"/>
                                        <p:tgtEl>
                                          <p:spTgt spid="53"/>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Pavadinimas 1">
            <a:extLst>
              <a:ext uri="{FF2B5EF4-FFF2-40B4-BE49-F238E27FC236}">
                <a16:creationId xmlns:a16="http://schemas.microsoft.com/office/drawing/2014/main" id="{2EC94C87-A315-D624-9EA0-D82871A8BEA9}"/>
              </a:ext>
            </a:extLst>
          </p:cNvPr>
          <p:cNvSpPr txBox="1">
            <a:spLocks/>
          </p:cNvSpPr>
          <p:nvPr/>
        </p:nvSpPr>
        <p:spPr>
          <a:xfrm>
            <a:off x="815659" y="71021"/>
            <a:ext cx="6712192" cy="904674"/>
          </a:xfrm>
          <a:prstGeom prst="rect">
            <a:avLst/>
          </a:prstGeom>
        </p:spPr>
        <p:txBody>
          <a:bodyPr vert="horz" lIns="91440" tIns="45720" rIns="91440" bIns="45720" rtlCol="0" anchor="ctr">
            <a:normAutofit/>
          </a:bodyPr>
          <a:lstStyle>
            <a:lvl1pPr algn="l" defTabSz="914400" rtl="0" eaLnBrk="1" latinLnBrk="0" hangingPunct="1">
              <a:lnSpc>
                <a:spcPct val="100000"/>
              </a:lnSpc>
              <a:spcBef>
                <a:spcPct val="0"/>
              </a:spcBef>
              <a:buNone/>
              <a:defRPr sz="3500" b="0" i="0" kern="1200">
                <a:solidFill>
                  <a:srgbClr val="302857"/>
                </a:solidFill>
                <a:latin typeface="Verdana" panose="020B0604030504040204" pitchFamily="34" charset="0"/>
                <a:ea typeface="Verdana" panose="020B0604030504040204" pitchFamily="34" charset="0"/>
                <a:cs typeface="Verdana" panose="020B0604030504040204" pitchFamily="34" charset="0"/>
              </a:defRPr>
            </a:lvl1pPr>
          </a:lstStyle>
          <a:p>
            <a:r>
              <a:rPr lang="lt-LT" sz="3200" b="1">
                <a:effectLst>
                  <a:outerShdw blurRad="38100" dist="38100" dir="2700000" algn="tl">
                    <a:srgbClr val="000000">
                      <a:alpha val="43137"/>
                    </a:srgbClr>
                  </a:outerShdw>
                </a:effectLst>
              </a:rPr>
              <a:t>Stebėsenos rodikliai</a:t>
            </a:r>
          </a:p>
        </p:txBody>
      </p:sp>
      <p:sp>
        <p:nvSpPr>
          <p:cNvPr id="17" name="Pavadinimas 1">
            <a:extLst>
              <a:ext uri="{FF2B5EF4-FFF2-40B4-BE49-F238E27FC236}">
                <a16:creationId xmlns:a16="http://schemas.microsoft.com/office/drawing/2014/main" id="{ED891A52-3621-C73B-D83E-A2F2A59C7388}"/>
              </a:ext>
            </a:extLst>
          </p:cNvPr>
          <p:cNvSpPr txBox="1">
            <a:spLocks/>
          </p:cNvSpPr>
          <p:nvPr/>
        </p:nvSpPr>
        <p:spPr>
          <a:xfrm>
            <a:off x="9611" y="98055"/>
            <a:ext cx="7011680" cy="953955"/>
          </a:xfrm>
          <a:prstGeom prst="rect">
            <a:avLst/>
          </a:prstGeom>
        </p:spPr>
        <p:txBody>
          <a:bodyPr vert="horz" lIns="91440" tIns="45720" rIns="91440" bIns="0" rtlCol="0" anchor="b">
            <a:normAutofit/>
          </a:bodyPr>
          <a:lstStyle>
            <a:lvl1pPr algn="l" defTabSz="914400" rtl="0" eaLnBrk="1" latinLnBrk="0" hangingPunct="1">
              <a:lnSpc>
                <a:spcPct val="90000"/>
              </a:lnSpc>
              <a:spcBef>
                <a:spcPct val="0"/>
              </a:spcBef>
              <a:buNone/>
              <a:defRPr lang="en-IN" sz="4400" b="1" kern="1200">
                <a:solidFill>
                  <a:schemeClr val="accent1"/>
                </a:solidFill>
                <a:latin typeface="+mj-lt"/>
                <a:ea typeface="+mj-ea"/>
                <a:cs typeface="+mj-cs"/>
              </a:defRPr>
            </a:lvl1pPr>
          </a:lstStyle>
          <a:p>
            <a:endParaRPr lang="lt-LT" sz="3200">
              <a:solidFill>
                <a:srgbClr val="164194"/>
              </a:solidFill>
              <a:latin typeface="Arno Pro" panose="02020502040506020403" pitchFamily="18" charset="0"/>
            </a:endParaRPr>
          </a:p>
        </p:txBody>
      </p:sp>
      <p:sp>
        <p:nvSpPr>
          <p:cNvPr id="46" name="Rectangle 494">
            <a:extLst>
              <a:ext uri="{FF2B5EF4-FFF2-40B4-BE49-F238E27FC236}">
                <a16:creationId xmlns:a16="http://schemas.microsoft.com/office/drawing/2014/main" id="{E4A6468D-6DC3-F459-EF4F-4248FC0EE5E6}"/>
              </a:ext>
            </a:extLst>
          </p:cNvPr>
          <p:cNvSpPr/>
          <p:nvPr/>
        </p:nvSpPr>
        <p:spPr>
          <a:xfrm>
            <a:off x="726659" y="2045239"/>
            <a:ext cx="4422613" cy="579977"/>
          </a:xfrm>
          <a:prstGeom prst="rect">
            <a:avLst/>
          </a:prstGeom>
          <a:solidFill>
            <a:srgbClr val="302957"/>
          </a:solidFill>
          <a:ln w="38100">
            <a:no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a:solidFill>
                <a:schemeClr val="bg1"/>
              </a:solidFill>
            </a:endParaRPr>
          </a:p>
        </p:txBody>
      </p:sp>
      <p:sp>
        <p:nvSpPr>
          <p:cNvPr id="49" name="TextBox 48">
            <a:extLst>
              <a:ext uri="{FF2B5EF4-FFF2-40B4-BE49-F238E27FC236}">
                <a16:creationId xmlns:a16="http://schemas.microsoft.com/office/drawing/2014/main" id="{B5925FB3-A391-CF39-21FF-474BF11F8519}"/>
              </a:ext>
            </a:extLst>
          </p:cNvPr>
          <p:cNvSpPr txBox="1"/>
          <p:nvPr/>
        </p:nvSpPr>
        <p:spPr>
          <a:xfrm>
            <a:off x="896444" y="2037753"/>
            <a:ext cx="4394748" cy="584775"/>
          </a:xfrm>
          <a:prstGeom prst="rect">
            <a:avLst/>
          </a:prstGeom>
          <a:noFill/>
        </p:spPr>
        <p:txBody>
          <a:bodyPr wrap="square" rtlCol="0">
            <a:spAutoFit/>
          </a:bodyPr>
          <a:lstStyle/>
          <a:p>
            <a:r>
              <a:rPr lang="lt-LT" sz="1600" dirty="0">
                <a:solidFill>
                  <a:schemeClr val="bg1"/>
                </a:solidFill>
                <a:latin typeface="Verdana" panose="020B0604030504040204" pitchFamily="34" charset="0"/>
                <a:ea typeface="Verdana" panose="020B0604030504040204" pitchFamily="34" charset="0"/>
              </a:rPr>
              <a:t>Paramą gavusios įmonės (iš kurių: labai mažos, mažosios, vidutinės ir didelės)</a:t>
            </a:r>
            <a:endParaRPr lang="en-GB" sz="1600" dirty="0">
              <a:solidFill>
                <a:schemeClr val="bg1"/>
              </a:solidFill>
              <a:latin typeface="Verdana" panose="020B0604030504040204" pitchFamily="34" charset="0"/>
              <a:ea typeface="Verdana" panose="020B0604030504040204" pitchFamily="34" charset="0"/>
            </a:endParaRPr>
          </a:p>
        </p:txBody>
      </p:sp>
      <p:sp>
        <p:nvSpPr>
          <p:cNvPr id="73" name="TextBox 72">
            <a:extLst>
              <a:ext uri="{FF2B5EF4-FFF2-40B4-BE49-F238E27FC236}">
                <a16:creationId xmlns:a16="http://schemas.microsoft.com/office/drawing/2014/main" id="{4A5B5418-430C-C3D2-3CBC-94AD6C9B33B8}"/>
              </a:ext>
            </a:extLst>
          </p:cNvPr>
          <p:cNvSpPr txBox="1"/>
          <p:nvPr/>
        </p:nvSpPr>
        <p:spPr>
          <a:xfrm>
            <a:off x="685331" y="1705533"/>
            <a:ext cx="2513830" cy="369332"/>
          </a:xfrm>
          <a:prstGeom prst="rect">
            <a:avLst/>
          </a:prstGeom>
          <a:noFill/>
        </p:spPr>
        <p:txBody>
          <a:bodyPr wrap="none" rtlCol="0">
            <a:spAutoFit/>
          </a:bodyPr>
          <a:lstStyle/>
          <a:p>
            <a:r>
              <a:rPr lang="lt-LT" b="1" dirty="0">
                <a:solidFill>
                  <a:srgbClr val="302957"/>
                </a:solidFill>
                <a:effectLst>
                  <a:outerShdw blurRad="38100" dist="38100" dir="2700000" algn="tl">
                    <a:srgbClr val="000000">
                      <a:alpha val="43137"/>
                    </a:srgbClr>
                  </a:outerShdw>
                </a:effectLst>
                <a:latin typeface="Verdana" panose="020B0604030504040204" pitchFamily="34" charset="0"/>
                <a:ea typeface="Verdana" panose="020B0604030504040204" pitchFamily="34" charset="0"/>
              </a:rPr>
              <a:t>Produkto rodikliai</a:t>
            </a:r>
          </a:p>
        </p:txBody>
      </p:sp>
      <p:sp>
        <p:nvSpPr>
          <p:cNvPr id="74" name="Rectangle 494">
            <a:extLst>
              <a:ext uri="{FF2B5EF4-FFF2-40B4-BE49-F238E27FC236}">
                <a16:creationId xmlns:a16="http://schemas.microsoft.com/office/drawing/2014/main" id="{356923BA-0879-BA2A-87FF-E4CC98E67435}"/>
              </a:ext>
            </a:extLst>
          </p:cNvPr>
          <p:cNvSpPr/>
          <p:nvPr/>
        </p:nvSpPr>
        <p:spPr>
          <a:xfrm>
            <a:off x="726658" y="2798337"/>
            <a:ext cx="4422613" cy="579977"/>
          </a:xfrm>
          <a:prstGeom prst="rect">
            <a:avLst/>
          </a:prstGeom>
          <a:solidFill>
            <a:srgbClr val="302957"/>
          </a:solidFill>
          <a:ln w="381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lt-LT" altLang="ko-KR" sz="1600" dirty="0">
                <a:solidFill>
                  <a:schemeClr val="bg1"/>
                </a:solidFill>
                <a:latin typeface="Verdana" panose="020B0604030504040204" pitchFamily="34" charset="0"/>
                <a:ea typeface="Verdana" panose="020B0604030504040204" pitchFamily="34" charset="0"/>
              </a:rPr>
              <a:t>Paramą dotacijomis gavusios įmonės</a:t>
            </a:r>
            <a:endParaRPr lang="ko-KR" altLang="en-US" sz="1600" dirty="0">
              <a:solidFill>
                <a:schemeClr val="bg1"/>
              </a:solidFill>
              <a:latin typeface="Verdana" panose="020B0604030504040204" pitchFamily="34" charset="0"/>
            </a:endParaRPr>
          </a:p>
        </p:txBody>
      </p:sp>
      <p:sp>
        <p:nvSpPr>
          <p:cNvPr id="76" name="TextBox 75">
            <a:extLst>
              <a:ext uri="{FF2B5EF4-FFF2-40B4-BE49-F238E27FC236}">
                <a16:creationId xmlns:a16="http://schemas.microsoft.com/office/drawing/2014/main" id="{98D5EB9A-EAF4-4E06-A4CD-2E36A0B07E69}"/>
              </a:ext>
            </a:extLst>
          </p:cNvPr>
          <p:cNvSpPr txBox="1"/>
          <p:nvPr/>
        </p:nvSpPr>
        <p:spPr>
          <a:xfrm>
            <a:off x="685331" y="3717517"/>
            <a:ext cx="6094520" cy="369332"/>
          </a:xfrm>
          <a:prstGeom prst="rect">
            <a:avLst/>
          </a:prstGeom>
          <a:noFill/>
        </p:spPr>
        <p:txBody>
          <a:bodyPr wrap="square">
            <a:spAutoFit/>
          </a:bodyPr>
          <a:lstStyle/>
          <a:p>
            <a:r>
              <a:rPr lang="lt-LT" b="1" dirty="0">
                <a:solidFill>
                  <a:srgbClr val="302957"/>
                </a:solidFill>
                <a:effectLst>
                  <a:outerShdw blurRad="38100" dist="38100" dir="2700000" algn="tl">
                    <a:srgbClr val="000000">
                      <a:alpha val="43137"/>
                    </a:srgbClr>
                  </a:outerShdw>
                </a:effectLst>
                <a:latin typeface="Verdana" panose="020B0604030504040204" pitchFamily="34" charset="0"/>
                <a:ea typeface="Verdana" panose="020B0604030504040204" pitchFamily="34" charset="0"/>
              </a:rPr>
              <a:t>Rezultato rodikliai</a:t>
            </a:r>
          </a:p>
        </p:txBody>
      </p:sp>
      <p:sp>
        <p:nvSpPr>
          <p:cNvPr id="77" name="Rectangle 494">
            <a:extLst>
              <a:ext uri="{FF2B5EF4-FFF2-40B4-BE49-F238E27FC236}">
                <a16:creationId xmlns:a16="http://schemas.microsoft.com/office/drawing/2014/main" id="{35954ED2-A051-220E-020B-3122142E7B2D}"/>
              </a:ext>
            </a:extLst>
          </p:cNvPr>
          <p:cNvSpPr/>
          <p:nvPr/>
        </p:nvSpPr>
        <p:spPr>
          <a:xfrm>
            <a:off x="726658" y="4162671"/>
            <a:ext cx="4422614" cy="775671"/>
          </a:xfrm>
          <a:prstGeom prst="rect">
            <a:avLst/>
          </a:prstGeom>
          <a:solidFill>
            <a:srgbClr val="302957"/>
          </a:solidFill>
          <a:ln w="381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lt-LT" altLang="ko-KR" sz="1600" dirty="0">
                <a:solidFill>
                  <a:schemeClr val="bg1"/>
                </a:solidFill>
                <a:latin typeface="Verdana"/>
                <a:ea typeface="Verdana"/>
              </a:rPr>
              <a:t>Privačiosios investicijos, papildančios viešąją paramą (iš kurių: dotacijos, finansinės priemonės)</a:t>
            </a:r>
            <a:endParaRPr lang="ko-KR" altLang="en-US" sz="1600" dirty="0">
              <a:solidFill>
                <a:schemeClr val="bg1"/>
              </a:solidFill>
              <a:latin typeface="Verdana" panose="020B0604030504040204" pitchFamily="34" charset="0"/>
            </a:endParaRPr>
          </a:p>
        </p:txBody>
      </p:sp>
      <p:sp>
        <p:nvSpPr>
          <p:cNvPr id="78" name="Rectangle 494">
            <a:extLst>
              <a:ext uri="{FF2B5EF4-FFF2-40B4-BE49-F238E27FC236}">
                <a16:creationId xmlns:a16="http://schemas.microsoft.com/office/drawing/2014/main" id="{91969D24-665A-0365-D818-286C829C830F}"/>
              </a:ext>
            </a:extLst>
          </p:cNvPr>
          <p:cNvSpPr/>
          <p:nvPr/>
        </p:nvSpPr>
        <p:spPr>
          <a:xfrm>
            <a:off x="6405791" y="5082731"/>
            <a:ext cx="5255355" cy="579977"/>
          </a:xfrm>
          <a:prstGeom prst="rect">
            <a:avLst/>
          </a:prstGeom>
          <a:solidFill>
            <a:srgbClr val="302957"/>
          </a:solidFill>
          <a:ln w="381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lt-LT" sz="1800" b="1" dirty="0" err="1">
                <a:solidFill>
                  <a:srgbClr val="EDE731"/>
                </a:solidFill>
                <a:effectLst/>
                <a:latin typeface="Verdana" panose="020B0604030504040204" pitchFamily="34" charset="0"/>
                <a:ea typeface="Verdana" panose="020B0604030504040204" pitchFamily="34" charset="0"/>
              </a:rPr>
              <a:t>Ikiprekybinio</a:t>
            </a:r>
            <a:r>
              <a:rPr lang="lt-LT" sz="1800" b="1" dirty="0">
                <a:solidFill>
                  <a:srgbClr val="EDE731"/>
                </a:solidFill>
                <a:effectLst/>
                <a:latin typeface="Verdana" panose="020B0604030504040204" pitchFamily="34" charset="0"/>
                <a:ea typeface="Verdana" panose="020B0604030504040204" pitchFamily="34" charset="0"/>
              </a:rPr>
              <a:t> pirkimo dalyvio pateiktas rinkai inovatyvusis produktas</a:t>
            </a:r>
            <a:endParaRPr lang="ko-KR" altLang="en-US" sz="1600" b="1" dirty="0">
              <a:solidFill>
                <a:srgbClr val="EDE731"/>
              </a:solidFill>
              <a:latin typeface="Verdana" panose="020B0604030504040204" pitchFamily="34" charset="0"/>
            </a:endParaRPr>
          </a:p>
        </p:txBody>
      </p:sp>
      <p:sp>
        <p:nvSpPr>
          <p:cNvPr id="81" name="Rectangle 494">
            <a:extLst>
              <a:ext uri="{FF2B5EF4-FFF2-40B4-BE49-F238E27FC236}">
                <a16:creationId xmlns:a16="http://schemas.microsoft.com/office/drawing/2014/main" id="{FC52D8EF-1CFE-5BB6-A5FE-637BA4741CEC}"/>
              </a:ext>
            </a:extLst>
          </p:cNvPr>
          <p:cNvSpPr/>
          <p:nvPr/>
        </p:nvSpPr>
        <p:spPr>
          <a:xfrm>
            <a:off x="726658" y="5062172"/>
            <a:ext cx="4422614" cy="621097"/>
          </a:xfrm>
          <a:prstGeom prst="rect">
            <a:avLst/>
          </a:prstGeom>
          <a:solidFill>
            <a:srgbClr val="302957"/>
          </a:solidFill>
          <a:ln w="381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lt-LT" sz="1800" b="1" dirty="0">
                <a:solidFill>
                  <a:srgbClr val="EDE731"/>
                </a:solidFill>
                <a:effectLst/>
                <a:latin typeface="Verdana" panose="020B0604030504040204" pitchFamily="34" charset="0"/>
                <a:ea typeface="Verdana" panose="020B0604030504040204" pitchFamily="34" charset="0"/>
              </a:rPr>
              <a:t>Įvykdytas inovatyvus viešasis pirkimas</a:t>
            </a:r>
            <a:endParaRPr lang="ko-KR" altLang="en-US" sz="1600" b="1" dirty="0">
              <a:solidFill>
                <a:srgbClr val="EDE731"/>
              </a:solidFill>
              <a:latin typeface="Verdana" panose="020B0604030504040204" pitchFamily="34" charset="0"/>
            </a:endParaRPr>
          </a:p>
        </p:txBody>
      </p:sp>
      <p:sp>
        <p:nvSpPr>
          <p:cNvPr id="89" name="Rectangle 494">
            <a:extLst>
              <a:ext uri="{FF2B5EF4-FFF2-40B4-BE49-F238E27FC236}">
                <a16:creationId xmlns:a16="http://schemas.microsoft.com/office/drawing/2014/main" id="{14417455-FE99-7C75-DD30-2F10276FC39B}"/>
              </a:ext>
            </a:extLst>
          </p:cNvPr>
          <p:cNvSpPr/>
          <p:nvPr/>
        </p:nvSpPr>
        <p:spPr>
          <a:xfrm>
            <a:off x="6779851" y="1863536"/>
            <a:ext cx="4881295" cy="1566309"/>
          </a:xfrm>
          <a:prstGeom prst="rect">
            <a:avLst/>
          </a:prstGeom>
          <a:solidFill>
            <a:srgbClr val="7E9CE9"/>
          </a:solidFill>
          <a:ln w="381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lt-LT" altLang="ko-KR" sz="1400" b="1">
                <a:solidFill>
                  <a:schemeClr val="bg1"/>
                </a:solidFill>
                <a:latin typeface="Verdana" panose="020B0604030504040204" pitchFamily="34" charset="0"/>
                <a:ea typeface="Verdana" panose="020B0604030504040204" pitchFamily="34" charset="0"/>
              </a:rPr>
              <a:t>Privaloma pasirinkti ir vieną iš subrodiklių:</a:t>
            </a:r>
          </a:p>
          <a:p>
            <a:pPr marL="285750" indent="-285750">
              <a:buFontTx/>
              <a:buChar char="-"/>
            </a:pPr>
            <a:r>
              <a:rPr lang="lt-LT" sz="1400">
                <a:effectLst/>
                <a:latin typeface="Verdana" panose="020B0604030504040204" pitchFamily="34" charset="0"/>
                <a:ea typeface="Verdana" panose="020B0604030504040204" pitchFamily="34" charset="0"/>
              </a:rPr>
              <a:t>Paramą gavusios įmonės (iš kurių: labai mažos);</a:t>
            </a:r>
          </a:p>
          <a:p>
            <a:pPr marL="285750" indent="-285750">
              <a:buFontTx/>
              <a:buChar char="-"/>
            </a:pPr>
            <a:r>
              <a:rPr lang="lt-LT" sz="1400">
                <a:effectLst/>
                <a:latin typeface="Verdana" panose="020B0604030504040204" pitchFamily="34" charset="0"/>
                <a:ea typeface="Verdana" panose="020B0604030504040204" pitchFamily="34" charset="0"/>
              </a:rPr>
              <a:t>Paramą gavusios įmonės (iš kurių: mažosios)</a:t>
            </a:r>
            <a:r>
              <a:rPr lang="lt-LT" sz="1400">
                <a:latin typeface="Verdana" panose="020B0604030504040204" pitchFamily="34" charset="0"/>
                <a:ea typeface="Verdana" panose="020B0604030504040204" pitchFamily="34" charset="0"/>
              </a:rPr>
              <a:t>;</a:t>
            </a:r>
          </a:p>
          <a:p>
            <a:pPr marL="285750" indent="-285750">
              <a:buFontTx/>
              <a:buChar char="-"/>
            </a:pPr>
            <a:r>
              <a:rPr lang="lt-LT" sz="1400">
                <a:effectLst/>
                <a:latin typeface="Verdana" panose="020B0604030504040204" pitchFamily="34" charset="0"/>
                <a:ea typeface="Verdana" panose="020B0604030504040204" pitchFamily="34" charset="0"/>
              </a:rPr>
              <a:t>Paramą gavusios įmonės (iš kurių: vidutinės);</a:t>
            </a:r>
            <a:endParaRPr lang="lt-LT" sz="1400" i="1">
              <a:effectLst/>
              <a:latin typeface="Verdana" panose="020B0604030504040204" pitchFamily="34" charset="0"/>
              <a:ea typeface="Verdana" panose="020B0604030504040204" pitchFamily="34" charset="0"/>
            </a:endParaRPr>
          </a:p>
          <a:p>
            <a:pPr marL="285750" indent="-285750">
              <a:buFontTx/>
              <a:buChar char="-"/>
            </a:pPr>
            <a:r>
              <a:rPr lang="lt-LT" sz="1400">
                <a:effectLst/>
                <a:latin typeface="Verdana" panose="020B0604030504040204" pitchFamily="34" charset="0"/>
                <a:ea typeface="Verdana" panose="020B0604030504040204" pitchFamily="34" charset="0"/>
              </a:rPr>
              <a:t>Paramą gavusios įmonės (iš kurių: didelės).</a:t>
            </a:r>
            <a:endParaRPr lang="ko-KR" altLang="en-US" sz="1400">
              <a:solidFill>
                <a:schemeClr val="bg1"/>
              </a:solidFill>
              <a:latin typeface="Verdana" panose="020B0604030504040204" pitchFamily="34" charset="0"/>
            </a:endParaRPr>
          </a:p>
        </p:txBody>
      </p:sp>
      <p:sp>
        <p:nvSpPr>
          <p:cNvPr id="91" name="Rectangle 494">
            <a:extLst>
              <a:ext uri="{FF2B5EF4-FFF2-40B4-BE49-F238E27FC236}">
                <a16:creationId xmlns:a16="http://schemas.microsoft.com/office/drawing/2014/main" id="{63907C99-F78A-F19C-BE9F-6AABB89378D1}"/>
              </a:ext>
            </a:extLst>
          </p:cNvPr>
          <p:cNvSpPr/>
          <p:nvPr/>
        </p:nvSpPr>
        <p:spPr>
          <a:xfrm>
            <a:off x="6803186" y="4169898"/>
            <a:ext cx="4857960" cy="768443"/>
          </a:xfrm>
          <a:prstGeom prst="rect">
            <a:avLst/>
          </a:prstGeom>
          <a:solidFill>
            <a:srgbClr val="7E9CE9"/>
          </a:solidFill>
          <a:ln w="381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lt-LT" altLang="ko-KR" sz="1400" b="1" dirty="0">
                <a:solidFill>
                  <a:schemeClr val="bg1"/>
                </a:solidFill>
                <a:latin typeface="Verdana" panose="020B0604030504040204" pitchFamily="34" charset="0"/>
                <a:ea typeface="Verdana" panose="020B0604030504040204" pitchFamily="34" charset="0"/>
              </a:rPr>
              <a:t>Privaloma pasirinkti ir </a:t>
            </a:r>
            <a:r>
              <a:rPr lang="lt-LT" altLang="ko-KR" sz="1400" b="1" dirty="0" err="1">
                <a:solidFill>
                  <a:schemeClr val="bg1"/>
                </a:solidFill>
                <a:latin typeface="Verdana" panose="020B0604030504040204" pitchFamily="34" charset="0"/>
                <a:ea typeface="Verdana" panose="020B0604030504040204" pitchFamily="34" charset="0"/>
              </a:rPr>
              <a:t>subrodiklį</a:t>
            </a:r>
            <a:r>
              <a:rPr lang="lt-LT" altLang="ko-KR" sz="1400" b="1" dirty="0">
                <a:solidFill>
                  <a:schemeClr val="bg1"/>
                </a:solidFill>
                <a:latin typeface="Verdana" panose="020B0604030504040204" pitchFamily="34" charset="0"/>
                <a:ea typeface="Verdana" panose="020B0604030504040204" pitchFamily="34" charset="0"/>
              </a:rPr>
              <a:t>:</a:t>
            </a:r>
          </a:p>
          <a:p>
            <a:pPr marL="285750" indent="-285750">
              <a:buFontTx/>
              <a:buChar char="-"/>
            </a:pPr>
            <a:r>
              <a:rPr lang="lt-LT" sz="1400" dirty="0">
                <a:effectLst/>
                <a:latin typeface="Verdana" panose="020B0604030504040204" pitchFamily="34" charset="0"/>
                <a:ea typeface="Verdana" panose="020B0604030504040204" pitchFamily="34" charset="0"/>
              </a:rPr>
              <a:t>Privačiosios investicijos, papildančios viešąją paramą (iš kurių: dotacijos)</a:t>
            </a:r>
          </a:p>
        </p:txBody>
      </p:sp>
      <p:sp>
        <p:nvSpPr>
          <p:cNvPr id="3" name="Teksto vietos rezervavimo ženklas 5">
            <a:extLst>
              <a:ext uri="{FF2B5EF4-FFF2-40B4-BE49-F238E27FC236}">
                <a16:creationId xmlns:a16="http://schemas.microsoft.com/office/drawing/2014/main" id="{6E4568FC-5AAC-29BD-637A-B9D68727E0B6}"/>
              </a:ext>
            </a:extLst>
          </p:cNvPr>
          <p:cNvSpPr txBox="1">
            <a:spLocks/>
          </p:cNvSpPr>
          <p:nvPr/>
        </p:nvSpPr>
        <p:spPr>
          <a:xfrm>
            <a:off x="666307" y="5693492"/>
            <a:ext cx="11318827" cy="1169193"/>
          </a:xfrm>
          <a:prstGeom prst="rect">
            <a:avLst/>
          </a:prstGeom>
        </p:spPr>
        <p:txBody>
          <a:bodyPr vert="horz" lIns="91440" tIns="45720" rIns="91440" bIns="45720" rtlCol="0" anchor="t">
            <a:normAutofit/>
          </a:bodyPr>
          <a:lstStyle>
            <a:lvl1pPr marL="171450" marR="0" indent="-171450" algn="l" defTabSz="914400" rtl="0" eaLnBrk="1" fontAlgn="auto" latinLnBrk="0" hangingPunct="1">
              <a:lnSpc>
                <a:spcPct val="150000"/>
              </a:lnSpc>
              <a:spcBef>
                <a:spcPts val="1000"/>
              </a:spcBef>
              <a:spcAft>
                <a:spcPts val="0"/>
              </a:spcAft>
              <a:buClr>
                <a:srgbClr val="EEE730"/>
              </a:buClr>
              <a:buSzPct val="100000"/>
              <a:buFont typeface="Wingdings" pitchFamily="2" charset="2"/>
              <a:buChar char="§"/>
              <a:tabLst/>
              <a:defRPr sz="1200" b="0" i="0" kern="1200">
                <a:solidFill>
                  <a:srgbClr val="302757"/>
                </a:solidFill>
                <a:latin typeface="Verdana" panose="020B0604030504040204" pitchFamily="34" charset="0"/>
                <a:ea typeface="Verdana" panose="020B0604030504040204" pitchFamily="34" charset="0"/>
                <a:cs typeface="Verdana" panose="020B0604030504040204" pitchFamily="34" charset="0"/>
              </a:defRPr>
            </a:lvl1pPr>
            <a:lvl2pPr marL="457200" indent="0" algn="l" defTabSz="914400" rtl="0" eaLnBrk="1" latinLnBrk="0" hangingPunct="1">
              <a:lnSpc>
                <a:spcPct val="90000"/>
              </a:lnSpc>
              <a:spcBef>
                <a:spcPts val="500"/>
              </a:spcBef>
              <a:buFont typeface="Arial" panose="020B0604020202020204" pitchFamily="34" charset="0"/>
              <a:buNone/>
              <a:defRPr sz="1400" b="0" i="0" kern="1200">
                <a:solidFill>
                  <a:srgbClr val="302857"/>
                </a:solidFill>
                <a:latin typeface="Verdana" panose="020B0604030504040204" pitchFamily="34" charset="0"/>
                <a:ea typeface="Verdana" panose="020B0604030504040204" pitchFamily="34" charset="0"/>
                <a:cs typeface="Verdana" panose="020B0604030504040204" pitchFamily="34" charset="0"/>
              </a:defRPr>
            </a:lvl2pPr>
            <a:lvl3pPr marL="914400" indent="0" algn="l" defTabSz="914400" rtl="0" eaLnBrk="1" latinLnBrk="0" hangingPunct="1">
              <a:lnSpc>
                <a:spcPct val="90000"/>
              </a:lnSpc>
              <a:spcBef>
                <a:spcPts val="500"/>
              </a:spcBef>
              <a:buFont typeface="Arial" panose="020B0604020202020204" pitchFamily="34" charset="0"/>
              <a:buNone/>
              <a:defRPr sz="1200" b="0" i="0" kern="1200">
                <a:solidFill>
                  <a:srgbClr val="302857"/>
                </a:solidFill>
                <a:latin typeface="Verdana" panose="020B0604030504040204" pitchFamily="34" charset="0"/>
                <a:ea typeface="Verdana" panose="020B0604030504040204" pitchFamily="34" charset="0"/>
                <a:cs typeface="Verdana" panose="020B0604030504040204" pitchFamily="34" charset="0"/>
              </a:defRPr>
            </a:lvl3pPr>
            <a:lvl4pPr marL="1371600" indent="0" algn="l" defTabSz="914400" rtl="0" eaLnBrk="1" latinLnBrk="0" hangingPunct="1">
              <a:lnSpc>
                <a:spcPct val="90000"/>
              </a:lnSpc>
              <a:spcBef>
                <a:spcPts val="500"/>
              </a:spcBef>
              <a:buFont typeface="Arial" panose="020B0604020202020204" pitchFamily="34" charset="0"/>
              <a:buNone/>
              <a:defRPr sz="1000" b="0" i="0" kern="1200">
                <a:solidFill>
                  <a:srgbClr val="302857"/>
                </a:solidFill>
                <a:latin typeface="Verdana" panose="020B0604030504040204" pitchFamily="34" charset="0"/>
                <a:ea typeface="Verdana" panose="020B0604030504040204" pitchFamily="34" charset="0"/>
                <a:cs typeface="Verdana" panose="020B0604030504040204" pitchFamily="34" charset="0"/>
              </a:defRPr>
            </a:lvl4pPr>
            <a:lvl5pPr marL="1828800" indent="0" algn="l" defTabSz="914400" rtl="0" eaLnBrk="1" latinLnBrk="0" hangingPunct="1">
              <a:lnSpc>
                <a:spcPct val="90000"/>
              </a:lnSpc>
              <a:spcBef>
                <a:spcPts val="500"/>
              </a:spcBef>
              <a:buFont typeface="Arial" panose="020B0604020202020204" pitchFamily="34" charset="0"/>
              <a:buNone/>
              <a:defRPr sz="1000" b="0" i="0" kern="1200">
                <a:solidFill>
                  <a:srgbClr val="302857"/>
                </a:solidFill>
                <a:latin typeface="Verdana" panose="020B0604030504040204" pitchFamily="34" charset="0"/>
                <a:ea typeface="Verdana" panose="020B0604030504040204" pitchFamily="34" charset="0"/>
                <a:cs typeface="Verdana" panose="020B0604030504040204" pitchFamily="34" charset="0"/>
              </a:defRPr>
            </a:lvl5pPr>
            <a:lvl6pPr marL="22860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9pPr>
          </a:lstStyle>
          <a:p>
            <a:pPr marL="0" indent="0">
              <a:lnSpc>
                <a:spcPct val="100000"/>
              </a:lnSpc>
              <a:spcBef>
                <a:spcPts val="1800"/>
              </a:spcBef>
              <a:buClr>
                <a:schemeClr val="accent1"/>
              </a:buClr>
              <a:buSzPct val="150000"/>
              <a:buNone/>
            </a:pPr>
            <a:r>
              <a:rPr lang="en-US" sz="3200" b="1" dirty="0">
                <a:solidFill>
                  <a:srgbClr val="FF0000"/>
                </a:solidFill>
              </a:rPr>
              <a:t>! </a:t>
            </a:r>
            <a:r>
              <a:rPr lang="lt-LT" sz="1600" dirty="0">
                <a:solidFill>
                  <a:srgbClr val="C00000"/>
                </a:solidFill>
              </a:rPr>
              <a:t>Sutartyje n</a:t>
            </a:r>
            <a:r>
              <a:rPr lang="lt-LT" sz="1600" dirty="0">
                <a:solidFill>
                  <a:srgbClr val="C00000"/>
                </a:solidFill>
                <a:effectLst/>
              </a:rPr>
              <a:t>ustatyti įpareigojimą dalyviui, kad jis, sėkmingai įgyvendinęs III etapą, ne vėliau kaip per 3 metus inovatyvųjį produktą pateiktų rinkai ir nedelsdamas apie tai informuotų </a:t>
            </a:r>
            <a:r>
              <a:rPr lang="lt-LT" sz="1600" dirty="0" err="1">
                <a:solidFill>
                  <a:srgbClr val="C00000"/>
                </a:solidFill>
                <a:effectLst/>
              </a:rPr>
              <a:t>ikiprekybinio</a:t>
            </a:r>
            <a:r>
              <a:rPr lang="lt-LT" sz="1600" dirty="0">
                <a:solidFill>
                  <a:srgbClr val="C00000"/>
                </a:solidFill>
                <a:effectLst/>
              </a:rPr>
              <a:t> pirkimo vykdytoją ir pateiktų šį faktą įrodančius dokumentus (PFSA 2.1</a:t>
            </a:r>
            <a:r>
              <a:rPr lang="en-US" sz="1600" dirty="0">
                <a:solidFill>
                  <a:srgbClr val="C00000"/>
                </a:solidFill>
                <a:effectLst/>
              </a:rPr>
              <a:t>9</a:t>
            </a:r>
            <a:r>
              <a:rPr lang="lt-LT" sz="1600" dirty="0">
                <a:solidFill>
                  <a:srgbClr val="C00000"/>
                </a:solidFill>
                <a:effectLst/>
              </a:rPr>
              <a:t> p.)</a:t>
            </a:r>
            <a:endParaRPr lang="en-150" sz="1050" dirty="0">
              <a:solidFill>
                <a:srgbClr val="C00000"/>
              </a:solidFill>
            </a:endParaRPr>
          </a:p>
        </p:txBody>
      </p:sp>
      <p:sp>
        <p:nvSpPr>
          <p:cNvPr id="4" name="TextBox 3">
            <a:extLst>
              <a:ext uri="{FF2B5EF4-FFF2-40B4-BE49-F238E27FC236}">
                <a16:creationId xmlns:a16="http://schemas.microsoft.com/office/drawing/2014/main" id="{7F96BDCA-D7AE-444A-73DA-0757E2BC16B0}"/>
              </a:ext>
            </a:extLst>
          </p:cNvPr>
          <p:cNvSpPr txBox="1"/>
          <p:nvPr/>
        </p:nvSpPr>
        <p:spPr>
          <a:xfrm>
            <a:off x="5443927" y="5188054"/>
            <a:ext cx="1091258" cy="369332"/>
          </a:xfrm>
          <a:prstGeom prst="rect">
            <a:avLst/>
          </a:prstGeom>
          <a:noFill/>
        </p:spPr>
        <p:txBody>
          <a:bodyPr wrap="square">
            <a:spAutoFit/>
          </a:bodyPr>
          <a:lstStyle/>
          <a:p>
            <a:r>
              <a:rPr lang="lt-LT" b="1" dirty="0">
                <a:solidFill>
                  <a:srgbClr val="302957"/>
                </a:solidFill>
                <a:latin typeface="Verdana" panose="020B0604030504040204" pitchFamily="34" charset="0"/>
                <a:ea typeface="Verdana" panose="020B0604030504040204" pitchFamily="34" charset="0"/>
              </a:rPr>
              <a:t>ARBA</a:t>
            </a:r>
          </a:p>
        </p:txBody>
      </p:sp>
      <p:sp>
        <p:nvSpPr>
          <p:cNvPr id="6" name="TextBox 5">
            <a:extLst>
              <a:ext uri="{FF2B5EF4-FFF2-40B4-BE49-F238E27FC236}">
                <a16:creationId xmlns:a16="http://schemas.microsoft.com/office/drawing/2014/main" id="{898C3E40-9861-216C-CF10-0B0C6B939383}"/>
              </a:ext>
            </a:extLst>
          </p:cNvPr>
          <p:cNvSpPr txBox="1"/>
          <p:nvPr/>
        </p:nvSpPr>
        <p:spPr>
          <a:xfrm>
            <a:off x="7404009" y="3333555"/>
            <a:ext cx="3916080" cy="584775"/>
          </a:xfrm>
          <a:prstGeom prst="rect">
            <a:avLst/>
          </a:prstGeom>
          <a:noFill/>
        </p:spPr>
        <p:txBody>
          <a:bodyPr wrap="square" lIns="91440" tIns="45720" rIns="91440" bIns="45720" anchor="t">
            <a:spAutoFit/>
          </a:bodyPr>
          <a:lstStyle/>
          <a:p>
            <a:pPr algn="ctr">
              <a:spcBef>
                <a:spcPts val="1000"/>
              </a:spcBef>
            </a:pPr>
            <a:r>
              <a:rPr lang="lt-LT" sz="1600" b="1" dirty="0">
                <a:solidFill>
                  <a:srgbClr val="C00000"/>
                </a:solidFill>
                <a:effectLst>
                  <a:outerShdw blurRad="38100" dist="38100" dir="2700000" algn="tl">
                    <a:srgbClr val="000000">
                      <a:alpha val="43137"/>
                    </a:srgbClr>
                  </a:outerShdw>
                </a:effectLst>
                <a:latin typeface="Verdana"/>
                <a:ea typeface="Verdana"/>
              </a:rPr>
              <a:t>Į produkto rodiklių skaičiavimą įtraukiami ir dalyviai</a:t>
            </a:r>
            <a:endParaRPr lang="en-150" sz="1200" dirty="0">
              <a:solidFill>
                <a:srgbClr val="C00000"/>
              </a:solidFill>
              <a:effectLst/>
              <a:latin typeface="Verdana"/>
              <a:ea typeface="Verdana"/>
            </a:endParaRPr>
          </a:p>
        </p:txBody>
      </p:sp>
      <p:sp>
        <p:nvSpPr>
          <p:cNvPr id="7" name="Rodyklė: dešinėn 6">
            <a:extLst>
              <a:ext uri="{FF2B5EF4-FFF2-40B4-BE49-F238E27FC236}">
                <a16:creationId xmlns:a16="http://schemas.microsoft.com/office/drawing/2014/main" id="{BED21935-90F0-BF95-981D-292439A819EB}"/>
              </a:ext>
            </a:extLst>
          </p:cNvPr>
          <p:cNvSpPr>
            <a:spLocks noChangeAspect="1"/>
          </p:cNvSpPr>
          <p:nvPr/>
        </p:nvSpPr>
        <p:spPr>
          <a:xfrm>
            <a:off x="5255649" y="2054186"/>
            <a:ext cx="1275905" cy="648000"/>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lt-LT"/>
          </a:p>
        </p:txBody>
      </p:sp>
      <p:sp>
        <p:nvSpPr>
          <p:cNvPr id="8" name="Stačiakampis 7">
            <a:extLst>
              <a:ext uri="{FF2B5EF4-FFF2-40B4-BE49-F238E27FC236}">
                <a16:creationId xmlns:a16="http://schemas.microsoft.com/office/drawing/2014/main" id="{D0440ABD-4B8F-0EF4-E859-A517892A3D97}"/>
              </a:ext>
            </a:extLst>
          </p:cNvPr>
          <p:cNvSpPr/>
          <p:nvPr/>
        </p:nvSpPr>
        <p:spPr>
          <a:xfrm>
            <a:off x="5074920" y="2884048"/>
            <a:ext cx="1779282" cy="682274"/>
          </a:xfrm>
          <a:prstGeom prst="rect">
            <a:avLst/>
          </a:prstGeom>
          <a:solidFill>
            <a:schemeClr val="accent2">
              <a:lumMod val="10000"/>
              <a:lumOff val="9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t-LT" sz="1400" dirty="0">
                <a:ln w="0"/>
                <a:solidFill>
                  <a:schemeClr val="tx1"/>
                </a:solidFill>
                <a:effectLst>
                  <a:outerShdw blurRad="38100" dist="19050" dir="2700000" algn="tl" rotWithShape="0">
                    <a:schemeClr val="dk1">
                      <a:alpha val="40000"/>
                    </a:schemeClr>
                  </a:outerShdw>
                </a:effectLst>
                <a:latin typeface="Verdana" panose="020B0604030504040204" pitchFamily="34" charset="0"/>
                <a:ea typeface="Verdana" panose="020B0604030504040204" pitchFamily="34" charset="0"/>
              </a:rPr>
              <a:t>Kartu pasirenkamas subrodiklis</a:t>
            </a:r>
          </a:p>
        </p:txBody>
      </p:sp>
      <p:sp>
        <p:nvSpPr>
          <p:cNvPr id="9" name="TextBox 8">
            <a:extLst>
              <a:ext uri="{FF2B5EF4-FFF2-40B4-BE49-F238E27FC236}">
                <a16:creationId xmlns:a16="http://schemas.microsoft.com/office/drawing/2014/main" id="{CB24DCB7-9C4A-181C-71FF-AAE1706B3E33}"/>
              </a:ext>
            </a:extLst>
          </p:cNvPr>
          <p:cNvSpPr txBox="1"/>
          <p:nvPr/>
        </p:nvSpPr>
        <p:spPr>
          <a:xfrm rot="21367349">
            <a:off x="-35240" y="1203962"/>
            <a:ext cx="3916080" cy="338554"/>
          </a:xfrm>
          <a:prstGeom prst="rect">
            <a:avLst/>
          </a:prstGeom>
          <a:noFill/>
        </p:spPr>
        <p:txBody>
          <a:bodyPr wrap="square" lIns="91440" tIns="45720" rIns="91440" bIns="45720" anchor="t">
            <a:spAutoFit/>
          </a:bodyPr>
          <a:lstStyle/>
          <a:p>
            <a:pPr algn="ctr">
              <a:spcBef>
                <a:spcPts val="1000"/>
              </a:spcBef>
            </a:pPr>
            <a:r>
              <a:rPr lang="lt-LT" sz="1600" b="1" dirty="0">
                <a:solidFill>
                  <a:srgbClr val="C00000"/>
                </a:solidFill>
                <a:effectLst>
                  <a:outerShdw blurRad="38100" dist="38100" dir="2700000" algn="tl">
                    <a:srgbClr val="000000">
                      <a:alpha val="43137"/>
                    </a:srgbClr>
                  </a:outerShdw>
                </a:effectLst>
                <a:latin typeface="Verdana"/>
                <a:ea typeface="Verdana"/>
              </a:rPr>
              <a:t>Rodikliams taikomas pro </a:t>
            </a:r>
            <a:r>
              <a:rPr lang="lt-LT" sz="1600" b="1" dirty="0" err="1">
                <a:solidFill>
                  <a:srgbClr val="C00000"/>
                </a:solidFill>
                <a:effectLst>
                  <a:outerShdw blurRad="38100" dist="38100" dir="2700000" algn="tl">
                    <a:srgbClr val="000000">
                      <a:alpha val="43137"/>
                    </a:srgbClr>
                  </a:outerShdw>
                </a:effectLst>
                <a:latin typeface="Verdana"/>
                <a:ea typeface="Verdana"/>
              </a:rPr>
              <a:t>rata</a:t>
            </a:r>
            <a:endParaRPr lang="en-150" sz="1200" dirty="0">
              <a:solidFill>
                <a:srgbClr val="C00000"/>
              </a:solidFill>
              <a:effectLst/>
              <a:latin typeface="Verdana"/>
              <a:ea typeface="Verdana"/>
            </a:endParaRPr>
          </a:p>
        </p:txBody>
      </p:sp>
    </p:spTree>
    <p:extLst>
      <p:ext uri="{BB962C8B-B14F-4D97-AF65-F5344CB8AC3E}">
        <p14:creationId xmlns:p14="http://schemas.microsoft.com/office/powerpoint/2010/main" val="98503085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Picture Placeholder 1">
            <a:extLst>
              <a:ext uri="{FF2B5EF4-FFF2-40B4-BE49-F238E27FC236}">
                <a16:creationId xmlns:a16="http://schemas.microsoft.com/office/drawing/2014/main" id="{10E00EDE-497F-109A-CF6C-6BAF59EBFC92}"/>
              </a:ext>
            </a:extLst>
          </p:cNvPr>
          <p:cNvSpPr>
            <a:spLocks noGrp="1"/>
          </p:cNvSpPr>
          <p:nvPr>
            <p:ph type="pic" idx="1"/>
          </p:nvPr>
        </p:nvSpPr>
        <p:spPr>
          <a:xfrm>
            <a:off x="0" y="0"/>
            <a:ext cx="12192000" cy="6858000"/>
          </a:xfrm>
        </p:spPr>
        <p:txBody>
          <a:bodyPr/>
          <a:lstStyle/>
          <a:p>
            <a:endParaRPr lang="lt-LT" dirty="0"/>
          </a:p>
        </p:txBody>
      </p:sp>
      <p:sp>
        <p:nvSpPr>
          <p:cNvPr id="6" name="TextBox 5">
            <a:extLst>
              <a:ext uri="{FF2B5EF4-FFF2-40B4-BE49-F238E27FC236}">
                <a16:creationId xmlns:a16="http://schemas.microsoft.com/office/drawing/2014/main" id="{548F2DFB-5E7D-F340-5592-B2E18C882F04}"/>
              </a:ext>
            </a:extLst>
          </p:cNvPr>
          <p:cNvSpPr txBox="1"/>
          <p:nvPr/>
        </p:nvSpPr>
        <p:spPr>
          <a:xfrm>
            <a:off x="1404134" y="916754"/>
            <a:ext cx="8274123" cy="2585323"/>
          </a:xfrm>
          <a:prstGeom prst="rect">
            <a:avLst/>
          </a:prstGeom>
          <a:noFill/>
        </p:spPr>
        <p:txBody>
          <a:bodyPr wrap="square">
            <a:spAutoFit/>
          </a:bodyPr>
          <a:lstStyle/>
          <a:p>
            <a:pPr algn="l"/>
            <a:endParaRPr lang="lt-LT" sz="2400" b="0" i="0" dirty="0">
              <a:solidFill>
                <a:schemeClr val="bg1"/>
              </a:solidFill>
              <a:effectLst/>
              <a:latin typeface="Verdana" panose="020B0604030504040204" pitchFamily="34" charset="0"/>
              <a:ea typeface="Verdana" panose="020B0604030504040204" pitchFamily="34" charset="0"/>
            </a:endParaRPr>
          </a:p>
          <a:p>
            <a:pPr algn="l"/>
            <a:r>
              <a:rPr lang="lt-LT" sz="2400" b="1" dirty="0">
                <a:solidFill>
                  <a:schemeClr val="bg1"/>
                </a:solidFill>
                <a:latin typeface="Verdana" panose="020B0604030504040204" pitchFamily="34" charset="0"/>
                <a:ea typeface="Verdana" panose="020B0604030504040204" pitchFamily="34" charset="0"/>
              </a:rPr>
              <a:t>Kai rinkoje nėra reikalingo produkto ir nėra požymių, kad toks produktas artimiausiu metu bus sukurtas, įsigyjamos MTEP paslaugos, siekiant sukurti inovatyvų produktą.</a:t>
            </a:r>
          </a:p>
          <a:p>
            <a:pPr algn="l"/>
            <a:endParaRPr lang="lt-LT" sz="2400" dirty="0">
              <a:solidFill>
                <a:schemeClr val="bg1"/>
              </a:solidFill>
              <a:latin typeface="Verdana" panose="020B0604030504040204" pitchFamily="34" charset="0"/>
              <a:ea typeface="Verdana" panose="020B0604030504040204" pitchFamily="34" charset="0"/>
            </a:endParaRPr>
          </a:p>
          <a:p>
            <a:pPr marL="285750" indent="-285750" algn="l">
              <a:buFont typeface="Arial" panose="020B0604020202020204" pitchFamily="34" charset="0"/>
              <a:buChar char="•"/>
            </a:pPr>
            <a:endParaRPr lang="lt-LT" dirty="0">
              <a:solidFill>
                <a:schemeClr val="bg1"/>
              </a:solidFill>
              <a:latin typeface="Verdana" panose="020B0604030504040204" pitchFamily="34" charset="0"/>
              <a:ea typeface="Verdana" panose="020B0604030504040204" pitchFamily="34" charset="0"/>
            </a:endParaRPr>
          </a:p>
        </p:txBody>
      </p:sp>
      <p:sp>
        <p:nvSpPr>
          <p:cNvPr id="7" name="TextBox 6">
            <a:extLst>
              <a:ext uri="{FF2B5EF4-FFF2-40B4-BE49-F238E27FC236}">
                <a16:creationId xmlns:a16="http://schemas.microsoft.com/office/drawing/2014/main" id="{A492CFC0-A5B3-3970-71C1-0F89A34C50F9}"/>
              </a:ext>
            </a:extLst>
          </p:cNvPr>
          <p:cNvSpPr txBox="1"/>
          <p:nvPr/>
        </p:nvSpPr>
        <p:spPr>
          <a:xfrm>
            <a:off x="924675" y="320456"/>
            <a:ext cx="8835774" cy="861774"/>
          </a:xfrm>
          <a:prstGeom prst="rect">
            <a:avLst/>
          </a:prstGeom>
          <a:noFill/>
        </p:spPr>
        <p:txBody>
          <a:bodyPr wrap="square">
            <a:spAutoFit/>
          </a:bodyPr>
          <a:lstStyle/>
          <a:p>
            <a:pPr algn="l"/>
            <a:r>
              <a:rPr lang="lt-LT" sz="3200" b="1" dirty="0">
                <a:solidFill>
                  <a:schemeClr val="bg1"/>
                </a:solidFill>
                <a:effectLst>
                  <a:outerShdw blurRad="38100" dist="38100" dir="2700000" algn="tl">
                    <a:srgbClr val="000000">
                      <a:alpha val="43137"/>
                    </a:srgbClr>
                  </a:outerShdw>
                </a:effectLst>
                <a:latin typeface="Verdana" panose="020B0604030504040204" pitchFamily="34" charset="0"/>
                <a:ea typeface="Verdana" panose="020B0604030504040204" pitchFamily="34" charset="0"/>
              </a:rPr>
              <a:t>KAS YRA IKIPREKYBINIS PIRKIMAS?</a:t>
            </a:r>
          </a:p>
          <a:p>
            <a:pPr algn="l"/>
            <a:endParaRPr lang="lt-LT" dirty="0">
              <a:solidFill>
                <a:schemeClr val="bg1"/>
              </a:solidFill>
              <a:latin typeface="Poppins" panose="00000500000000000000" pitchFamily="2" charset="0"/>
            </a:endParaRPr>
          </a:p>
        </p:txBody>
      </p:sp>
      <p:sp>
        <p:nvSpPr>
          <p:cNvPr id="2" name="TextBox 1">
            <a:extLst>
              <a:ext uri="{FF2B5EF4-FFF2-40B4-BE49-F238E27FC236}">
                <a16:creationId xmlns:a16="http://schemas.microsoft.com/office/drawing/2014/main" id="{B0257FC8-0798-44D9-5F51-98E01C839B4A}"/>
              </a:ext>
            </a:extLst>
          </p:cNvPr>
          <p:cNvSpPr txBox="1"/>
          <p:nvPr/>
        </p:nvSpPr>
        <p:spPr>
          <a:xfrm>
            <a:off x="1532363" y="3190281"/>
            <a:ext cx="9784424" cy="3447098"/>
          </a:xfrm>
          <a:prstGeom prst="rect">
            <a:avLst/>
          </a:prstGeom>
          <a:noFill/>
        </p:spPr>
        <p:txBody>
          <a:bodyPr wrap="square">
            <a:spAutoFit/>
          </a:bodyPr>
          <a:lstStyle/>
          <a:p>
            <a:pPr algn="l"/>
            <a:r>
              <a:rPr lang="lt-LT" sz="2400" dirty="0">
                <a:solidFill>
                  <a:schemeClr val="bg1"/>
                </a:solidFill>
                <a:latin typeface="Verdana" panose="020B0604030504040204" pitchFamily="34" charset="0"/>
                <a:ea typeface="Verdana" panose="020B0604030504040204" pitchFamily="34" charset="0"/>
              </a:rPr>
              <a:t>PRIVALUMAI:</a:t>
            </a:r>
          </a:p>
          <a:p>
            <a:pPr marL="342900" indent="-342900" algn="l">
              <a:buFont typeface="Arial" panose="020B0604020202020204" pitchFamily="34" charset="0"/>
              <a:buChar char="•"/>
            </a:pPr>
            <a:r>
              <a:rPr lang="lt-LT" sz="2000" dirty="0">
                <a:solidFill>
                  <a:schemeClr val="bg1"/>
                </a:solidFill>
                <a:latin typeface="Verdana" panose="020B0604030504040204" pitchFamily="34" charset="0"/>
                <a:ea typeface="Verdana" panose="020B0604030504040204" pitchFamily="34" charset="0"/>
              </a:rPr>
              <a:t>galima samdyti ne vieną, o kelis tiekėjus, kurie iškelto iššūkio sprendimui gali pasirinkti skirtingas (alternatyvias) technologijas;</a:t>
            </a:r>
          </a:p>
          <a:p>
            <a:pPr marL="285750" indent="-285750" algn="l">
              <a:buFont typeface="Arial" panose="020B0604020202020204" pitchFamily="34" charset="0"/>
              <a:buChar char="•"/>
            </a:pPr>
            <a:r>
              <a:rPr lang="lt-LT" sz="2000" dirty="0">
                <a:solidFill>
                  <a:schemeClr val="bg1"/>
                </a:solidFill>
                <a:latin typeface="Verdana" panose="020B0604030504040204" pitchFamily="34" charset="0"/>
                <a:ea typeface="Verdana" panose="020B0604030504040204" pitchFamily="34" charset="0"/>
              </a:rPr>
              <a:t> lyginti skirtingų (alternatyvių) sprendimų privalumus ir trūkumus bei progresą kūrimo procese; </a:t>
            </a:r>
          </a:p>
          <a:p>
            <a:pPr marL="285750" indent="-285750" algn="l">
              <a:buFont typeface="Arial" panose="020B0604020202020204" pitchFamily="34" charset="0"/>
              <a:buChar char="•"/>
            </a:pPr>
            <a:r>
              <a:rPr lang="lt-LT" sz="2000" dirty="0">
                <a:solidFill>
                  <a:schemeClr val="bg1"/>
                </a:solidFill>
                <a:latin typeface="Verdana" panose="020B0604030504040204" pitchFamily="34" charset="0"/>
                <a:ea typeface="Verdana" panose="020B0604030504040204" pitchFamily="34" charset="0"/>
              </a:rPr>
              <a:t>išsirinkti labiausiai poreikius atitikusį inovatyvų sprendimą.</a:t>
            </a:r>
          </a:p>
          <a:p>
            <a:pPr marL="285750" indent="-285750" algn="l">
              <a:buFont typeface="Arial" panose="020B0604020202020204" pitchFamily="34" charset="0"/>
              <a:buChar char="•"/>
            </a:pPr>
            <a:endParaRPr lang="lt-LT" sz="2400" dirty="0">
              <a:solidFill>
                <a:schemeClr val="bg1"/>
              </a:solidFill>
              <a:latin typeface="Verdana" panose="020B0604030504040204" pitchFamily="34" charset="0"/>
              <a:ea typeface="Verdana" panose="020B0604030504040204" pitchFamily="34" charset="0"/>
            </a:endParaRPr>
          </a:p>
          <a:p>
            <a:r>
              <a:rPr lang="lt-LT" sz="2400" dirty="0" err="1">
                <a:solidFill>
                  <a:schemeClr val="bg1"/>
                </a:solidFill>
                <a:latin typeface="Verdana" panose="020B0604030504040204" pitchFamily="34" charset="0"/>
                <a:ea typeface="Verdana" panose="020B0604030504040204" pitchFamily="34" charset="0"/>
              </a:rPr>
              <a:t>Ikiprekybiniai</a:t>
            </a:r>
            <a:r>
              <a:rPr lang="lt-LT" sz="2400" dirty="0">
                <a:solidFill>
                  <a:schemeClr val="bg1"/>
                </a:solidFill>
                <a:latin typeface="Verdana" panose="020B0604030504040204" pitchFamily="34" charset="0"/>
                <a:ea typeface="Verdana" panose="020B0604030504040204" pitchFamily="34" charset="0"/>
              </a:rPr>
              <a:t> pirkimai nėra viešieji pirkimai pagal VPĮ ir PĮ, tačiau jiems taikomi žaliųjų pirkimų reikalavimai.</a:t>
            </a:r>
          </a:p>
          <a:p>
            <a:pPr marL="285750" indent="-285750" algn="l">
              <a:buFont typeface="Arial" panose="020B0604020202020204" pitchFamily="34" charset="0"/>
              <a:buChar char="•"/>
            </a:pPr>
            <a:endParaRPr lang="lt-LT" dirty="0">
              <a:solidFill>
                <a:schemeClr val="bg1"/>
              </a:solidFill>
              <a:latin typeface="Verdana" panose="020B0604030504040204" pitchFamily="34" charset="0"/>
              <a:ea typeface="Verdana" panose="020B0604030504040204" pitchFamily="34" charset="0"/>
            </a:endParaRPr>
          </a:p>
        </p:txBody>
      </p:sp>
      <p:sp>
        <p:nvSpPr>
          <p:cNvPr id="3" name="Rodyklė: dešinėn 2">
            <a:extLst>
              <a:ext uri="{FF2B5EF4-FFF2-40B4-BE49-F238E27FC236}">
                <a16:creationId xmlns:a16="http://schemas.microsoft.com/office/drawing/2014/main" id="{BBDAA4D9-C386-8F98-E3BA-EA347B451696}"/>
              </a:ext>
            </a:extLst>
          </p:cNvPr>
          <p:cNvSpPr>
            <a:spLocks noChangeAspect="1"/>
          </p:cNvSpPr>
          <p:nvPr/>
        </p:nvSpPr>
        <p:spPr>
          <a:xfrm>
            <a:off x="128229" y="1770262"/>
            <a:ext cx="1275905" cy="648000"/>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lt-LT"/>
          </a:p>
        </p:txBody>
      </p:sp>
      <p:sp>
        <p:nvSpPr>
          <p:cNvPr id="5" name="Rodyklė: dešinėn 4">
            <a:extLst>
              <a:ext uri="{FF2B5EF4-FFF2-40B4-BE49-F238E27FC236}">
                <a16:creationId xmlns:a16="http://schemas.microsoft.com/office/drawing/2014/main" id="{33CBDEC6-405F-C786-EFE2-7EE82FB887D3}"/>
              </a:ext>
            </a:extLst>
          </p:cNvPr>
          <p:cNvSpPr>
            <a:spLocks noChangeAspect="1"/>
          </p:cNvSpPr>
          <p:nvPr/>
        </p:nvSpPr>
        <p:spPr>
          <a:xfrm>
            <a:off x="128229" y="3864524"/>
            <a:ext cx="1275905" cy="648000"/>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lt-LT"/>
          </a:p>
        </p:txBody>
      </p:sp>
      <p:sp>
        <p:nvSpPr>
          <p:cNvPr id="9" name="Rodyklė: dešinėn 8">
            <a:extLst>
              <a:ext uri="{FF2B5EF4-FFF2-40B4-BE49-F238E27FC236}">
                <a16:creationId xmlns:a16="http://schemas.microsoft.com/office/drawing/2014/main" id="{A95FEAA3-3D49-813E-0221-99281434D349}"/>
              </a:ext>
            </a:extLst>
          </p:cNvPr>
          <p:cNvSpPr>
            <a:spLocks noChangeAspect="1"/>
          </p:cNvSpPr>
          <p:nvPr/>
        </p:nvSpPr>
        <p:spPr>
          <a:xfrm>
            <a:off x="128229" y="5467293"/>
            <a:ext cx="1275905" cy="648000"/>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lt-LT"/>
          </a:p>
        </p:txBody>
      </p:sp>
    </p:spTree>
    <p:extLst>
      <p:ext uri="{BB962C8B-B14F-4D97-AF65-F5344CB8AC3E}">
        <p14:creationId xmlns:p14="http://schemas.microsoft.com/office/powerpoint/2010/main" val="139401176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a:extLst>
              <a:ext uri="{FF2B5EF4-FFF2-40B4-BE49-F238E27FC236}">
                <a16:creationId xmlns:a16="http://schemas.microsoft.com/office/drawing/2014/main" id="{25B9C2DC-F132-B2F3-BC79-20F3586E076D}"/>
              </a:ext>
            </a:extLst>
          </p:cNvPr>
          <p:cNvSpPr txBox="1"/>
          <p:nvPr/>
        </p:nvSpPr>
        <p:spPr>
          <a:xfrm>
            <a:off x="1127617" y="6036312"/>
            <a:ext cx="7106982" cy="584775"/>
          </a:xfrm>
          <a:prstGeom prst="rect">
            <a:avLst/>
          </a:prstGeom>
          <a:noFill/>
        </p:spPr>
        <p:txBody>
          <a:bodyPr wrap="square" lIns="91440" tIns="45720" rIns="91440" bIns="45720" rtlCol="0" anchor="t">
            <a:spAutoFit/>
          </a:bodyPr>
          <a:lstStyle/>
          <a:p>
            <a:pPr>
              <a:spcBef>
                <a:spcPct val="0"/>
              </a:spcBef>
            </a:pPr>
            <a:r>
              <a:rPr lang="en-US" sz="3200" b="1" dirty="0">
                <a:solidFill>
                  <a:srgbClr val="FF0000"/>
                </a:solidFill>
                <a:effectLst/>
                <a:latin typeface="Verdana"/>
                <a:ea typeface="Verdana"/>
              </a:rPr>
              <a:t>!</a:t>
            </a:r>
            <a:r>
              <a:rPr lang="lt-LT" sz="3200" b="1" dirty="0">
                <a:solidFill>
                  <a:srgbClr val="FF0000"/>
                </a:solidFill>
                <a:effectLst/>
                <a:latin typeface="Verdana"/>
                <a:ea typeface="Verdana"/>
              </a:rPr>
              <a:t> </a:t>
            </a:r>
            <a:r>
              <a:rPr lang="lt-LT" sz="1600" b="1" dirty="0">
                <a:effectLst/>
                <a:latin typeface="Verdana" panose="020B0604030504040204" pitchFamily="34" charset="0"/>
                <a:ea typeface="Verdana" panose="020B0604030504040204" pitchFamily="34" charset="0"/>
              </a:rPr>
              <a:t>Minimali privaloma surinkti balų suma - 45</a:t>
            </a:r>
            <a:endParaRPr lang="lt-LT" sz="1400" b="1" i="1" dirty="0">
              <a:solidFill>
                <a:srgbClr val="302957"/>
              </a:solidFill>
              <a:effectLst/>
              <a:latin typeface="Verdana" panose="020B0604030504040204" pitchFamily="34" charset="0"/>
              <a:ea typeface="Verdana" panose="020B0604030504040204" pitchFamily="34" charset="0"/>
            </a:endParaRPr>
          </a:p>
        </p:txBody>
      </p:sp>
      <p:sp>
        <p:nvSpPr>
          <p:cNvPr id="2" name="Pavadinimas 1">
            <a:extLst>
              <a:ext uri="{FF2B5EF4-FFF2-40B4-BE49-F238E27FC236}">
                <a16:creationId xmlns:a16="http://schemas.microsoft.com/office/drawing/2014/main" id="{A613FE4E-69AF-713E-D969-C13C803E893D}"/>
              </a:ext>
            </a:extLst>
          </p:cNvPr>
          <p:cNvSpPr txBox="1">
            <a:spLocks/>
          </p:cNvSpPr>
          <p:nvPr/>
        </p:nvSpPr>
        <p:spPr>
          <a:xfrm>
            <a:off x="795047" y="182252"/>
            <a:ext cx="8399362" cy="904674"/>
          </a:xfrm>
          <a:prstGeom prst="rect">
            <a:avLst/>
          </a:prstGeom>
        </p:spPr>
        <p:txBody>
          <a:bodyPr vert="horz" lIns="91440" tIns="45720" rIns="91440" bIns="45720" rtlCol="0" anchor="ctr">
            <a:noAutofit/>
          </a:bodyPr>
          <a:lstStyle>
            <a:lvl1pPr algn="l" defTabSz="914400" rtl="0" eaLnBrk="1" latinLnBrk="0" hangingPunct="1">
              <a:lnSpc>
                <a:spcPct val="100000"/>
              </a:lnSpc>
              <a:spcBef>
                <a:spcPct val="0"/>
              </a:spcBef>
              <a:buNone/>
              <a:defRPr sz="3500" b="0" i="0" kern="1200">
                <a:solidFill>
                  <a:srgbClr val="302857"/>
                </a:solidFill>
                <a:latin typeface="Verdana" panose="020B0604030504040204" pitchFamily="34" charset="0"/>
                <a:ea typeface="Verdana" panose="020B0604030504040204" pitchFamily="34" charset="0"/>
                <a:cs typeface="Verdana" panose="020B0604030504040204" pitchFamily="34" charset="0"/>
              </a:defRPr>
            </a:lvl1pPr>
          </a:lstStyle>
          <a:p>
            <a:r>
              <a:rPr lang="lt-LT" sz="3200" b="1" dirty="0">
                <a:effectLst>
                  <a:outerShdw blurRad="38100" dist="38100" dir="2700000" algn="tl">
                    <a:srgbClr val="000000">
                      <a:alpha val="43137"/>
                    </a:srgbClr>
                  </a:outerShdw>
                </a:effectLst>
              </a:rPr>
              <a:t>Projektų</a:t>
            </a:r>
            <a:r>
              <a:rPr lang="en-US" sz="3200" b="1" dirty="0">
                <a:effectLst>
                  <a:outerShdw blurRad="38100" dist="38100" dir="2700000" algn="tl">
                    <a:srgbClr val="000000">
                      <a:alpha val="43137"/>
                    </a:srgbClr>
                  </a:outerShdw>
                </a:effectLst>
              </a:rPr>
              <a:t> </a:t>
            </a:r>
            <a:r>
              <a:rPr lang="lt-LT" sz="3200" b="1" dirty="0">
                <a:effectLst>
                  <a:outerShdw blurRad="38100" dist="38100" dir="2700000" algn="tl">
                    <a:srgbClr val="000000">
                      <a:alpha val="43137"/>
                    </a:srgbClr>
                  </a:outerShdw>
                </a:effectLst>
              </a:rPr>
              <a:t>atrankos</a:t>
            </a:r>
            <a:r>
              <a:rPr lang="en-US" sz="3200" b="1" dirty="0">
                <a:effectLst>
                  <a:outerShdw blurRad="38100" dist="38100" dir="2700000" algn="tl">
                    <a:srgbClr val="000000">
                      <a:alpha val="43137"/>
                    </a:srgbClr>
                  </a:outerShdw>
                </a:effectLst>
              </a:rPr>
              <a:t> </a:t>
            </a:r>
            <a:r>
              <a:rPr lang="lt-LT" sz="3200" b="1" dirty="0">
                <a:effectLst>
                  <a:outerShdw blurRad="38100" dist="38100" dir="2700000" algn="tl">
                    <a:srgbClr val="000000">
                      <a:alpha val="43137"/>
                    </a:srgbClr>
                  </a:outerShdw>
                </a:effectLst>
              </a:rPr>
              <a:t>kriterijai</a:t>
            </a:r>
          </a:p>
        </p:txBody>
      </p:sp>
      <p:graphicFrame>
        <p:nvGraphicFramePr>
          <p:cNvPr id="6" name="Lentelė 5">
            <a:extLst>
              <a:ext uri="{FF2B5EF4-FFF2-40B4-BE49-F238E27FC236}">
                <a16:creationId xmlns:a16="http://schemas.microsoft.com/office/drawing/2014/main" id="{1E8E3FC4-738E-6842-B58F-3ECDF39B6613}"/>
              </a:ext>
            </a:extLst>
          </p:cNvPr>
          <p:cNvGraphicFramePr>
            <a:graphicFrameLocks noGrp="1"/>
          </p:cNvGraphicFramePr>
          <p:nvPr>
            <p:extLst>
              <p:ext uri="{D42A27DB-BD31-4B8C-83A1-F6EECF244321}">
                <p14:modId xmlns:p14="http://schemas.microsoft.com/office/powerpoint/2010/main" val="1479493117"/>
              </p:ext>
            </p:extLst>
          </p:nvPr>
        </p:nvGraphicFramePr>
        <p:xfrm>
          <a:off x="1020724" y="1297172"/>
          <a:ext cx="9994605" cy="4486326"/>
        </p:xfrm>
        <a:graphic>
          <a:graphicData uri="http://schemas.openxmlformats.org/drawingml/2006/table">
            <a:tbl>
              <a:tblPr firstRow="1" bandRow="1"/>
              <a:tblGrid>
                <a:gridCol w="7321919">
                  <a:extLst>
                    <a:ext uri="{9D8B030D-6E8A-4147-A177-3AD203B41FA5}">
                      <a16:colId xmlns:a16="http://schemas.microsoft.com/office/drawing/2014/main" val="2600676001"/>
                    </a:ext>
                  </a:extLst>
                </a:gridCol>
                <a:gridCol w="1325984">
                  <a:extLst>
                    <a:ext uri="{9D8B030D-6E8A-4147-A177-3AD203B41FA5}">
                      <a16:colId xmlns:a16="http://schemas.microsoft.com/office/drawing/2014/main" val="373959823"/>
                    </a:ext>
                  </a:extLst>
                </a:gridCol>
                <a:gridCol w="1346702">
                  <a:extLst>
                    <a:ext uri="{9D8B030D-6E8A-4147-A177-3AD203B41FA5}">
                      <a16:colId xmlns:a16="http://schemas.microsoft.com/office/drawing/2014/main" val="3093484652"/>
                    </a:ext>
                  </a:extLst>
                </a:gridCol>
              </a:tblGrid>
              <a:tr h="1151639">
                <a:tc>
                  <a:txBody>
                    <a:bodyPr/>
                    <a:lstStyle/>
                    <a:p>
                      <a:pPr algn="ctr" rtl="0" fontAlgn="ctr"/>
                      <a:r>
                        <a:rPr lang="lt-LT" sz="1600" b="1" i="0" u="none" strike="noStrike" dirty="0">
                          <a:solidFill>
                            <a:srgbClr val="FFFFFF"/>
                          </a:solidFill>
                          <a:effectLst/>
                          <a:latin typeface="Verdana" panose="020B0604030504040204" pitchFamily="34" charset="0"/>
                        </a:rPr>
                        <a:t>Kriterijus</a:t>
                      </a:r>
                    </a:p>
                  </a:txBody>
                  <a:tcPr marL="7620" marR="7620" marT="762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302957"/>
                    </a:solidFill>
                  </a:tcPr>
                </a:tc>
                <a:tc>
                  <a:txBody>
                    <a:bodyPr/>
                    <a:lstStyle/>
                    <a:p>
                      <a:pPr algn="ctr" rtl="0" fontAlgn="ctr"/>
                      <a:r>
                        <a:rPr lang="lt-LT" sz="1400" b="1" i="0" u="none" strike="noStrike" dirty="0">
                          <a:solidFill>
                            <a:srgbClr val="FFFFFF"/>
                          </a:solidFill>
                          <a:effectLst/>
                          <a:latin typeface="Verdana" panose="020B0604030504040204" pitchFamily="34" charset="0"/>
                        </a:rPr>
                        <a:t>Didžiausias galimas kriterijaus balas</a:t>
                      </a:r>
                    </a:p>
                  </a:txBody>
                  <a:tcPr marL="7620" marR="7620" marT="762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302957"/>
                    </a:solidFill>
                  </a:tcPr>
                </a:tc>
                <a:tc>
                  <a:txBody>
                    <a:bodyPr/>
                    <a:lstStyle/>
                    <a:p>
                      <a:pPr algn="ctr" rtl="0" fontAlgn="ctr"/>
                      <a:r>
                        <a:rPr lang="lt-LT" sz="1400" b="1" i="0" u="none" strike="noStrike" dirty="0">
                          <a:solidFill>
                            <a:srgbClr val="FFFFFF"/>
                          </a:solidFill>
                          <a:effectLst/>
                          <a:latin typeface="Verdana" panose="020B0604030504040204" pitchFamily="34" charset="0"/>
                        </a:rPr>
                        <a:t>Kriterijaus svorio koeficientas</a:t>
                      </a:r>
                    </a:p>
                  </a:txBody>
                  <a:tcPr marL="7620" marR="7620" marT="762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302957"/>
                    </a:solidFill>
                  </a:tcPr>
                </a:tc>
                <a:extLst>
                  <a:ext uri="{0D108BD9-81ED-4DB2-BD59-A6C34878D82A}">
                    <a16:rowId xmlns:a16="http://schemas.microsoft.com/office/drawing/2014/main" val="3651065181"/>
                  </a:ext>
                </a:extLst>
              </a:tr>
              <a:tr h="635387">
                <a:tc>
                  <a:txBody>
                    <a:bodyPr/>
                    <a:lstStyle/>
                    <a:p>
                      <a:pPr algn="l" rtl="0" fontAlgn="ctr"/>
                      <a:r>
                        <a:rPr lang="lt-LT" sz="1600" b="0" i="0" u="none" strike="noStrike" dirty="0">
                          <a:solidFill>
                            <a:srgbClr val="302957"/>
                          </a:solidFill>
                          <a:effectLst/>
                          <a:latin typeface="Verdana" panose="020B0604030504040204" pitchFamily="34" charset="0"/>
                        </a:rPr>
                        <a:t>Projekte suplanuotos veiklos atitinka </a:t>
                      </a:r>
                      <a:r>
                        <a:rPr lang="lt-LT" sz="1600" b="0" i="0" u="none" strike="noStrike" dirty="0">
                          <a:solidFill>
                            <a:srgbClr val="302957"/>
                          </a:solidFill>
                          <a:effectLst/>
                          <a:latin typeface="Verdana" panose="020B0604030504040204" pitchFamily="34" charset="0"/>
                          <a:hlinkClick r:id="rId3"/>
                        </a:rPr>
                        <a:t>Europos strateginių technologijų platformos (toliau – STEP) tematiką</a:t>
                      </a:r>
                      <a:r>
                        <a:rPr lang="lt-LT" sz="1600" b="0" i="0" u="none" strike="noStrike" dirty="0">
                          <a:solidFill>
                            <a:srgbClr val="302957"/>
                          </a:solidFill>
                          <a:effectLst/>
                          <a:latin typeface="Verdana" panose="020B0604030504040204" pitchFamily="34" charset="0"/>
                        </a:rPr>
                        <a:t>.</a:t>
                      </a:r>
                    </a:p>
                  </a:txBody>
                  <a:tcPr marL="7620" marR="7620" marT="762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CFAE8"/>
                    </a:solidFill>
                  </a:tcPr>
                </a:tc>
                <a:tc>
                  <a:txBody>
                    <a:bodyPr/>
                    <a:lstStyle/>
                    <a:p>
                      <a:pPr algn="ctr" rtl="0" fontAlgn="ctr"/>
                      <a:r>
                        <a:rPr lang="lt-LT" sz="1600" b="0" i="0" u="none" strike="noStrike">
                          <a:solidFill>
                            <a:srgbClr val="302957"/>
                          </a:solidFill>
                          <a:effectLst/>
                          <a:latin typeface="Verdana" panose="020B0604030504040204" pitchFamily="34" charset="0"/>
                        </a:rPr>
                        <a:t>5</a:t>
                      </a:r>
                    </a:p>
                  </a:txBody>
                  <a:tcPr marL="7620" marR="7620" marT="762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CFAE8"/>
                    </a:solidFill>
                  </a:tcPr>
                </a:tc>
                <a:tc>
                  <a:txBody>
                    <a:bodyPr/>
                    <a:lstStyle/>
                    <a:p>
                      <a:pPr algn="ctr" rtl="0" fontAlgn="ctr"/>
                      <a:r>
                        <a:rPr lang="lt-LT" sz="1600" b="0" i="0" u="none" strike="noStrike">
                          <a:solidFill>
                            <a:srgbClr val="302957"/>
                          </a:solidFill>
                          <a:effectLst/>
                          <a:latin typeface="Verdana" panose="020B0604030504040204" pitchFamily="34" charset="0"/>
                        </a:rPr>
                        <a:t>5</a:t>
                      </a:r>
                    </a:p>
                  </a:txBody>
                  <a:tcPr marL="7620" marR="7620" marT="762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CFAE8"/>
                    </a:solidFill>
                  </a:tcPr>
                </a:tc>
                <a:extLst>
                  <a:ext uri="{0D108BD9-81ED-4DB2-BD59-A6C34878D82A}">
                    <a16:rowId xmlns:a16="http://schemas.microsoft.com/office/drawing/2014/main" val="4237954335"/>
                  </a:ext>
                </a:extLst>
              </a:tr>
              <a:tr h="694955">
                <a:tc>
                  <a:txBody>
                    <a:bodyPr/>
                    <a:lstStyle/>
                    <a:p>
                      <a:pPr algn="l" rtl="0" fontAlgn="ctr"/>
                      <a:r>
                        <a:rPr lang="lt-LT" sz="1600" b="0" i="0" u="none" strike="noStrike">
                          <a:solidFill>
                            <a:srgbClr val="302957"/>
                          </a:solidFill>
                          <a:effectLst/>
                          <a:latin typeface="Verdana" panose="020B0604030504040204" pitchFamily="34" charset="0"/>
                        </a:rPr>
                        <a:t>Pareiškėjo ir (arba) partnerio (-ių) patirtis vykdant ikiprekybinius ir (arba) inovatyvius viešuosius pirkimus.</a:t>
                      </a:r>
                    </a:p>
                  </a:txBody>
                  <a:tcPr marL="7620" marR="7620" marT="762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8F5CD"/>
                    </a:solidFill>
                  </a:tcPr>
                </a:tc>
                <a:tc>
                  <a:txBody>
                    <a:bodyPr/>
                    <a:lstStyle/>
                    <a:p>
                      <a:pPr algn="ctr" rtl="0" fontAlgn="ctr"/>
                      <a:r>
                        <a:rPr lang="lt-LT" sz="1600" b="0" i="0" u="none" strike="noStrike">
                          <a:solidFill>
                            <a:srgbClr val="302957"/>
                          </a:solidFill>
                          <a:effectLst/>
                          <a:latin typeface="Verdana" panose="020B0604030504040204" pitchFamily="34" charset="0"/>
                        </a:rPr>
                        <a:t>5</a:t>
                      </a:r>
                    </a:p>
                  </a:txBody>
                  <a:tcPr marL="7620" marR="7620" marT="762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8F5CD"/>
                    </a:solidFill>
                  </a:tcPr>
                </a:tc>
                <a:tc>
                  <a:txBody>
                    <a:bodyPr/>
                    <a:lstStyle/>
                    <a:p>
                      <a:pPr algn="ctr" rtl="0" fontAlgn="ctr"/>
                      <a:r>
                        <a:rPr lang="lt-LT" sz="1600" b="0" i="0" u="none" strike="noStrike" dirty="0">
                          <a:solidFill>
                            <a:srgbClr val="302957"/>
                          </a:solidFill>
                          <a:effectLst/>
                          <a:latin typeface="Verdana" panose="020B0604030504040204" pitchFamily="34" charset="0"/>
                        </a:rPr>
                        <a:t>4</a:t>
                      </a:r>
                    </a:p>
                  </a:txBody>
                  <a:tcPr marL="7620" marR="7620" marT="762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8F5CD"/>
                    </a:solidFill>
                  </a:tcPr>
                </a:tc>
                <a:extLst>
                  <a:ext uri="{0D108BD9-81ED-4DB2-BD59-A6C34878D82A}">
                    <a16:rowId xmlns:a16="http://schemas.microsoft.com/office/drawing/2014/main" val="2340669268"/>
                  </a:ext>
                </a:extLst>
              </a:tr>
              <a:tr h="655243">
                <a:tc>
                  <a:txBody>
                    <a:bodyPr/>
                    <a:lstStyle/>
                    <a:p>
                      <a:pPr algn="l" rtl="0" fontAlgn="ctr"/>
                      <a:r>
                        <a:rPr lang="lt-LT" sz="1600" b="0" i="0" u="none" strike="noStrike">
                          <a:solidFill>
                            <a:srgbClr val="302957"/>
                          </a:solidFill>
                          <a:effectLst/>
                          <a:latin typeface="Verdana" panose="020B0604030504040204" pitchFamily="34" charset="0"/>
                        </a:rPr>
                        <a:t>Pareiškėjui ir (arba) partneriui  (- iams) buvo suteiktos konsultacijos dėl ikiprekybinio pirkimo vykdymo.</a:t>
                      </a:r>
                    </a:p>
                  </a:txBody>
                  <a:tcPr marL="7620" marR="7620" marT="762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CFAE8"/>
                    </a:solidFill>
                  </a:tcPr>
                </a:tc>
                <a:tc>
                  <a:txBody>
                    <a:bodyPr/>
                    <a:lstStyle/>
                    <a:p>
                      <a:pPr algn="ctr" rtl="0" fontAlgn="ctr"/>
                      <a:r>
                        <a:rPr lang="lt-LT" sz="1600" b="0" i="0" u="none" strike="noStrike">
                          <a:solidFill>
                            <a:srgbClr val="302957"/>
                          </a:solidFill>
                          <a:effectLst/>
                          <a:latin typeface="Verdana" panose="020B0604030504040204" pitchFamily="34" charset="0"/>
                        </a:rPr>
                        <a:t>5</a:t>
                      </a:r>
                    </a:p>
                  </a:txBody>
                  <a:tcPr marL="7620" marR="7620" marT="762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CFAE8"/>
                    </a:solidFill>
                  </a:tcPr>
                </a:tc>
                <a:tc>
                  <a:txBody>
                    <a:bodyPr/>
                    <a:lstStyle/>
                    <a:p>
                      <a:pPr algn="ctr" rtl="0" fontAlgn="ctr"/>
                      <a:r>
                        <a:rPr lang="lt-LT" sz="1600" b="0" i="0" u="none" strike="noStrike">
                          <a:solidFill>
                            <a:srgbClr val="302957"/>
                          </a:solidFill>
                          <a:effectLst/>
                          <a:latin typeface="Verdana" panose="020B0604030504040204" pitchFamily="34" charset="0"/>
                        </a:rPr>
                        <a:t>3</a:t>
                      </a:r>
                    </a:p>
                  </a:txBody>
                  <a:tcPr marL="7620" marR="7620" marT="762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CFAE8"/>
                    </a:solidFill>
                  </a:tcPr>
                </a:tc>
                <a:extLst>
                  <a:ext uri="{0D108BD9-81ED-4DB2-BD59-A6C34878D82A}">
                    <a16:rowId xmlns:a16="http://schemas.microsoft.com/office/drawing/2014/main" val="1126113841"/>
                  </a:ext>
                </a:extLst>
              </a:tr>
              <a:tr h="397117">
                <a:tc>
                  <a:txBody>
                    <a:bodyPr/>
                    <a:lstStyle/>
                    <a:p>
                      <a:pPr algn="l" rtl="0" fontAlgn="ctr"/>
                      <a:r>
                        <a:rPr lang="lt-LT" sz="1600" b="0" i="0" u="none" strike="noStrike">
                          <a:solidFill>
                            <a:srgbClr val="302957"/>
                          </a:solidFill>
                          <a:effectLst/>
                          <a:latin typeface="Verdana" panose="020B0604030504040204" pitchFamily="34" charset="0"/>
                        </a:rPr>
                        <a:t>Projekto metu kuriamas inovatyvusis produktas yra dvejopos paskirties.</a:t>
                      </a:r>
                    </a:p>
                  </a:txBody>
                  <a:tcPr marL="7620" marR="7620" marT="762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8F5CD"/>
                    </a:solidFill>
                  </a:tcPr>
                </a:tc>
                <a:tc>
                  <a:txBody>
                    <a:bodyPr/>
                    <a:lstStyle/>
                    <a:p>
                      <a:pPr algn="ctr" rtl="0" fontAlgn="ctr"/>
                      <a:r>
                        <a:rPr lang="lt-LT" sz="1600" b="0" i="0" u="none" strike="noStrike">
                          <a:solidFill>
                            <a:srgbClr val="302957"/>
                          </a:solidFill>
                          <a:effectLst/>
                          <a:latin typeface="Verdana" panose="020B0604030504040204" pitchFamily="34" charset="0"/>
                        </a:rPr>
                        <a:t>5</a:t>
                      </a:r>
                    </a:p>
                  </a:txBody>
                  <a:tcPr marL="7620" marR="7620" marT="762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8F5CD"/>
                    </a:solidFill>
                  </a:tcPr>
                </a:tc>
                <a:tc>
                  <a:txBody>
                    <a:bodyPr/>
                    <a:lstStyle/>
                    <a:p>
                      <a:pPr algn="ctr" rtl="0" fontAlgn="ctr"/>
                      <a:r>
                        <a:rPr lang="lt-LT" sz="1600" b="0" i="0" u="none" strike="noStrike">
                          <a:solidFill>
                            <a:srgbClr val="302957"/>
                          </a:solidFill>
                          <a:effectLst/>
                          <a:latin typeface="Verdana" panose="020B0604030504040204" pitchFamily="34" charset="0"/>
                        </a:rPr>
                        <a:t>3</a:t>
                      </a:r>
                    </a:p>
                  </a:txBody>
                  <a:tcPr marL="7620" marR="7620" marT="762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8F5CD"/>
                    </a:solidFill>
                  </a:tcPr>
                </a:tc>
                <a:extLst>
                  <a:ext uri="{0D108BD9-81ED-4DB2-BD59-A6C34878D82A}">
                    <a16:rowId xmlns:a16="http://schemas.microsoft.com/office/drawing/2014/main" val="783878588"/>
                  </a:ext>
                </a:extLst>
              </a:tr>
              <a:tr h="426901">
                <a:tc>
                  <a:txBody>
                    <a:bodyPr/>
                    <a:lstStyle/>
                    <a:p>
                      <a:pPr algn="l" rtl="0" fontAlgn="ctr"/>
                      <a:r>
                        <a:rPr lang="lt-LT" sz="1600" b="0" i="0" u="none" strike="noStrike" dirty="0">
                          <a:solidFill>
                            <a:srgbClr val="302957"/>
                          </a:solidFill>
                          <a:effectLst/>
                          <a:latin typeface="Verdana" panose="020B0604030504040204" pitchFamily="34" charset="0"/>
                        </a:rPr>
                        <a:t>Projekto efektyvumas (kuo didesnis nuosavas įnašas)</a:t>
                      </a:r>
                    </a:p>
                  </a:txBody>
                  <a:tcPr marL="7620" marR="7620" marT="762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CFAE8"/>
                    </a:solidFill>
                  </a:tcPr>
                </a:tc>
                <a:tc>
                  <a:txBody>
                    <a:bodyPr/>
                    <a:lstStyle/>
                    <a:p>
                      <a:pPr algn="ctr" rtl="0" fontAlgn="ctr"/>
                      <a:r>
                        <a:rPr lang="lt-LT" sz="1600" b="0" i="0" u="none" strike="noStrike">
                          <a:solidFill>
                            <a:srgbClr val="302957"/>
                          </a:solidFill>
                          <a:effectLst/>
                          <a:latin typeface="Verdana" panose="020B0604030504040204" pitchFamily="34" charset="0"/>
                        </a:rPr>
                        <a:t>5</a:t>
                      </a:r>
                    </a:p>
                  </a:txBody>
                  <a:tcPr marL="7620" marR="7620" marT="762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CFAE8"/>
                    </a:solidFill>
                  </a:tcPr>
                </a:tc>
                <a:tc>
                  <a:txBody>
                    <a:bodyPr/>
                    <a:lstStyle/>
                    <a:p>
                      <a:pPr algn="ctr" rtl="0" fontAlgn="ctr"/>
                      <a:r>
                        <a:rPr lang="lt-LT" sz="1600" b="0" i="0" u="none" strike="noStrike">
                          <a:solidFill>
                            <a:srgbClr val="302957"/>
                          </a:solidFill>
                          <a:effectLst/>
                          <a:latin typeface="Verdana" panose="020B0604030504040204" pitchFamily="34" charset="0"/>
                        </a:rPr>
                        <a:t>3</a:t>
                      </a:r>
                    </a:p>
                  </a:txBody>
                  <a:tcPr marL="7620" marR="7620" marT="762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CFAE8"/>
                    </a:solidFill>
                  </a:tcPr>
                </a:tc>
                <a:extLst>
                  <a:ext uri="{0D108BD9-81ED-4DB2-BD59-A6C34878D82A}">
                    <a16:rowId xmlns:a16="http://schemas.microsoft.com/office/drawing/2014/main" val="4002223814"/>
                  </a:ext>
                </a:extLst>
              </a:tr>
              <a:tr h="426901">
                <a:tc>
                  <a:txBody>
                    <a:bodyPr/>
                    <a:lstStyle/>
                    <a:p>
                      <a:pPr algn="l" rtl="0" fontAlgn="ctr"/>
                      <a:r>
                        <a:rPr lang="lt-LT" sz="1600" b="0" i="0" u="none" strike="noStrike">
                          <a:solidFill>
                            <a:srgbClr val="302957"/>
                          </a:solidFill>
                          <a:effectLst/>
                          <a:latin typeface="Verdana" panose="020B0604030504040204" pitchFamily="34" charset="0"/>
                        </a:rPr>
                        <a:t>Partnerio (-ių) dalyvavimas projekte</a:t>
                      </a:r>
                    </a:p>
                  </a:txBody>
                  <a:tcPr marL="7620" marR="7620" marT="762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8F5CD"/>
                    </a:solidFill>
                  </a:tcPr>
                </a:tc>
                <a:tc>
                  <a:txBody>
                    <a:bodyPr/>
                    <a:lstStyle/>
                    <a:p>
                      <a:pPr algn="ctr" rtl="0" fontAlgn="ctr"/>
                      <a:r>
                        <a:rPr lang="lt-LT" sz="1600" b="0" i="0" u="none" strike="noStrike">
                          <a:solidFill>
                            <a:srgbClr val="302957"/>
                          </a:solidFill>
                          <a:effectLst/>
                          <a:latin typeface="Verdana" panose="020B0604030504040204" pitchFamily="34" charset="0"/>
                        </a:rPr>
                        <a:t>5</a:t>
                      </a:r>
                    </a:p>
                  </a:txBody>
                  <a:tcPr marL="7620" marR="7620" marT="762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8F5CD"/>
                    </a:solidFill>
                  </a:tcPr>
                </a:tc>
                <a:tc>
                  <a:txBody>
                    <a:bodyPr/>
                    <a:lstStyle/>
                    <a:p>
                      <a:pPr algn="ctr" rtl="0" fontAlgn="ctr"/>
                      <a:r>
                        <a:rPr lang="lt-LT" sz="1600" b="0" i="0" u="none" strike="noStrike" dirty="0">
                          <a:solidFill>
                            <a:srgbClr val="302957"/>
                          </a:solidFill>
                          <a:effectLst/>
                          <a:latin typeface="Verdana" panose="020B0604030504040204" pitchFamily="34" charset="0"/>
                        </a:rPr>
                        <a:t>2</a:t>
                      </a:r>
                    </a:p>
                  </a:txBody>
                  <a:tcPr marL="7620" marR="7620" marT="762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8F5CD"/>
                    </a:solidFill>
                  </a:tcPr>
                </a:tc>
                <a:extLst>
                  <a:ext uri="{0D108BD9-81ED-4DB2-BD59-A6C34878D82A}">
                    <a16:rowId xmlns:a16="http://schemas.microsoft.com/office/drawing/2014/main" val="852897774"/>
                  </a:ext>
                </a:extLst>
              </a:tr>
            </a:tbl>
          </a:graphicData>
        </a:graphic>
      </p:graphicFrame>
    </p:spTree>
    <p:extLst>
      <p:ext uri="{BB962C8B-B14F-4D97-AF65-F5344CB8AC3E}">
        <p14:creationId xmlns:p14="http://schemas.microsoft.com/office/powerpoint/2010/main" val="429194879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accent1">
            <a:lumMod val="20000"/>
            <a:lumOff val="80000"/>
          </a:schemeClr>
        </a:solidFill>
        <a:effectLst/>
      </p:bgPr>
    </p:bg>
    <p:spTree>
      <p:nvGrpSpPr>
        <p:cNvPr id="1" name=""/>
        <p:cNvGrpSpPr/>
        <p:nvPr/>
      </p:nvGrpSpPr>
      <p:grpSpPr>
        <a:xfrm>
          <a:off x="0" y="0"/>
          <a:ext cx="0" cy="0"/>
          <a:chOff x="0" y="0"/>
          <a:chExt cx="0" cy="0"/>
        </a:xfrm>
      </p:grpSpPr>
      <p:sp>
        <p:nvSpPr>
          <p:cNvPr id="2" name="Pavadinimas 1">
            <a:extLst>
              <a:ext uri="{FF2B5EF4-FFF2-40B4-BE49-F238E27FC236}">
                <a16:creationId xmlns:a16="http://schemas.microsoft.com/office/drawing/2014/main" id="{A79768CA-62A3-DAC4-A70A-6F8B2CDC3020}"/>
              </a:ext>
            </a:extLst>
          </p:cNvPr>
          <p:cNvSpPr txBox="1">
            <a:spLocks/>
          </p:cNvSpPr>
          <p:nvPr/>
        </p:nvSpPr>
        <p:spPr>
          <a:xfrm>
            <a:off x="1092996" y="3634369"/>
            <a:ext cx="10598993" cy="904674"/>
          </a:xfrm>
          <a:prstGeom prst="rect">
            <a:avLst/>
          </a:prstGeom>
        </p:spPr>
        <p:txBody>
          <a:bodyPr vert="horz" lIns="91440" tIns="45720" rIns="91440" bIns="45720" rtlCol="0" anchor="ctr">
            <a:noAutofit/>
          </a:bodyPr>
          <a:lstStyle>
            <a:lvl1pPr algn="l" defTabSz="914400" rtl="0" eaLnBrk="1" latinLnBrk="0" hangingPunct="1">
              <a:lnSpc>
                <a:spcPct val="100000"/>
              </a:lnSpc>
              <a:spcBef>
                <a:spcPct val="0"/>
              </a:spcBef>
              <a:buNone/>
              <a:defRPr sz="3500" b="0" i="0" kern="1200">
                <a:solidFill>
                  <a:srgbClr val="302857"/>
                </a:solidFill>
                <a:latin typeface="Verdana" panose="020B0604030504040204" pitchFamily="34" charset="0"/>
                <a:ea typeface="Verdana" panose="020B0604030504040204" pitchFamily="34" charset="0"/>
                <a:cs typeface="Verdana" panose="020B0604030504040204" pitchFamily="34" charset="0"/>
              </a:defRPr>
            </a:lvl1pPr>
          </a:lstStyle>
          <a:p>
            <a:pPr algn="just">
              <a:lnSpc>
                <a:spcPct val="107000"/>
              </a:lnSpc>
              <a:spcAft>
                <a:spcPts val="800"/>
              </a:spcAft>
              <a:tabLst>
                <a:tab pos="380365" algn="l"/>
                <a:tab pos="560705" algn="l"/>
              </a:tabLst>
            </a:pPr>
            <a:r>
              <a:rPr lang="lt-LT" sz="1400" kern="100" dirty="0">
                <a:effectLst/>
                <a:latin typeface="Aptos" panose="020B0004020202020204" pitchFamily="34" charset="0"/>
                <a:ea typeface="Aptos" panose="020B0004020202020204" pitchFamily="34" charset="0"/>
                <a:cs typeface="Times New Roman" panose="02020603050405020304" pitchFamily="18" charset="0"/>
              </a:rPr>
              <a:t>9.1.1. puslaidininkiai, lazeriai ir optikos prietaisai;</a:t>
            </a:r>
          </a:p>
          <a:p>
            <a:pPr algn="just">
              <a:lnSpc>
                <a:spcPct val="107000"/>
              </a:lnSpc>
              <a:spcAft>
                <a:spcPts val="800"/>
              </a:spcAft>
              <a:tabLst>
                <a:tab pos="380365" algn="l"/>
                <a:tab pos="560705" algn="l"/>
              </a:tabLst>
            </a:pPr>
            <a:r>
              <a:rPr lang="lt-LT" sz="1400" kern="100" dirty="0">
                <a:effectLst/>
                <a:latin typeface="Aptos" panose="020B0004020202020204" pitchFamily="34" charset="0"/>
                <a:ea typeface="Aptos" panose="020B0004020202020204" pitchFamily="34" charset="0"/>
                <a:cs typeface="Times New Roman" panose="02020603050405020304" pitchFamily="18" charset="0"/>
              </a:rPr>
              <a:t>9.1.2. kibernetinio saugumo produktai, paslaugos ir procesai, išmaniosios signalizacinės ir stebėjimo sistemos bei davikliai;</a:t>
            </a:r>
          </a:p>
          <a:p>
            <a:pPr algn="just">
              <a:lnSpc>
                <a:spcPct val="107000"/>
              </a:lnSpc>
              <a:spcAft>
                <a:spcPts val="800"/>
              </a:spcAft>
              <a:tabLst>
                <a:tab pos="380365" algn="l"/>
                <a:tab pos="560705" algn="l"/>
              </a:tabLst>
            </a:pPr>
            <a:r>
              <a:rPr lang="lt-LT" sz="1400" kern="100" dirty="0">
                <a:effectLst/>
                <a:latin typeface="Aptos" panose="020B0004020202020204" pitchFamily="34" charset="0"/>
                <a:ea typeface="Aptos" panose="020B0004020202020204" pitchFamily="34" charset="0"/>
                <a:cs typeface="Times New Roman" panose="02020603050405020304" pitchFamily="18" charset="0"/>
              </a:rPr>
              <a:t>9.1.3. informacinės technologijos ir informacinį atsparumą didinantys produktai, tokie kaip optoelektroninės saugumo sistemos, skirtos asmens tapatybei automatizuotai nustatyti, taikant biometriją, naudojant dirbtinį intelektą, ir kt.;</a:t>
            </a:r>
          </a:p>
          <a:p>
            <a:pPr algn="just">
              <a:lnSpc>
                <a:spcPct val="107000"/>
              </a:lnSpc>
              <a:spcAft>
                <a:spcPts val="800"/>
              </a:spcAft>
              <a:tabLst>
                <a:tab pos="380365" algn="l"/>
                <a:tab pos="560705" algn="l"/>
              </a:tabLst>
            </a:pPr>
            <a:r>
              <a:rPr lang="lt-LT" sz="1400" kern="100" dirty="0">
                <a:effectLst/>
                <a:latin typeface="Aptos" panose="020B0004020202020204" pitchFamily="34" charset="0"/>
                <a:ea typeface="Aptos" panose="020B0004020202020204" pitchFamily="34" charset="0"/>
                <a:cs typeface="Times New Roman" panose="02020603050405020304" pitchFamily="18" charset="0"/>
              </a:rPr>
              <a:t>9.1.4. virtualiosios ir papildytosios realybės technologijos ir sprendimai, dirbtinio intelekto technologijos ir sprendimai;</a:t>
            </a:r>
          </a:p>
          <a:p>
            <a:pPr algn="just">
              <a:lnSpc>
                <a:spcPct val="107000"/>
              </a:lnSpc>
              <a:spcAft>
                <a:spcPts val="800"/>
              </a:spcAft>
              <a:tabLst>
                <a:tab pos="380365" algn="l"/>
                <a:tab pos="560705" algn="l"/>
              </a:tabLst>
            </a:pPr>
            <a:r>
              <a:rPr lang="lt-LT" sz="1400" kern="100" dirty="0">
                <a:effectLst/>
                <a:latin typeface="Aptos" panose="020B0004020202020204" pitchFamily="34" charset="0"/>
                <a:ea typeface="Aptos" panose="020B0004020202020204" pitchFamily="34" charset="0"/>
                <a:cs typeface="Times New Roman" panose="02020603050405020304" pitchFamily="18" charset="0"/>
              </a:rPr>
              <a:t>9.1.5. išmaniosios elektroninės kovos priemonės, išmaniosios ryšių valdymo, </a:t>
            </a:r>
            <a:r>
              <a:rPr lang="lt-LT" sz="1400" kern="100" dirty="0" err="1">
                <a:effectLst/>
                <a:latin typeface="Aptos" panose="020B0004020202020204" pitchFamily="34" charset="0"/>
                <a:ea typeface="Aptos" panose="020B0004020202020204" pitchFamily="34" charset="0"/>
                <a:cs typeface="Times New Roman" panose="02020603050405020304" pitchFamily="18" charset="0"/>
              </a:rPr>
              <a:t>topografavimo</a:t>
            </a:r>
            <a:r>
              <a:rPr lang="lt-LT" sz="1400" kern="100" dirty="0">
                <a:effectLst/>
                <a:latin typeface="Aptos" panose="020B0004020202020204" pitchFamily="34" charset="0"/>
                <a:ea typeface="Aptos" panose="020B0004020202020204" pitchFamily="34" charset="0"/>
                <a:cs typeface="Times New Roman" panose="02020603050405020304" pitchFamily="18" charset="0"/>
              </a:rPr>
              <a:t>, palydovinės ir vietovės nustatymo priemonės ir sistemos;</a:t>
            </a:r>
          </a:p>
          <a:p>
            <a:pPr algn="just">
              <a:lnSpc>
                <a:spcPct val="107000"/>
              </a:lnSpc>
              <a:spcAft>
                <a:spcPts val="800"/>
              </a:spcAft>
              <a:tabLst>
                <a:tab pos="380365" algn="l"/>
                <a:tab pos="560705" algn="l"/>
              </a:tabLst>
            </a:pPr>
            <a:r>
              <a:rPr lang="lt-LT" sz="1400" kern="100" dirty="0">
                <a:effectLst/>
                <a:latin typeface="Aptos" panose="020B0004020202020204" pitchFamily="34" charset="0"/>
                <a:ea typeface="Aptos" panose="020B0004020202020204" pitchFamily="34" charset="0"/>
                <a:cs typeface="Times New Roman" panose="02020603050405020304" pitchFamily="18" charset="0"/>
              </a:rPr>
              <a:t>9.1.6. ginklai, šaudmenys ir sprogmenys, specialiosios priemonės, masinio naikinimo ginklo (branduolinio, radiologinio, cheminio, biologinio ir bakteriologinio) aptikimo, nustatymo ir švarinimo priemonės;</a:t>
            </a:r>
          </a:p>
          <a:p>
            <a:pPr algn="just">
              <a:lnSpc>
                <a:spcPct val="107000"/>
              </a:lnSpc>
              <a:spcAft>
                <a:spcPts val="800"/>
              </a:spcAft>
              <a:tabLst>
                <a:tab pos="380365" algn="l"/>
                <a:tab pos="560705" algn="l"/>
              </a:tabLst>
            </a:pPr>
            <a:r>
              <a:rPr lang="lt-LT" sz="1400" kern="100" dirty="0">
                <a:effectLst/>
                <a:latin typeface="Aptos" panose="020B0004020202020204" pitchFamily="34" charset="0"/>
                <a:ea typeface="Aptos" panose="020B0004020202020204" pitchFamily="34" charset="0"/>
                <a:cs typeface="Times New Roman" panose="02020603050405020304" pitchFamily="18" charset="0"/>
              </a:rPr>
              <a:t>9.1.7. oro ir vandens eismo valdymo sistemos, radarai, priešlėktuvinės gynybos ir apsaugos nuo dronų sistemos;</a:t>
            </a:r>
          </a:p>
          <a:p>
            <a:pPr algn="just">
              <a:lnSpc>
                <a:spcPct val="107000"/>
              </a:lnSpc>
              <a:spcAft>
                <a:spcPts val="800"/>
              </a:spcAft>
              <a:tabLst>
                <a:tab pos="380365" algn="l"/>
                <a:tab pos="560705" algn="l"/>
              </a:tabLst>
            </a:pPr>
            <a:r>
              <a:rPr lang="lt-LT" sz="1400" kern="100" dirty="0">
                <a:effectLst/>
                <a:latin typeface="Aptos" panose="020B0004020202020204" pitchFamily="34" charset="0"/>
                <a:ea typeface="Aptos" panose="020B0004020202020204" pitchFamily="34" charset="0"/>
                <a:cs typeface="Times New Roman" panose="02020603050405020304" pitchFamily="18" charset="0"/>
              </a:rPr>
              <a:t>9.1.8. antžeminio transporto saugaus eismo kontrolės priemonės, orlaivių skrydžių ir laivybos saugą užtikrinančios priemonės;</a:t>
            </a:r>
          </a:p>
          <a:p>
            <a:pPr algn="just">
              <a:lnSpc>
                <a:spcPct val="107000"/>
              </a:lnSpc>
              <a:spcAft>
                <a:spcPts val="800"/>
              </a:spcAft>
              <a:tabLst>
                <a:tab pos="380365" algn="l"/>
                <a:tab pos="560705" algn="l"/>
              </a:tabLst>
            </a:pPr>
            <a:r>
              <a:rPr lang="lt-LT" sz="1400" kern="100" dirty="0">
                <a:effectLst/>
                <a:latin typeface="Aptos" panose="020B0004020202020204" pitchFamily="34" charset="0"/>
                <a:ea typeface="Aptos" panose="020B0004020202020204" pitchFamily="34" charset="0"/>
                <a:cs typeface="Times New Roman" panose="02020603050405020304" pitchFamily="18" charset="0"/>
              </a:rPr>
              <a:t>9.1.9. civilinės saugos ir gyventojų apsaugos priemonės;</a:t>
            </a:r>
          </a:p>
          <a:p>
            <a:pPr algn="just">
              <a:lnSpc>
                <a:spcPct val="107000"/>
              </a:lnSpc>
              <a:spcAft>
                <a:spcPts val="800"/>
              </a:spcAft>
              <a:tabLst>
                <a:tab pos="380365" algn="l"/>
                <a:tab pos="560705" algn="l"/>
              </a:tabLst>
            </a:pPr>
            <a:r>
              <a:rPr lang="lt-LT" sz="1400" kern="100" dirty="0">
                <a:effectLst/>
                <a:latin typeface="Aptos" panose="020B0004020202020204" pitchFamily="34" charset="0"/>
                <a:ea typeface="Aptos" panose="020B0004020202020204" pitchFamily="34" charset="0"/>
                <a:cs typeface="Times New Roman" panose="02020603050405020304" pitchFamily="18" charset="0"/>
              </a:rPr>
              <a:t>9.1.10. bepiločiai orlaiviai, nepilotuojamos antžeminės transporto priemonės, gynybai ir viešajam saugumui skirti robotai ir transportavimo mašinos, speciali gynybai ir saugumui skirta technika ir transportas, nepilotuojami antvandeniniai ir povandeniniai laivai;</a:t>
            </a:r>
          </a:p>
          <a:p>
            <a:pPr algn="just">
              <a:lnSpc>
                <a:spcPct val="107000"/>
              </a:lnSpc>
              <a:spcAft>
                <a:spcPts val="800"/>
              </a:spcAft>
              <a:tabLst>
                <a:tab pos="380365" algn="l"/>
                <a:tab pos="560705" algn="l"/>
              </a:tabLst>
            </a:pPr>
            <a:r>
              <a:rPr lang="lt-LT" sz="1400" kern="100" dirty="0">
                <a:effectLst/>
                <a:latin typeface="Aptos" panose="020B0004020202020204" pitchFamily="34" charset="0"/>
                <a:ea typeface="Aptos" panose="020B0004020202020204" pitchFamily="34" charset="0"/>
                <a:cs typeface="Times New Roman" panose="02020603050405020304" pitchFamily="18" charset="0"/>
              </a:rPr>
              <a:t>9.1.11. amunicija, </a:t>
            </a:r>
            <a:r>
              <a:rPr lang="lt-LT" sz="1400" kern="100" dirty="0" err="1">
                <a:effectLst/>
                <a:latin typeface="Aptos" panose="020B0004020202020204" pitchFamily="34" charset="0"/>
                <a:ea typeface="Aptos" panose="020B0004020202020204" pitchFamily="34" charset="0"/>
                <a:cs typeface="Times New Roman" panose="02020603050405020304" pitchFamily="18" charset="0"/>
              </a:rPr>
              <a:t>ekipuotė</a:t>
            </a:r>
            <a:r>
              <a:rPr lang="lt-LT" sz="1400" kern="100" dirty="0">
                <a:effectLst/>
                <a:latin typeface="Aptos" panose="020B0004020202020204" pitchFamily="34" charset="0"/>
                <a:ea typeface="Aptos" panose="020B0004020202020204" pitchFamily="34" charset="0"/>
                <a:cs typeface="Times New Roman" panose="02020603050405020304" pitchFamily="18" charset="0"/>
              </a:rPr>
              <a:t>, karių ir pareigūnų apsaugos priemonės, specializuoti maisto produktai, išgyvenimo priemonės;</a:t>
            </a:r>
          </a:p>
          <a:p>
            <a:pPr algn="just">
              <a:lnSpc>
                <a:spcPct val="107000"/>
              </a:lnSpc>
              <a:spcAft>
                <a:spcPts val="800"/>
              </a:spcAft>
              <a:tabLst>
                <a:tab pos="380365" algn="l"/>
                <a:tab pos="560705" algn="l"/>
              </a:tabLst>
            </a:pPr>
            <a:r>
              <a:rPr lang="lt-LT" sz="1400" kern="100" dirty="0">
                <a:effectLst/>
                <a:latin typeface="Aptos" panose="020B0004020202020204" pitchFamily="34" charset="0"/>
                <a:ea typeface="Aptos" panose="020B0004020202020204" pitchFamily="34" charset="0"/>
                <a:cs typeface="Times New Roman" panose="02020603050405020304" pitchFamily="18" charset="0"/>
              </a:rPr>
              <a:t>9.1.12. aukštos pridėtinės vertės gynybos ir saugumo pramonės produktai, kurie veikia žmonių smegenis, jausmus, pojūčius ir yra susiję su </a:t>
            </a:r>
            <a:r>
              <a:rPr lang="lt-LT" sz="1400" kern="100" dirty="0" err="1">
                <a:effectLst/>
                <a:latin typeface="Aptos" panose="020B0004020202020204" pitchFamily="34" charset="0"/>
                <a:ea typeface="Aptos" panose="020B0004020202020204" pitchFamily="34" charset="0"/>
                <a:cs typeface="Times New Roman" panose="02020603050405020304" pitchFamily="18" charset="0"/>
              </a:rPr>
              <a:t>neuromokslu</a:t>
            </a:r>
            <a:r>
              <a:rPr lang="lt-LT" sz="1400" kern="100" dirty="0">
                <a:effectLst/>
                <a:latin typeface="Aptos" panose="020B0004020202020204" pitchFamily="34" charset="0"/>
                <a:ea typeface="Aptos" panose="020B0004020202020204" pitchFamily="34" charset="0"/>
                <a:cs typeface="Times New Roman" panose="02020603050405020304" pitchFamily="18" charset="0"/>
              </a:rPr>
              <a:t> (</a:t>
            </a:r>
            <a:r>
              <a:rPr lang="lt-LT" sz="1400" kern="100" dirty="0" err="1">
                <a:effectLst/>
                <a:latin typeface="Aptos" panose="020B0004020202020204" pitchFamily="34" charset="0"/>
                <a:ea typeface="Aptos" panose="020B0004020202020204" pitchFamily="34" charset="0"/>
                <a:cs typeface="Times New Roman" panose="02020603050405020304" pitchFamily="18" charset="0"/>
              </a:rPr>
              <a:t>neuroginklai</a:t>
            </a:r>
            <a:r>
              <a:rPr lang="lt-LT" sz="1400" kern="100" dirty="0">
                <a:effectLst/>
                <a:latin typeface="Aptos" panose="020B0004020202020204" pitchFamily="34" charset="0"/>
                <a:ea typeface="Aptos" panose="020B0004020202020204" pitchFamily="34" charset="0"/>
                <a:cs typeface="Times New Roman" panose="02020603050405020304" pitchFamily="18" charset="0"/>
              </a:rPr>
              <a:t>, </a:t>
            </a:r>
            <a:r>
              <a:rPr lang="lt-LT" sz="1400" kern="100" dirty="0" err="1">
                <a:effectLst/>
                <a:latin typeface="Aptos" panose="020B0004020202020204" pitchFamily="34" charset="0"/>
                <a:ea typeface="Aptos" panose="020B0004020202020204" pitchFamily="34" charset="0"/>
                <a:cs typeface="Times New Roman" panose="02020603050405020304" pitchFamily="18" charset="0"/>
              </a:rPr>
              <a:t>psichotroniniai</a:t>
            </a:r>
            <a:r>
              <a:rPr lang="lt-LT" sz="1400" kern="100" dirty="0">
                <a:effectLst/>
                <a:latin typeface="Aptos" panose="020B0004020202020204" pitchFamily="34" charset="0"/>
                <a:ea typeface="Aptos" panose="020B0004020202020204" pitchFamily="34" charset="0"/>
                <a:cs typeface="Times New Roman" panose="02020603050405020304" pitchFamily="18" charset="0"/>
              </a:rPr>
              <a:t>, elektromagnetiniai ir kiti panašūs ginklai);</a:t>
            </a:r>
          </a:p>
          <a:p>
            <a:pPr algn="just">
              <a:lnSpc>
                <a:spcPct val="107000"/>
              </a:lnSpc>
              <a:spcAft>
                <a:spcPts val="800"/>
              </a:spcAft>
              <a:tabLst>
                <a:tab pos="380365" algn="l"/>
                <a:tab pos="560705" algn="l"/>
              </a:tabLst>
            </a:pPr>
            <a:r>
              <a:rPr lang="lt-LT" sz="1400" kern="100" dirty="0">
                <a:effectLst/>
                <a:latin typeface="Aptos" panose="020B0004020202020204" pitchFamily="34" charset="0"/>
                <a:ea typeface="Aptos" panose="020B0004020202020204" pitchFamily="34" charset="0"/>
                <a:cs typeface="Times New Roman" panose="02020603050405020304" pitchFamily="18" charset="0"/>
              </a:rPr>
              <a:t>9.1.13. dokumentų, transporto priemonių ir prekių patikros, pasislėpusių asmenų, ribotos apyvartos daiktų paieškos ir nustatymo priemonės ir įranga, rentgeno sistemos, kosmoso įranga ir jos komponentai;</a:t>
            </a:r>
          </a:p>
          <a:p>
            <a:endParaRPr lang="lt-LT" sz="2400" b="1" dirty="0">
              <a:effectLst>
                <a:outerShdw blurRad="38100" dist="38100" dir="2700000" algn="tl">
                  <a:srgbClr val="000000">
                    <a:alpha val="43137"/>
                  </a:srgbClr>
                </a:outerShdw>
              </a:effectLst>
            </a:endParaRPr>
          </a:p>
        </p:txBody>
      </p:sp>
      <p:sp>
        <p:nvSpPr>
          <p:cNvPr id="3" name="Pavadinimas 1">
            <a:extLst>
              <a:ext uri="{FF2B5EF4-FFF2-40B4-BE49-F238E27FC236}">
                <a16:creationId xmlns:a16="http://schemas.microsoft.com/office/drawing/2014/main" id="{87EBB92D-A2C2-126C-367D-42640475AFF6}"/>
              </a:ext>
            </a:extLst>
          </p:cNvPr>
          <p:cNvSpPr txBox="1">
            <a:spLocks/>
          </p:cNvSpPr>
          <p:nvPr/>
        </p:nvSpPr>
        <p:spPr>
          <a:xfrm>
            <a:off x="897788" y="201087"/>
            <a:ext cx="10598993" cy="904674"/>
          </a:xfrm>
          <a:prstGeom prst="rect">
            <a:avLst/>
          </a:prstGeom>
        </p:spPr>
        <p:txBody>
          <a:bodyPr vert="horz" lIns="91440" tIns="45720" rIns="91440" bIns="45720" rtlCol="0" anchor="ctr">
            <a:noAutofit/>
          </a:bodyPr>
          <a:lstStyle>
            <a:lvl1pPr algn="l" defTabSz="914400" rtl="0" eaLnBrk="1" latinLnBrk="0" hangingPunct="1">
              <a:lnSpc>
                <a:spcPct val="100000"/>
              </a:lnSpc>
              <a:spcBef>
                <a:spcPct val="0"/>
              </a:spcBef>
              <a:buNone/>
              <a:defRPr sz="3500" b="0" i="0" kern="1200">
                <a:solidFill>
                  <a:srgbClr val="302857"/>
                </a:solidFill>
                <a:latin typeface="Verdana" panose="020B0604030504040204" pitchFamily="34" charset="0"/>
                <a:ea typeface="Verdana" panose="020B0604030504040204" pitchFamily="34" charset="0"/>
                <a:cs typeface="Verdana" panose="020B0604030504040204" pitchFamily="34" charset="0"/>
              </a:defRPr>
            </a:lvl1pPr>
          </a:lstStyle>
          <a:p>
            <a:pPr algn="just">
              <a:lnSpc>
                <a:spcPct val="107000"/>
              </a:lnSpc>
              <a:spcAft>
                <a:spcPts val="800"/>
              </a:spcAft>
              <a:tabLst>
                <a:tab pos="380365" algn="l"/>
                <a:tab pos="560705" algn="l"/>
              </a:tabLst>
            </a:pPr>
            <a:r>
              <a:rPr lang="lt-LT" sz="3200" b="1">
                <a:effectLst>
                  <a:outerShdw blurRad="38100" dist="38100" dir="2700000" algn="tl">
                    <a:srgbClr val="000000">
                      <a:alpha val="43137"/>
                    </a:srgbClr>
                  </a:outerShdw>
                </a:effectLst>
              </a:rPr>
              <a:t>Dvejopos paskirties produktai</a:t>
            </a:r>
            <a:endParaRPr lang="lt-LT" sz="3200" b="1" dirty="0">
              <a:effectLst>
                <a:outerShdw blurRad="38100" dist="38100" dir="2700000" algn="tl">
                  <a:srgbClr val="000000">
                    <a:alpha val="43137"/>
                  </a:srgbClr>
                </a:outerShdw>
              </a:effectLst>
            </a:endParaRPr>
          </a:p>
        </p:txBody>
      </p:sp>
      <p:sp>
        <p:nvSpPr>
          <p:cNvPr id="4" name="TextBox 3">
            <a:extLst>
              <a:ext uri="{FF2B5EF4-FFF2-40B4-BE49-F238E27FC236}">
                <a16:creationId xmlns:a16="http://schemas.microsoft.com/office/drawing/2014/main" id="{13B026D0-600D-461B-3D66-B4FDCE21C2B0}"/>
              </a:ext>
            </a:extLst>
          </p:cNvPr>
          <p:cNvSpPr txBox="1"/>
          <p:nvPr/>
        </p:nvSpPr>
        <p:spPr>
          <a:xfrm rot="392972">
            <a:off x="7639178" y="189312"/>
            <a:ext cx="2337597" cy="338554"/>
          </a:xfrm>
          <a:prstGeom prst="rect">
            <a:avLst/>
          </a:prstGeom>
          <a:noFill/>
        </p:spPr>
        <p:txBody>
          <a:bodyPr wrap="square" lIns="91440" tIns="45720" rIns="91440" bIns="45720" anchor="t">
            <a:spAutoFit/>
          </a:bodyPr>
          <a:lstStyle/>
          <a:p>
            <a:pPr>
              <a:spcBef>
                <a:spcPts val="1000"/>
              </a:spcBef>
            </a:pPr>
            <a:r>
              <a:rPr lang="lt-LT" sz="1600" b="1" dirty="0">
                <a:solidFill>
                  <a:srgbClr val="C00000"/>
                </a:solidFill>
                <a:effectLst>
                  <a:outerShdw blurRad="38100" dist="38100" dir="2700000" algn="tl">
                    <a:srgbClr val="000000">
                      <a:alpha val="43137"/>
                    </a:srgbClr>
                  </a:outerShdw>
                </a:effectLst>
                <a:latin typeface="Verdana"/>
                <a:ea typeface="Verdana"/>
              </a:rPr>
              <a:t>PFSA </a:t>
            </a:r>
            <a:r>
              <a:rPr lang="en-US" sz="1600" b="1" dirty="0">
                <a:solidFill>
                  <a:srgbClr val="C00000"/>
                </a:solidFill>
                <a:effectLst>
                  <a:outerShdw blurRad="38100" dist="38100" dir="2700000" algn="tl">
                    <a:srgbClr val="000000">
                      <a:alpha val="43137"/>
                    </a:srgbClr>
                  </a:outerShdw>
                </a:effectLst>
                <a:latin typeface="Verdana"/>
                <a:ea typeface="Verdana"/>
              </a:rPr>
              <a:t>3</a:t>
            </a:r>
            <a:r>
              <a:rPr lang="lt-LT" sz="1600" b="1" dirty="0">
                <a:solidFill>
                  <a:srgbClr val="C00000"/>
                </a:solidFill>
                <a:effectLst>
                  <a:outerShdw blurRad="38100" dist="38100" dir="2700000" algn="tl">
                    <a:srgbClr val="000000">
                      <a:alpha val="43137"/>
                    </a:srgbClr>
                  </a:outerShdw>
                </a:effectLst>
                <a:latin typeface="Verdana"/>
                <a:ea typeface="Verdana"/>
              </a:rPr>
              <a:t> priedas</a:t>
            </a:r>
            <a:endParaRPr lang="en-150" sz="1200" dirty="0">
              <a:solidFill>
                <a:srgbClr val="C00000"/>
              </a:solidFill>
              <a:effectLst/>
              <a:latin typeface="Verdana"/>
              <a:ea typeface="Verdana"/>
            </a:endParaRPr>
          </a:p>
        </p:txBody>
      </p:sp>
    </p:spTree>
    <p:extLst>
      <p:ext uri="{BB962C8B-B14F-4D97-AF65-F5344CB8AC3E}">
        <p14:creationId xmlns:p14="http://schemas.microsoft.com/office/powerpoint/2010/main" val="195626464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Pavadinimas 1">
            <a:extLst>
              <a:ext uri="{FF2B5EF4-FFF2-40B4-BE49-F238E27FC236}">
                <a16:creationId xmlns:a16="http://schemas.microsoft.com/office/drawing/2014/main" id="{ACF6EC09-2386-FC3C-E15A-F590D30F5695}"/>
              </a:ext>
            </a:extLst>
          </p:cNvPr>
          <p:cNvSpPr txBox="1">
            <a:spLocks/>
          </p:cNvSpPr>
          <p:nvPr/>
        </p:nvSpPr>
        <p:spPr>
          <a:xfrm>
            <a:off x="815659" y="87574"/>
            <a:ext cx="8114696" cy="904674"/>
          </a:xfrm>
          <a:prstGeom prst="rect">
            <a:avLst/>
          </a:prstGeom>
        </p:spPr>
        <p:txBody>
          <a:bodyPr vert="horz" lIns="91440" tIns="45720" rIns="91440" bIns="45720" rtlCol="0" anchor="ctr">
            <a:normAutofit/>
          </a:bodyPr>
          <a:lstStyle>
            <a:lvl1pPr algn="l" defTabSz="914400" rtl="0" eaLnBrk="1" latinLnBrk="0" hangingPunct="1">
              <a:lnSpc>
                <a:spcPct val="100000"/>
              </a:lnSpc>
              <a:spcBef>
                <a:spcPct val="0"/>
              </a:spcBef>
              <a:buNone/>
              <a:defRPr sz="3500" b="0" i="0" kern="1200">
                <a:solidFill>
                  <a:srgbClr val="302857"/>
                </a:solidFill>
                <a:latin typeface="Verdana" panose="020B0604030504040204" pitchFamily="34" charset="0"/>
                <a:ea typeface="Verdana" panose="020B0604030504040204" pitchFamily="34" charset="0"/>
                <a:cs typeface="Verdana" panose="020B0604030504040204" pitchFamily="34" charset="0"/>
              </a:defRPr>
            </a:lvl1pPr>
          </a:lstStyle>
          <a:p>
            <a:r>
              <a:rPr lang="lt-LT" sz="3200" b="1">
                <a:effectLst>
                  <a:outerShdw blurRad="38100" dist="38100" dir="2700000" algn="tl">
                    <a:srgbClr val="000000">
                      <a:alpha val="43137"/>
                    </a:srgbClr>
                  </a:outerShdw>
                </a:effectLst>
              </a:rPr>
              <a:t>PĮP pateikimo tvarka</a:t>
            </a:r>
          </a:p>
        </p:txBody>
      </p:sp>
      <p:sp>
        <p:nvSpPr>
          <p:cNvPr id="7" name="TextBox 6">
            <a:extLst>
              <a:ext uri="{FF2B5EF4-FFF2-40B4-BE49-F238E27FC236}">
                <a16:creationId xmlns:a16="http://schemas.microsoft.com/office/drawing/2014/main" id="{47563670-594F-58D5-29C1-BBC458205A94}"/>
              </a:ext>
            </a:extLst>
          </p:cNvPr>
          <p:cNvSpPr txBox="1"/>
          <p:nvPr/>
        </p:nvSpPr>
        <p:spPr>
          <a:xfrm>
            <a:off x="788651" y="3912914"/>
            <a:ext cx="10019762" cy="2582310"/>
          </a:xfrm>
          <a:prstGeom prst="rect">
            <a:avLst/>
          </a:prstGeom>
          <a:solidFill>
            <a:srgbClr val="302957"/>
          </a:solidFill>
        </p:spPr>
        <p:style>
          <a:lnRef idx="2">
            <a:schemeClr val="accent2">
              <a:shade val="15000"/>
            </a:schemeClr>
          </a:lnRef>
          <a:fillRef idx="1">
            <a:schemeClr val="accent2"/>
          </a:fillRef>
          <a:effectRef idx="0">
            <a:schemeClr val="accent2"/>
          </a:effectRef>
          <a:fontRef idx="minor">
            <a:schemeClr val="lt1"/>
          </a:fontRef>
        </p:style>
        <p:txBody>
          <a:bodyPr wrap="square">
            <a:spAutoFit/>
          </a:bodyPr>
          <a:lstStyle/>
          <a:p>
            <a:pPr marL="342900" lvl="0" indent="-342900" algn="just">
              <a:lnSpc>
                <a:spcPct val="107000"/>
              </a:lnSpc>
              <a:buFont typeface="Symbol" panose="05050102010706020507" pitchFamily="18" charset="2"/>
              <a:buChar char=""/>
            </a:pPr>
            <a:r>
              <a:rPr lang="lt-LT" sz="1400" kern="100" dirty="0">
                <a:latin typeface="Verdana" panose="020B0604030504040204" pitchFamily="34" charset="0"/>
                <a:ea typeface="Verdana" panose="020B0604030504040204" pitchFamily="34" charset="0"/>
                <a:cs typeface="Times New Roman" panose="02020603050405020304" pitchFamily="18" charset="0"/>
              </a:rPr>
              <a:t>Į INVESTIS galima įkelti tik šių tipų rinkmenas: </a:t>
            </a:r>
            <a:r>
              <a:rPr lang="lt-LT" sz="1400" kern="100" dirty="0" err="1">
                <a:latin typeface="Verdana" panose="020B0604030504040204" pitchFamily="34" charset="0"/>
                <a:ea typeface="Verdana" panose="020B0604030504040204" pitchFamily="34" charset="0"/>
                <a:cs typeface="Times New Roman" panose="02020603050405020304" pitchFamily="18" charset="0"/>
              </a:rPr>
              <a:t>doc</a:t>
            </a:r>
            <a:r>
              <a:rPr lang="lt-LT" sz="1400" kern="100" dirty="0">
                <a:latin typeface="Verdana" panose="020B0604030504040204" pitchFamily="34" charset="0"/>
                <a:ea typeface="Verdana" panose="020B0604030504040204" pitchFamily="34" charset="0"/>
                <a:cs typeface="Times New Roman" panose="02020603050405020304" pitchFamily="18" charset="0"/>
              </a:rPr>
              <a:t>; </a:t>
            </a:r>
            <a:r>
              <a:rPr lang="lt-LT" sz="1400" kern="100" dirty="0" err="1">
                <a:latin typeface="Verdana" panose="020B0604030504040204" pitchFamily="34" charset="0"/>
                <a:ea typeface="Verdana" panose="020B0604030504040204" pitchFamily="34" charset="0"/>
                <a:cs typeface="Times New Roman" panose="02020603050405020304" pitchFamily="18" charset="0"/>
              </a:rPr>
              <a:t>docx</a:t>
            </a:r>
            <a:r>
              <a:rPr lang="lt-LT" sz="1400" kern="100" dirty="0">
                <a:latin typeface="Verdana" panose="020B0604030504040204" pitchFamily="34" charset="0"/>
                <a:ea typeface="Verdana" panose="020B0604030504040204" pitchFamily="34" charset="0"/>
                <a:cs typeface="Times New Roman" panose="02020603050405020304" pitchFamily="18" charset="0"/>
              </a:rPr>
              <a:t> ;</a:t>
            </a:r>
            <a:r>
              <a:rPr lang="lt-LT" sz="1400" kern="100" dirty="0" err="1">
                <a:latin typeface="Verdana" panose="020B0604030504040204" pitchFamily="34" charset="0"/>
                <a:ea typeface="Verdana" panose="020B0604030504040204" pitchFamily="34" charset="0"/>
                <a:cs typeface="Times New Roman" panose="02020603050405020304" pitchFamily="18" charset="0"/>
              </a:rPr>
              <a:t>xls</a:t>
            </a:r>
            <a:r>
              <a:rPr lang="lt-LT" sz="1400" kern="100" dirty="0">
                <a:latin typeface="Verdana" panose="020B0604030504040204" pitchFamily="34" charset="0"/>
                <a:ea typeface="Verdana" panose="020B0604030504040204" pitchFamily="34" charset="0"/>
                <a:cs typeface="Times New Roman" panose="02020603050405020304" pitchFamily="18" charset="0"/>
              </a:rPr>
              <a:t>; </a:t>
            </a:r>
            <a:r>
              <a:rPr lang="lt-LT" sz="1400" kern="100" dirty="0" err="1">
                <a:latin typeface="Verdana" panose="020B0604030504040204" pitchFamily="34" charset="0"/>
                <a:ea typeface="Verdana" panose="020B0604030504040204" pitchFamily="34" charset="0"/>
                <a:cs typeface="Times New Roman" panose="02020603050405020304" pitchFamily="18" charset="0"/>
              </a:rPr>
              <a:t>xlsx</a:t>
            </a:r>
            <a:r>
              <a:rPr lang="lt-LT" sz="1400" kern="100" dirty="0">
                <a:latin typeface="Verdana" panose="020B0604030504040204" pitchFamily="34" charset="0"/>
                <a:ea typeface="Verdana" panose="020B0604030504040204" pitchFamily="34" charset="0"/>
                <a:cs typeface="Times New Roman" panose="02020603050405020304" pitchFamily="18" charset="0"/>
              </a:rPr>
              <a:t>; </a:t>
            </a:r>
            <a:r>
              <a:rPr lang="lt-LT" sz="1400" kern="100" dirty="0" err="1">
                <a:latin typeface="Verdana" panose="020B0604030504040204" pitchFamily="34" charset="0"/>
                <a:ea typeface="Verdana" panose="020B0604030504040204" pitchFamily="34" charset="0"/>
                <a:cs typeface="Times New Roman" panose="02020603050405020304" pitchFamily="18" charset="0"/>
              </a:rPr>
              <a:t>pdf</a:t>
            </a:r>
            <a:r>
              <a:rPr lang="lt-LT" sz="1400" kern="100" dirty="0">
                <a:latin typeface="Verdana" panose="020B0604030504040204" pitchFamily="34" charset="0"/>
                <a:ea typeface="Verdana" panose="020B0604030504040204" pitchFamily="34" charset="0"/>
                <a:cs typeface="Times New Roman" panose="02020603050405020304" pitchFamily="18" charset="0"/>
              </a:rPr>
              <a:t>; </a:t>
            </a:r>
            <a:r>
              <a:rPr lang="lt-LT" sz="1400" kern="100" dirty="0" err="1">
                <a:latin typeface="Verdana" panose="020B0604030504040204" pitchFamily="34" charset="0"/>
                <a:ea typeface="Verdana" panose="020B0604030504040204" pitchFamily="34" charset="0"/>
                <a:cs typeface="Times New Roman" panose="02020603050405020304" pitchFamily="18" charset="0"/>
              </a:rPr>
              <a:t>adoc</a:t>
            </a:r>
            <a:r>
              <a:rPr lang="lt-LT" sz="1400" kern="100" dirty="0">
                <a:latin typeface="Verdana" panose="020B0604030504040204" pitchFamily="34" charset="0"/>
                <a:ea typeface="Verdana" panose="020B0604030504040204" pitchFamily="34" charset="0"/>
                <a:cs typeface="Times New Roman" panose="02020603050405020304" pitchFamily="18" charset="0"/>
              </a:rPr>
              <a:t>, </a:t>
            </a:r>
            <a:r>
              <a:rPr lang="lt-LT" sz="1400" kern="100" dirty="0">
                <a:solidFill>
                  <a:srgbClr val="FF0000"/>
                </a:solidFill>
                <a:latin typeface="Verdana" panose="020B0604030504040204" pitchFamily="34" charset="0"/>
                <a:ea typeface="Verdana" panose="020B0604030504040204" pitchFamily="34" charset="0"/>
                <a:cs typeface="Times New Roman" panose="02020603050405020304" pitchFamily="18" charset="0"/>
              </a:rPr>
              <a:t>prie vieno pranešimo negalima prisegti daugiau nei 5 dokumentų.</a:t>
            </a:r>
          </a:p>
          <a:p>
            <a:pPr lvl="0" algn="just">
              <a:lnSpc>
                <a:spcPct val="107000"/>
              </a:lnSpc>
            </a:pPr>
            <a:endParaRPr lang="lt-LT" sz="1400" kern="100" dirty="0">
              <a:latin typeface="Verdana" panose="020B0604030504040204" pitchFamily="34" charset="0"/>
              <a:ea typeface="Verdana" panose="020B0604030504040204" pitchFamily="34" charset="0"/>
              <a:cs typeface="Times New Roman" panose="02020603050405020304" pitchFamily="18" charset="0"/>
            </a:endParaRPr>
          </a:p>
          <a:p>
            <a:pPr marL="342900" lvl="0" indent="-342900" algn="just">
              <a:lnSpc>
                <a:spcPct val="107000"/>
              </a:lnSpc>
              <a:spcAft>
                <a:spcPts val="800"/>
              </a:spcAft>
              <a:buFont typeface="Symbol" panose="05050102010706020507" pitchFamily="18" charset="2"/>
              <a:buChar char=""/>
            </a:pPr>
            <a:r>
              <a:rPr lang="lt-LT" sz="1400" kern="100" dirty="0">
                <a:latin typeface="Verdana" panose="020B0604030504040204" pitchFamily="34" charset="0"/>
                <a:ea typeface="Verdana" panose="020B0604030504040204" pitchFamily="34" charset="0"/>
                <a:cs typeface="Times New Roman" panose="02020603050405020304" pitchFamily="18" charset="0"/>
              </a:rPr>
              <a:t>Siekiant paprasčiau pateikti dokumentus į INVESTIS, rekomenduojame kurti </a:t>
            </a:r>
            <a:r>
              <a:rPr lang="lt-LT" sz="1400" kern="100" dirty="0" err="1">
                <a:latin typeface="Verdana" panose="020B0604030504040204" pitchFamily="34" charset="0"/>
                <a:ea typeface="Verdana" panose="020B0604030504040204" pitchFamily="34" charset="0"/>
                <a:cs typeface="Times New Roman" panose="02020603050405020304" pitchFamily="18" charset="0"/>
              </a:rPr>
              <a:t>adoc</a:t>
            </a:r>
            <a:r>
              <a:rPr lang="lt-LT" sz="1400" kern="100" dirty="0">
                <a:latin typeface="Verdana" panose="020B0604030504040204" pitchFamily="34" charset="0"/>
                <a:ea typeface="Verdana" panose="020B0604030504040204" pitchFamily="34" charset="0"/>
                <a:cs typeface="Times New Roman" panose="02020603050405020304" pitchFamily="18" charset="0"/>
              </a:rPr>
              <a:t> tipo dokumentą, į jį kelti visus </a:t>
            </a:r>
            <a:r>
              <a:rPr lang="lt-LT" sz="1400" kern="100" dirty="0" err="1">
                <a:latin typeface="Verdana" panose="020B0604030504040204" pitchFamily="34" charset="0"/>
                <a:ea typeface="Verdana" panose="020B0604030504040204" pitchFamily="34" charset="0"/>
                <a:cs typeface="Times New Roman" panose="02020603050405020304" pitchFamily="18" charset="0"/>
              </a:rPr>
              <a:t>teiktinus</a:t>
            </a:r>
            <a:r>
              <a:rPr lang="lt-LT" sz="1400" kern="100" dirty="0">
                <a:latin typeface="Verdana" panose="020B0604030504040204" pitchFamily="34" charset="0"/>
                <a:ea typeface="Verdana" panose="020B0604030504040204" pitchFamily="34" charset="0"/>
                <a:cs typeface="Times New Roman" panose="02020603050405020304" pitchFamily="18" charset="0"/>
              </a:rPr>
              <a:t> dokumentus ir šį įkelti į INVESTIS.</a:t>
            </a:r>
          </a:p>
          <a:p>
            <a:pPr marL="342900" lvl="0" indent="-342900" algn="just">
              <a:lnSpc>
                <a:spcPct val="107000"/>
              </a:lnSpc>
              <a:spcAft>
                <a:spcPts val="800"/>
              </a:spcAft>
              <a:buFont typeface="Symbol" panose="05050102010706020507" pitchFamily="18" charset="2"/>
              <a:buChar char=""/>
            </a:pPr>
            <a:r>
              <a:rPr lang="lt-LT" sz="1400" kern="100" dirty="0">
                <a:latin typeface="Verdana" panose="020B0604030504040204" pitchFamily="34" charset="0"/>
                <a:ea typeface="Verdana" panose="020B0604030504040204" pitchFamily="34" charset="0"/>
                <a:cs typeface="Times New Roman" panose="02020603050405020304" pitchFamily="18" charset="0"/>
              </a:rPr>
              <a:t>Paprastesnei dokumentų paieškai, prašome dokumentus teikti atskiromis bylomis, </a:t>
            </a:r>
            <a:r>
              <a:rPr lang="lt-LT" sz="1400" kern="100" dirty="0" err="1">
                <a:latin typeface="Verdana" panose="020B0604030504040204" pitchFamily="34" charset="0"/>
                <a:ea typeface="Verdana" panose="020B0604030504040204" pitchFamily="34" charset="0"/>
                <a:cs typeface="Times New Roman" panose="02020603050405020304" pitchFamily="18" charset="0"/>
              </a:rPr>
              <a:t>t.y</a:t>
            </a:r>
            <a:r>
              <a:rPr lang="lt-LT" sz="1400" kern="100" dirty="0">
                <a:latin typeface="Verdana" panose="020B0604030504040204" pitchFamily="34" charset="0"/>
                <a:ea typeface="Verdana" panose="020B0604030504040204" pitchFamily="34" charset="0"/>
                <a:cs typeface="Times New Roman" panose="02020603050405020304" pitchFamily="18" charset="0"/>
              </a:rPr>
              <a:t>. nerekomenduojama skenuoti ir jungti skirtingų dokumentų į vieną didelę bylą.</a:t>
            </a:r>
          </a:p>
          <a:p>
            <a:pPr marL="342900" lvl="0" indent="-342900" algn="just">
              <a:lnSpc>
                <a:spcPct val="107000"/>
              </a:lnSpc>
              <a:spcAft>
                <a:spcPts val="800"/>
              </a:spcAft>
              <a:buFont typeface="Symbol" panose="05050102010706020507" pitchFamily="18" charset="2"/>
              <a:buChar char=""/>
            </a:pPr>
            <a:r>
              <a:rPr lang="lt-LT" sz="1400" kern="100" dirty="0">
                <a:latin typeface="Verdana" panose="020B0604030504040204" pitchFamily="34" charset="0"/>
                <a:ea typeface="Verdana" panose="020B0604030504040204" pitchFamily="34" charset="0"/>
                <a:cs typeface="Times New Roman" panose="02020603050405020304" pitchFamily="18" charset="0"/>
              </a:rPr>
              <a:t>Dokumentų pavadinimai turėtų atspindėti dokumento turinį, rekomenduojama žymėti versijas (vertinimo metu dokumentus gali prireikti koreguoti), pvz. 7_Verslo planas_v1 arba 7_Verslo </a:t>
            </a:r>
            <a:r>
              <a:rPr lang="lt-LT" sz="1400" kern="100" dirty="0" err="1">
                <a:latin typeface="Verdana" panose="020B0604030504040204" pitchFamily="34" charset="0"/>
                <a:ea typeface="Verdana" panose="020B0604030504040204" pitchFamily="34" charset="0"/>
                <a:cs typeface="Times New Roman" panose="02020603050405020304" pitchFamily="18" charset="0"/>
              </a:rPr>
              <a:t>planas_data</a:t>
            </a:r>
            <a:r>
              <a:rPr lang="lt-LT" sz="1400" kern="100" dirty="0">
                <a:latin typeface="Verdana" panose="020B0604030504040204" pitchFamily="34" charset="0"/>
                <a:ea typeface="Verdana" panose="020B0604030504040204" pitchFamily="34" charset="0"/>
                <a:cs typeface="Times New Roman" panose="02020603050405020304" pitchFamily="18" charset="0"/>
              </a:rPr>
              <a:t>, taip pat, pavyzdžiui, </a:t>
            </a:r>
            <a:r>
              <a:rPr lang="lt-LT" sz="1400" kern="100" dirty="0" err="1">
                <a:latin typeface="Verdana" panose="020B0604030504040204" pitchFamily="34" charset="0"/>
                <a:ea typeface="Verdana" panose="020B0604030504040204" pitchFamily="34" charset="0"/>
                <a:cs typeface="Times New Roman" panose="02020603050405020304" pitchFamily="18" charset="0"/>
              </a:rPr>
              <a:t>CV_V.Pavardenis</a:t>
            </a:r>
            <a:endParaRPr lang="lt-LT" sz="1600" dirty="0">
              <a:solidFill>
                <a:schemeClr val="bg1"/>
              </a:solidFill>
              <a:latin typeface="Verdana" panose="020B0604030504040204" pitchFamily="34" charset="0"/>
              <a:ea typeface="Verdana" panose="020B0604030504040204" pitchFamily="34" charset="0"/>
            </a:endParaRPr>
          </a:p>
        </p:txBody>
      </p:sp>
      <p:graphicFrame>
        <p:nvGraphicFramePr>
          <p:cNvPr id="3" name="Lentelė 2">
            <a:extLst>
              <a:ext uri="{FF2B5EF4-FFF2-40B4-BE49-F238E27FC236}">
                <a16:creationId xmlns:a16="http://schemas.microsoft.com/office/drawing/2014/main" id="{2E767FBF-EBBC-C56E-A8BC-8EA8B4538483}"/>
              </a:ext>
            </a:extLst>
          </p:cNvPr>
          <p:cNvGraphicFramePr>
            <a:graphicFrameLocks noGrp="1"/>
          </p:cNvGraphicFramePr>
          <p:nvPr>
            <p:extLst>
              <p:ext uri="{D42A27DB-BD31-4B8C-83A1-F6EECF244321}">
                <p14:modId xmlns:p14="http://schemas.microsoft.com/office/powerpoint/2010/main" val="16578817"/>
              </p:ext>
            </p:extLst>
          </p:nvPr>
        </p:nvGraphicFramePr>
        <p:xfrm>
          <a:off x="788651" y="992248"/>
          <a:ext cx="7831368" cy="2847964"/>
        </p:xfrm>
        <a:graphic>
          <a:graphicData uri="http://schemas.openxmlformats.org/drawingml/2006/table">
            <a:tbl>
              <a:tblPr firstRow="1" firstCol="1" bandRow="1">
                <a:tableStyleId>{5C22544A-7EE6-4342-B048-85BDC9FD1C3A}</a:tableStyleId>
              </a:tblPr>
              <a:tblGrid>
                <a:gridCol w="7831368">
                  <a:extLst>
                    <a:ext uri="{9D8B030D-6E8A-4147-A177-3AD203B41FA5}">
                      <a16:colId xmlns:a16="http://schemas.microsoft.com/office/drawing/2014/main" val="3905813817"/>
                    </a:ext>
                  </a:extLst>
                </a:gridCol>
              </a:tblGrid>
              <a:tr h="2847964">
                <a:tc>
                  <a:txBody>
                    <a:bodyPr/>
                    <a:lstStyle/>
                    <a:p>
                      <a:pPr marL="285750" indent="-285750" algn="just">
                        <a:lnSpc>
                          <a:spcPct val="107000"/>
                        </a:lnSpc>
                        <a:spcAft>
                          <a:spcPts val="800"/>
                        </a:spcAft>
                        <a:buFont typeface="Arial" panose="020B0604020202020204" pitchFamily="34" charset="0"/>
                        <a:buChar char="•"/>
                      </a:pPr>
                      <a:r>
                        <a:rPr lang="lt-LT" sz="1600" b="0" dirty="0">
                          <a:solidFill>
                            <a:schemeClr val="tx1"/>
                          </a:solidFill>
                          <a:effectLst/>
                          <a:latin typeface="Verdana" panose="020B0604030504040204" pitchFamily="34" charset="0"/>
                          <a:ea typeface="Verdana" panose="020B0604030504040204" pitchFamily="34" charset="0"/>
                        </a:rPr>
                        <a:t>PĮP turi būti parengtas pagal Projektų administravimo ir finansavimo taisyklių 1 priedą (</a:t>
                      </a:r>
                      <a:r>
                        <a:rPr lang="lt-LT" sz="1600" b="0" u="sng" dirty="0">
                          <a:solidFill>
                            <a:schemeClr val="tx1"/>
                          </a:solidFill>
                          <a:effectLst/>
                          <a:latin typeface="Verdana" panose="020B0604030504040204" pitchFamily="34" charset="0"/>
                          <a:ea typeface="Verdana" panose="020B0604030504040204" pitchFamily="34" charset="0"/>
                          <a:hlinkClick r:id="rId2">
                            <a:extLst>
                              <a:ext uri="{A12FA001-AC4F-418D-AE19-62706E023703}">
                                <ahyp:hlinkClr xmlns:ahyp="http://schemas.microsoft.com/office/drawing/2018/hyperlinkcolor" val="tx"/>
                              </a:ext>
                            </a:extLst>
                          </a:hlinkClick>
                        </a:rPr>
                        <a:t>https://2021.esinvesticijos.lt/dokumentai/projekto-igyvendinimo-plano-forma</a:t>
                      </a:r>
                      <a:r>
                        <a:rPr lang="lt-LT" sz="1600" b="0" dirty="0">
                          <a:solidFill>
                            <a:schemeClr val="tx1"/>
                          </a:solidFill>
                          <a:effectLst/>
                          <a:latin typeface="Verdana" panose="020B0604030504040204" pitchFamily="34" charset="0"/>
                          <a:ea typeface="Verdana" panose="020B0604030504040204" pitchFamily="34" charset="0"/>
                        </a:rPr>
                        <a:t>). </a:t>
                      </a:r>
                    </a:p>
                    <a:p>
                      <a:pPr marL="285750" indent="-285750" algn="just">
                        <a:lnSpc>
                          <a:spcPct val="107000"/>
                        </a:lnSpc>
                        <a:spcAft>
                          <a:spcPts val="800"/>
                        </a:spcAft>
                        <a:buFont typeface="Arial" panose="020B0604020202020204" pitchFamily="34" charset="0"/>
                        <a:buChar char="•"/>
                      </a:pPr>
                      <a:r>
                        <a:rPr lang="lt-LT" sz="1600" b="0" dirty="0">
                          <a:solidFill>
                            <a:schemeClr val="tx1"/>
                          </a:solidFill>
                          <a:effectLst/>
                          <a:latin typeface="Verdana" panose="020B0604030504040204" pitchFamily="34" charset="0"/>
                          <a:ea typeface="Verdana" panose="020B0604030504040204" pitchFamily="34" charset="0"/>
                        </a:rPr>
                        <a:t>Parengtas PĮP (su visais privalomais priedais) turi būti teikiamas per 2021-2027 m. Duomenų mainų svetainę (DMS) adresu </a:t>
                      </a:r>
                      <a:r>
                        <a:rPr lang="lt-LT" sz="1600" b="0" u="sng" dirty="0">
                          <a:solidFill>
                            <a:schemeClr val="tx1"/>
                          </a:solidFill>
                          <a:effectLst/>
                          <a:latin typeface="Verdana" panose="020B0604030504040204" pitchFamily="34" charset="0"/>
                          <a:ea typeface="Verdana" panose="020B0604030504040204" pitchFamily="34" charset="0"/>
                          <a:hlinkClick r:id="rId3">
                            <a:extLst>
                              <a:ext uri="{A12FA001-AC4F-418D-AE19-62706E023703}">
                                <ahyp:hlinkClr xmlns:ahyp="http://schemas.microsoft.com/office/drawing/2018/hyperlinkcolor" val="tx"/>
                              </a:ext>
                            </a:extLst>
                          </a:hlinkClick>
                        </a:rPr>
                        <a:t>https://dms.investis.lt</a:t>
                      </a:r>
                      <a:r>
                        <a:rPr lang="lt-LT" sz="1600" b="0" dirty="0">
                          <a:solidFill>
                            <a:schemeClr val="tx1"/>
                          </a:solidFill>
                          <a:effectLst/>
                          <a:latin typeface="Verdana" panose="020B0604030504040204" pitchFamily="34" charset="0"/>
                          <a:ea typeface="Verdana" panose="020B0604030504040204" pitchFamily="34" charset="0"/>
                        </a:rPr>
                        <a:t>.  </a:t>
                      </a:r>
                    </a:p>
                    <a:p>
                      <a:pPr marL="285750" indent="-285750" algn="just">
                        <a:lnSpc>
                          <a:spcPct val="107000"/>
                        </a:lnSpc>
                        <a:spcAft>
                          <a:spcPts val="800"/>
                        </a:spcAft>
                        <a:buFont typeface="Arial" panose="020B0604020202020204" pitchFamily="34" charset="0"/>
                        <a:buChar char="•"/>
                      </a:pPr>
                      <a:r>
                        <a:rPr lang="lt-LT" sz="1600" b="0" dirty="0">
                          <a:solidFill>
                            <a:schemeClr val="tx1"/>
                          </a:solidFill>
                          <a:effectLst/>
                          <a:latin typeface="Verdana" panose="020B0604030504040204" pitchFamily="34" charset="0"/>
                          <a:ea typeface="Verdana" panose="020B0604030504040204" pitchFamily="34" charset="0"/>
                        </a:rPr>
                        <a:t>El. paštu PĮP nėra priimami.</a:t>
                      </a:r>
                      <a:r>
                        <a:rPr lang="lt-LT" sz="1000" b="0" dirty="0">
                          <a:solidFill>
                            <a:schemeClr val="tx1"/>
                          </a:solidFill>
                          <a:effectLst/>
                          <a:latin typeface="Verdana" panose="020B0604030504040204" pitchFamily="34" charset="0"/>
                          <a:ea typeface="Verdana" panose="020B0604030504040204" pitchFamily="34" charset="0"/>
                        </a:rPr>
                        <a:t>  </a:t>
                      </a:r>
                    </a:p>
                    <a:p>
                      <a:pPr marL="285750" indent="-285750" algn="just">
                        <a:lnSpc>
                          <a:spcPct val="107000"/>
                        </a:lnSpc>
                        <a:spcAft>
                          <a:spcPts val="800"/>
                        </a:spcAft>
                        <a:buFont typeface="Arial" panose="020B0604020202020204" pitchFamily="34" charset="0"/>
                        <a:buChar char="•"/>
                      </a:pPr>
                      <a:r>
                        <a:rPr lang="lt-LT" sz="1600" b="1" i="0" kern="1200" dirty="0">
                          <a:solidFill>
                            <a:schemeClr val="tx1"/>
                          </a:solidFill>
                          <a:effectLst/>
                          <a:latin typeface="Verdana" panose="020B0604030504040204" pitchFamily="34" charset="0"/>
                          <a:ea typeface="Verdana" panose="020B0604030504040204" pitchFamily="34" charset="0"/>
                          <a:cs typeface="+mn-cs"/>
                        </a:rPr>
                        <a:t>Kilus klausimams dėl pateikimo per DMS kreipkitės el. paštu</a:t>
                      </a:r>
                      <a:r>
                        <a:rPr lang="en-US" sz="1600" b="1" i="0" kern="1200" dirty="0">
                          <a:solidFill>
                            <a:schemeClr val="tx1"/>
                          </a:solidFill>
                          <a:effectLst/>
                          <a:latin typeface="Verdana" panose="020B0604030504040204" pitchFamily="34" charset="0"/>
                          <a:ea typeface="Verdana" panose="020B0604030504040204" pitchFamily="34" charset="0"/>
                          <a:cs typeface="+mn-cs"/>
                        </a:rPr>
                        <a:t> dms@inovacijuagentura.lt</a:t>
                      </a:r>
                      <a:r>
                        <a:rPr lang="lt-LT" sz="1600" b="1" i="0" kern="1200" dirty="0">
                          <a:solidFill>
                            <a:schemeClr val="tx1"/>
                          </a:solidFill>
                          <a:effectLst/>
                          <a:latin typeface="Verdana" panose="020B0604030504040204" pitchFamily="34" charset="0"/>
                          <a:ea typeface="Verdana" panose="020B0604030504040204" pitchFamily="34" charset="0"/>
                          <a:cs typeface="+mn-cs"/>
                        </a:rPr>
                        <a:t>, tel.: +370 </a:t>
                      </a:r>
                      <a:r>
                        <a:rPr lang="en-US" sz="1600" b="1" i="0" kern="1200" dirty="0">
                          <a:solidFill>
                            <a:schemeClr val="tx1"/>
                          </a:solidFill>
                          <a:effectLst/>
                          <a:latin typeface="Verdana" panose="020B0604030504040204" pitchFamily="34" charset="0"/>
                          <a:ea typeface="Verdana" panose="020B0604030504040204" pitchFamily="34" charset="0"/>
                          <a:cs typeface="+mn-cs"/>
                        </a:rPr>
                        <a:t>682 84 182</a:t>
                      </a:r>
                      <a:r>
                        <a:rPr lang="lt-LT" sz="1600" b="1" i="0" kern="1200" dirty="0">
                          <a:solidFill>
                            <a:schemeClr val="tx1"/>
                          </a:solidFill>
                          <a:effectLst/>
                          <a:latin typeface="Verdana" panose="020B0604030504040204" pitchFamily="34" charset="0"/>
                          <a:ea typeface="Verdana" panose="020B0604030504040204" pitchFamily="34" charset="0"/>
                          <a:cs typeface="+mn-cs"/>
                        </a:rPr>
                        <a:t>. </a:t>
                      </a:r>
                    </a:p>
                  </a:txBody>
                  <a:tcPr marL="68580" marR="68580" marT="0" marB="0"/>
                </a:tc>
                <a:extLst>
                  <a:ext uri="{0D108BD9-81ED-4DB2-BD59-A6C34878D82A}">
                    <a16:rowId xmlns:a16="http://schemas.microsoft.com/office/drawing/2014/main" val="1686946962"/>
                  </a:ext>
                </a:extLst>
              </a:tr>
            </a:tbl>
          </a:graphicData>
        </a:graphic>
      </p:graphicFrame>
    </p:spTree>
    <p:extLst>
      <p:ext uri="{BB962C8B-B14F-4D97-AF65-F5344CB8AC3E}">
        <p14:creationId xmlns:p14="http://schemas.microsoft.com/office/powerpoint/2010/main" val="362144512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1">
            <a:alpha val="60000"/>
          </a:schemeClr>
        </a:solidFill>
        <a:effectLst/>
      </p:bgPr>
    </p:bg>
    <p:spTree>
      <p:nvGrpSpPr>
        <p:cNvPr id="1" name=""/>
        <p:cNvGrpSpPr/>
        <p:nvPr/>
      </p:nvGrpSpPr>
      <p:grpSpPr>
        <a:xfrm>
          <a:off x="0" y="0"/>
          <a:ext cx="0" cy="0"/>
          <a:chOff x="0" y="0"/>
          <a:chExt cx="0" cy="0"/>
        </a:xfrm>
      </p:grpSpPr>
      <p:sp>
        <p:nvSpPr>
          <p:cNvPr id="2" name="Pavadinimas 1">
            <a:extLst>
              <a:ext uri="{FF2B5EF4-FFF2-40B4-BE49-F238E27FC236}">
                <a16:creationId xmlns:a16="http://schemas.microsoft.com/office/drawing/2014/main" id="{87D2A6EB-D821-7D9D-C681-7A1D1B381855}"/>
              </a:ext>
            </a:extLst>
          </p:cNvPr>
          <p:cNvSpPr txBox="1">
            <a:spLocks/>
          </p:cNvSpPr>
          <p:nvPr/>
        </p:nvSpPr>
        <p:spPr>
          <a:xfrm>
            <a:off x="897788" y="201087"/>
            <a:ext cx="10598993" cy="904674"/>
          </a:xfrm>
          <a:prstGeom prst="rect">
            <a:avLst/>
          </a:prstGeom>
        </p:spPr>
        <p:txBody>
          <a:bodyPr vert="horz" lIns="91440" tIns="45720" rIns="91440" bIns="45720" rtlCol="0" anchor="ctr">
            <a:noAutofit/>
          </a:bodyPr>
          <a:lstStyle>
            <a:lvl1pPr algn="l" defTabSz="914400" rtl="0" eaLnBrk="1" latinLnBrk="0" hangingPunct="1">
              <a:lnSpc>
                <a:spcPct val="100000"/>
              </a:lnSpc>
              <a:spcBef>
                <a:spcPct val="0"/>
              </a:spcBef>
              <a:buNone/>
              <a:defRPr sz="3500" b="0" i="0" kern="1200">
                <a:solidFill>
                  <a:srgbClr val="302857"/>
                </a:solidFill>
                <a:latin typeface="Verdana" panose="020B0604030504040204" pitchFamily="34" charset="0"/>
                <a:ea typeface="Verdana" panose="020B0604030504040204" pitchFamily="34" charset="0"/>
                <a:cs typeface="Verdana" panose="020B0604030504040204" pitchFamily="34" charset="0"/>
              </a:defRPr>
            </a:lvl1pPr>
          </a:lstStyle>
          <a:p>
            <a:pPr algn="just">
              <a:lnSpc>
                <a:spcPct val="107000"/>
              </a:lnSpc>
              <a:spcAft>
                <a:spcPts val="800"/>
              </a:spcAft>
              <a:tabLst>
                <a:tab pos="380365" algn="l"/>
                <a:tab pos="560705" algn="l"/>
              </a:tabLst>
            </a:pPr>
            <a:r>
              <a:rPr lang="lt-LT" sz="3200" b="1" dirty="0" err="1">
                <a:effectLst>
                  <a:outerShdw blurRad="38100" dist="38100" dir="2700000" algn="tl">
                    <a:srgbClr val="000000">
                      <a:alpha val="43137"/>
                    </a:srgbClr>
                  </a:outerShdw>
                </a:effectLst>
              </a:rPr>
              <a:t>Teiktini</a:t>
            </a:r>
            <a:r>
              <a:rPr lang="lt-LT" sz="3200" b="1" dirty="0">
                <a:effectLst>
                  <a:outerShdw blurRad="38100" dist="38100" dir="2700000" algn="tl">
                    <a:srgbClr val="000000">
                      <a:alpha val="43137"/>
                    </a:srgbClr>
                  </a:outerShdw>
                </a:effectLst>
              </a:rPr>
              <a:t> dokumentai</a:t>
            </a:r>
          </a:p>
        </p:txBody>
      </p:sp>
      <p:graphicFrame>
        <p:nvGraphicFramePr>
          <p:cNvPr id="3" name="Lentelė 2">
            <a:extLst>
              <a:ext uri="{FF2B5EF4-FFF2-40B4-BE49-F238E27FC236}">
                <a16:creationId xmlns:a16="http://schemas.microsoft.com/office/drawing/2014/main" id="{D1770467-58A5-ADA7-46D1-C415BCEDEFCB}"/>
              </a:ext>
            </a:extLst>
          </p:cNvPr>
          <p:cNvGraphicFramePr>
            <a:graphicFrameLocks noGrp="1"/>
          </p:cNvGraphicFramePr>
          <p:nvPr>
            <p:extLst>
              <p:ext uri="{D42A27DB-BD31-4B8C-83A1-F6EECF244321}">
                <p14:modId xmlns:p14="http://schemas.microsoft.com/office/powerpoint/2010/main" val="3719457502"/>
              </p:ext>
            </p:extLst>
          </p:nvPr>
        </p:nvGraphicFramePr>
        <p:xfrm>
          <a:off x="589564" y="1212825"/>
          <a:ext cx="8128000" cy="4958080"/>
        </p:xfrm>
        <a:graphic>
          <a:graphicData uri="http://schemas.openxmlformats.org/drawingml/2006/table">
            <a:tbl>
              <a:tblPr bandRow="1">
                <a:tableStyleId>{5C22544A-7EE6-4342-B048-85BDC9FD1C3A}</a:tableStyleId>
              </a:tblPr>
              <a:tblGrid>
                <a:gridCol w="550867">
                  <a:extLst>
                    <a:ext uri="{9D8B030D-6E8A-4147-A177-3AD203B41FA5}">
                      <a16:colId xmlns:a16="http://schemas.microsoft.com/office/drawing/2014/main" val="3942973289"/>
                    </a:ext>
                  </a:extLst>
                </a:gridCol>
                <a:gridCol w="7577133">
                  <a:extLst>
                    <a:ext uri="{9D8B030D-6E8A-4147-A177-3AD203B41FA5}">
                      <a16:colId xmlns:a16="http://schemas.microsoft.com/office/drawing/2014/main" val="3464222012"/>
                    </a:ext>
                  </a:extLst>
                </a:gridCol>
              </a:tblGrid>
              <a:tr h="370840">
                <a:tc>
                  <a:txBody>
                    <a:bodyPr/>
                    <a:lstStyle/>
                    <a:p>
                      <a:pPr algn="ctr"/>
                      <a:r>
                        <a:rPr lang="en-US" sz="1600" b="1" dirty="0">
                          <a:latin typeface="Verdana" panose="020B0604030504040204" pitchFamily="34" charset="0"/>
                          <a:ea typeface="Verdana" panose="020B0604030504040204" pitchFamily="34" charset="0"/>
                        </a:rPr>
                        <a:t>1</a:t>
                      </a:r>
                      <a:endParaRPr lang="lt-LT" sz="1600" b="1" dirty="0">
                        <a:latin typeface="Verdana" panose="020B0604030504040204" pitchFamily="34" charset="0"/>
                        <a:ea typeface="Verdana" panose="020B0604030504040204" pitchFamily="34" charset="0"/>
                      </a:endParaRPr>
                    </a:p>
                  </a:txBody>
                  <a:tcPr/>
                </a:tc>
                <a:tc>
                  <a:txBody>
                    <a:bodyPr/>
                    <a:lstStyle/>
                    <a:p>
                      <a:r>
                        <a:rPr lang="lt-LT" sz="1600" dirty="0" err="1">
                          <a:latin typeface="Verdana" panose="020B0604030504040204" pitchFamily="34" charset="0"/>
                          <a:ea typeface="Verdana" panose="020B0604030504040204" pitchFamily="34" charset="0"/>
                        </a:rPr>
                        <a:t>Ikiprekybinio</a:t>
                      </a:r>
                      <a:r>
                        <a:rPr lang="lt-LT" sz="1600" dirty="0">
                          <a:latin typeface="Verdana" panose="020B0604030504040204" pitchFamily="34" charset="0"/>
                          <a:ea typeface="Verdana" panose="020B0604030504040204" pitchFamily="34" charset="0"/>
                        </a:rPr>
                        <a:t> pirkimo dokumentai</a:t>
                      </a:r>
                    </a:p>
                  </a:txBody>
                  <a:tcPr/>
                </a:tc>
                <a:extLst>
                  <a:ext uri="{0D108BD9-81ED-4DB2-BD59-A6C34878D82A}">
                    <a16:rowId xmlns:a16="http://schemas.microsoft.com/office/drawing/2014/main" val="3812341823"/>
                  </a:ext>
                </a:extLst>
              </a:tr>
              <a:tr h="458095">
                <a:tc>
                  <a:txBody>
                    <a:bodyPr/>
                    <a:lstStyle/>
                    <a:p>
                      <a:pPr algn="ctr"/>
                      <a:r>
                        <a:rPr lang="en-US" sz="1600" b="1" dirty="0">
                          <a:latin typeface="Verdana" panose="020B0604030504040204" pitchFamily="34" charset="0"/>
                          <a:ea typeface="Verdana" panose="020B0604030504040204" pitchFamily="34" charset="0"/>
                        </a:rPr>
                        <a:t>2</a:t>
                      </a:r>
                      <a:endParaRPr lang="lt-LT" sz="1600" b="1" dirty="0">
                        <a:latin typeface="Verdana" panose="020B0604030504040204" pitchFamily="34" charset="0"/>
                        <a:ea typeface="Verdana" panose="020B0604030504040204" pitchFamily="34" charset="0"/>
                      </a:endParaRPr>
                    </a:p>
                  </a:txBody>
                  <a:tcPr/>
                </a:tc>
                <a:tc>
                  <a:txBody>
                    <a:bodyPr/>
                    <a:lstStyle/>
                    <a:p>
                      <a:r>
                        <a:rPr lang="lt-LT" sz="1600" dirty="0">
                          <a:latin typeface="Verdana" panose="020B0604030504040204" pitchFamily="34" charset="0"/>
                          <a:ea typeface="Verdana" panose="020B0604030504040204" pitchFamily="34" charset="0"/>
                        </a:rPr>
                        <a:t>Pasirašytas PFSA 1 priedas (atitikimas reikšmingos žalos nedarymo principui)</a:t>
                      </a:r>
                    </a:p>
                  </a:txBody>
                  <a:tcPr/>
                </a:tc>
                <a:extLst>
                  <a:ext uri="{0D108BD9-81ED-4DB2-BD59-A6C34878D82A}">
                    <a16:rowId xmlns:a16="http://schemas.microsoft.com/office/drawing/2014/main" val="3528436807"/>
                  </a:ext>
                </a:extLst>
              </a:tr>
              <a:tr h="370840">
                <a:tc>
                  <a:txBody>
                    <a:bodyPr/>
                    <a:lstStyle/>
                    <a:p>
                      <a:pPr algn="ctr"/>
                      <a:r>
                        <a:rPr lang="en-US" sz="1600" b="1" dirty="0">
                          <a:latin typeface="Verdana" panose="020B0604030504040204" pitchFamily="34" charset="0"/>
                          <a:ea typeface="Verdana" panose="020B0604030504040204" pitchFamily="34" charset="0"/>
                        </a:rPr>
                        <a:t>3</a:t>
                      </a:r>
                      <a:endParaRPr lang="lt-LT" sz="1600" b="1" dirty="0">
                        <a:latin typeface="Verdana" panose="020B0604030504040204" pitchFamily="34" charset="0"/>
                        <a:ea typeface="Verdana" panose="020B0604030504040204" pitchFamily="34" charset="0"/>
                      </a:endParaRPr>
                    </a:p>
                  </a:txBody>
                  <a:tcPr/>
                </a:tc>
                <a:tc>
                  <a:txBody>
                    <a:bodyPr/>
                    <a:lstStyle/>
                    <a:p>
                      <a:r>
                        <a:rPr lang="lt-LT" sz="1600" dirty="0">
                          <a:latin typeface="Verdana" panose="020B0604030504040204" pitchFamily="34" charset="0"/>
                          <a:ea typeface="Verdana" panose="020B0604030504040204" pitchFamily="34" charset="0"/>
                        </a:rPr>
                        <a:t>PFSA 3 priedas </a:t>
                      </a:r>
                      <a:r>
                        <a:rPr lang="lt-LT" sz="1600" b="1" dirty="0">
                          <a:solidFill>
                            <a:srgbClr val="C00000"/>
                          </a:solidFill>
                          <a:latin typeface="Verdana" panose="020B0604030504040204" pitchFamily="34" charset="0"/>
                          <a:ea typeface="Verdana" panose="020B0604030504040204" pitchFamily="34" charset="0"/>
                        </a:rPr>
                        <a:t>– P A R E N G T U M A S </a:t>
                      </a:r>
                    </a:p>
                  </a:txBody>
                  <a:tcPr/>
                </a:tc>
                <a:extLst>
                  <a:ext uri="{0D108BD9-81ED-4DB2-BD59-A6C34878D82A}">
                    <a16:rowId xmlns:a16="http://schemas.microsoft.com/office/drawing/2014/main" val="462958074"/>
                  </a:ext>
                </a:extLst>
              </a:tr>
              <a:tr h="370840">
                <a:tc>
                  <a:txBody>
                    <a:bodyPr/>
                    <a:lstStyle/>
                    <a:p>
                      <a:pPr algn="ctr"/>
                      <a:r>
                        <a:rPr lang="en-US" sz="1600" b="1" dirty="0">
                          <a:latin typeface="Verdana" panose="020B0604030504040204" pitchFamily="34" charset="0"/>
                          <a:ea typeface="Verdana" panose="020B0604030504040204" pitchFamily="34" charset="0"/>
                        </a:rPr>
                        <a:t>4</a:t>
                      </a:r>
                      <a:endParaRPr lang="lt-LT" sz="1600" b="1" dirty="0">
                        <a:latin typeface="Verdana" panose="020B0604030504040204" pitchFamily="34" charset="0"/>
                        <a:ea typeface="Verdana" panose="020B0604030504040204" pitchFamily="34" charset="0"/>
                      </a:endParaRPr>
                    </a:p>
                  </a:txBody>
                  <a:tcPr/>
                </a:tc>
                <a:tc>
                  <a:txBody>
                    <a:bodyPr/>
                    <a:lstStyle/>
                    <a:p>
                      <a:r>
                        <a:rPr lang="lt-LT" sz="1600" dirty="0">
                          <a:latin typeface="Verdana" panose="020B0604030504040204" pitchFamily="34" charset="0"/>
                          <a:ea typeface="Verdana" panose="020B0604030504040204" pitchFamily="34" charset="0"/>
                        </a:rPr>
                        <a:t>Biudžeto pasiskirstymas pagal pareiškėjus ir partnerius – PAFT 1 priedo 2 priedas</a:t>
                      </a:r>
                    </a:p>
                  </a:txBody>
                  <a:tcPr/>
                </a:tc>
                <a:extLst>
                  <a:ext uri="{0D108BD9-81ED-4DB2-BD59-A6C34878D82A}">
                    <a16:rowId xmlns:a16="http://schemas.microsoft.com/office/drawing/2014/main" val="2961094815"/>
                  </a:ext>
                </a:extLst>
              </a:tr>
              <a:tr h="370840">
                <a:tc>
                  <a:txBody>
                    <a:bodyPr/>
                    <a:lstStyle/>
                    <a:p>
                      <a:pPr algn="ctr"/>
                      <a:r>
                        <a:rPr lang="en-US" sz="1600" b="1" dirty="0">
                          <a:latin typeface="Verdana" panose="020B0604030504040204" pitchFamily="34" charset="0"/>
                          <a:ea typeface="Verdana" panose="020B0604030504040204" pitchFamily="34" charset="0"/>
                        </a:rPr>
                        <a:t>5</a:t>
                      </a:r>
                      <a:endParaRPr lang="lt-LT" sz="1600" b="1" dirty="0">
                        <a:latin typeface="Verdana" panose="020B0604030504040204" pitchFamily="34" charset="0"/>
                        <a:ea typeface="Verdana" panose="020B0604030504040204" pitchFamily="34" charset="0"/>
                      </a:endParaRPr>
                    </a:p>
                  </a:txBody>
                  <a:tcPr/>
                </a:tc>
                <a:tc>
                  <a:txBody>
                    <a:bodyPr/>
                    <a:lstStyle/>
                    <a:p>
                      <a:r>
                        <a:rPr lang="lt-LT" sz="1600" dirty="0">
                          <a:latin typeface="Verdana" panose="020B0604030504040204" pitchFamily="34" charset="0"/>
                          <a:ea typeface="Verdana" panose="020B0604030504040204" pitchFamily="34" charset="0"/>
                        </a:rPr>
                        <a:t>Biudžeto lentelė</a:t>
                      </a:r>
                    </a:p>
                  </a:txBody>
                  <a:tcPr/>
                </a:tc>
                <a:extLst>
                  <a:ext uri="{0D108BD9-81ED-4DB2-BD59-A6C34878D82A}">
                    <a16:rowId xmlns:a16="http://schemas.microsoft.com/office/drawing/2014/main" val="827519629"/>
                  </a:ext>
                </a:extLst>
              </a:tr>
              <a:tr h="370840">
                <a:tc>
                  <a:txBody>
                    <a:bodyPr/>
                    <a:lstStyle/>
                    <a:p>
                      <a:pPr algn="ctr"/>
                      <a:r>
                        <a:rPr lang="en-US" sz="1600" b="1" kern="1200" dirty="0">
                          <a:solidFill>
                            <a:schemeClr val="dk1"/>
                          </a:solidFill>
                          <a:latin typeface="Verdana" panose="020B0604030504040204" pitchFamily="34" charset="0"/>
                          <a:ea typeface="Verdana" panose="020B0604030504040204" pitchFamily="34" charset="0"/>
                          <a:cs typeface="+mn-cs"/>
                        </a:rPr>
                        <a:t>6</a:t>
                      </a:r>
                      <a:endParaRPr lang="lt-LT" sz="1600" b="1" kern="1200" dirty="0">
                        <a:solidFill>
                          <a:schemeClr val="dk1"/>
                        </a:solidFill>
                        <a:latin typeface="Verdana" panose="020B0604030504040204" pitchFamily="34" charset="0"/>
                        <a:ea typeface="Verdana" panose="020B0604030504040204" pitchFamily="34" charset="0"/>
                        <a:cs typeface="+mn-cs"/>
                      </a:endParaRPr>
                    </a:p>
                  </a:txBody>
                  <a:tcPr/>
                </a:tc>
                <a:tc>
                  <a:txBody>
                    <a:bodyPr/>
                    <a:lstStyle/>
                    <a:p>
                      <a:r>
                        <a:rPr lang="lt-LT" sz="1600" dirty="0">
                          <a:latin typeface="Verdana" panose="020B0604030504040204" pitchFamily="34" charset="0"/>
                          <a:ea typeface="Verdana" panose="020B0604030504040204" pitchFamily="34" charset="0"/>
                        </a:rPr>
                        <a:t>Biudžeto dokumentai – komerciniai pasiūlymai (pagal funkcinę specifikaciją), DU pažymos; </a:t>
                      </a:r>
                      <a:endParaRPr lang="lt-LT" sz="1600" dirty="0">
                        <a:solidFill>
                          <a:srgbClr val="C00000"/>
                        </a:solidFill>
                        <a:latin typeface="Verdana" panose="020B0604030504040204" pitchFamily="34" charset="0"/>
                        <a:ea typeface="Verdana" panose="020B0604030504040204" pitchFamily="34" charset="0"/>
                      </a:endParaRPr>
                    </a:p>
                  </a:txBody>
                  <a:tcPr/>
                </a:tc>
                <a:extLst>
                  <a:ext uri="{0D108BD9-81ED-4DB2-BD59-A6C34878D82A}">
                    <a16:rowId xmlns:a16="http://schemas.microsoft.com/office/drawing/2014/main" val="2741167546"/>
                  </a:ext>
                </a:extLst>
              </a:tr>
              <a:tr h="370840">
                <a:tc>
                  <a:txBody>
                    <a:bodyPr/>
                    <a:lstStyle/>
                    <a:p>
                      <a:pPr algn="ctr"/>
                      <a:r>
                        <a:rPr lang="en-US" sz="1600" b="1" dirty="0">
                          <a:latin typeface="Verdana" panose="020B0604030504040204" pitchFamily="34" charset="0"/>
                          <a:ea typeface="Verdana" panose="020B0604030504040204" pitchFamily="34" charset="0"/>
                        </a:rPr>
                        <a:t>7</a:t>
                      </a:r>
                      <a:endParaRPr lang="lt-LT" sz="1600" b="1" dirty="0">
                        <a:latin typeface="Verdana" panose="020B0604030504040204" pitchFamily="34" charset="0"/>
                        <a:ea typeface="Verdana" panose="020B0604030504040204" pitchFamily="34" charset="0"/>
                      </a:endParaRPr>
                    </a:p>
                  </a:txBody>
                  <a:tcPr/>
                </a:tc>
                <a:tc>
                  <a:txBody>
                    <a:bodyPr/>
                    <a:lstStyle/>
                    <a:p>
                      <a:r>
                        <a:rPr lang="lt-LT" sz="1600" dirty="0">
                          <a:latin typeface="Verdana" panose="020B0604030504040204" pitchFamily="34" charset="0"/>
                          <a:ea typeface="Verdana" panose="020B0604030504040204" pitchFamily="34" charset="0"/>
                        </a:rPr>
                        <a:t>Finansavimo šaltiniai – vadovo sprendimas dėl nuosavos dalies ir netinkamų išlaidų, jei tokių būtų, finansavimo</a:t>
                      </a:r>
                    </a:p>
                  </a:txBody>
                  <a:tcPr/>
                </a:tc>
                <a:extLst>
                  <a:ext uri="{0D108BD9-81ED-4DB2-BD59-A6C34878D82A}">
                    <a16:rowId xmlns:a16="http://schemas.microsoft.com/office/drawing/2014/main" val="3208897823"/>
                  </a:ext>
                </a:extLst>
              </a:tr>
              <a:tr h="370840">
                <a:tc>
                  <a:txBody>
                    <a:bodyPr/>
                    <a:lstStyle/>
                    <a:p>
                      <a:pPr algn="ctr"/>
                      <a:r>
                        <a:rPr lang="en-US" sz="1600" b="1" dirty="0">
                          <a:latin typeface="Verdana" panose="020B0604030504040204" pitchFamily="34" charset="0"/>
                          <a:ea typeface="Verdana" panose="020B0604030504040204" pitchFamily="34" charset="0"/>
                        </a:rPr>
                        <a:t>8</a:t>
                      </a:r>
                      <a:endParaRPr lang="lt-LT" sz="1600" b="1" dirty="0">
                        <a:latin typeface="Verdana" panose="020B0604030504040204" pitchFamily="34" charset="0"/>
                        <a:ea typeface="Verdana" panose="020B0604030504040204" pitchFamily="34" charset="0"/>
                      </a:endParaRPr>
                    </a:p>
                  </a:txBody>
                  <a:tcPr/>
                </a:tc>
                <a:tc>
                  <a:txBody>
                    <a:bodyPr/>
                    <a:lstStyle/>
                    <a:p>
                      <a:r>
                        <a:rPr lang="lt-LT" sz="1600" dirty="0">
                          <a:latin typeface="Verdana" panose="020B0604030504040204" pitchFamily="34" charset="0"/>
                          <a:ea typeface="Verdana" panose="020B0604030504040204" pitchFamily="34" charset="0"/>
                        </a:rPr>
                        <a:t>Partnerio deklaracija – PAFT 1 priedo 1 priedas</a:t>
                      </a:r>
                    </a:p>
                  </a:txBody>
                  <a:tcPr/>
                </a:tc>
                <a:extLst>
                  <a:ext uri="{0D108BD9-81ED-4DB2-BD59-A6C34878D82A}">
                    <a16:rowId xmlns:a16="http://schemas.microsoft.com/office/drawing/2014/main" val="2297796282"/>
                  </a:ext>
                </a:extLst>
              </a:tr>
              <a:tr h="370840">
                <a:tc>
                  <a:txBody>
                    <a:bodyPr/>
                    <a:lstStyle/>
                    <a:p>
                      <a:pPr algn="ctr"/>
                      <a:r>
                        <a:rPr lang="en-US" sz="1600" b="1" dirty="0">
                          <a:latin typeface="Verdana" panose="020B0604030504040204" pitchFamily="34" charset="0"/>
                          <a:ea typeface="Verdana" panose="020B0604030504040204" pitchFamily="34" charset="0"/>
                        </a:rPr>
                        <a:t>9</a:t>
                      </a:r>
                      <a:endParaRPr lang="lt-LT" sz="1600" b="1" dirty="0">
                        <a:latin typeface="Verdana" panose="020B0604030504040204" pitchFamily="34" charset="0"/>
                        <a:ea typeface="Verdana" panose="020B0604030504040204" pitchFamily="34" charset="0"/>
                      </a:endParaRPr>
                    </a:p>
                  </a:txBody>
                  <a:tcPr/>
                </a:tc>
                <a:tc>
                  <a:txBody>
                    <a:bodyPr/>
                    <a:lstStyle/>
                    <a:p>
                      <a:r>
                        <a:rPr lang="lt-LT" sz="1600" dirty="0">
                          <a:latin typeface="Verdana" panose="020B0604030504040204" pitchFamily="34" charset="0"/>
                          <a:ea typeface="Verdana" panose="020B0604030504040204" pitchFamily="34" charset="0"/>
                        </a:rPr>
                        <a:t>Jungtinės veiklos (partnerystės) sutarties kopija ar analogiškas susitarimas – </a:t>
                      </a:r>
                      <a:r>
                        <a:rPr lang="lt-LT" sz="1600" b="1" dirty="0">
                          <a:solidFill>
                            <a:srgbClr val="C00000"/>
                          </a:solidFill>
                          <a:latin typeface="Verdana" panose="020B0604030504040204" pitchFamily="34" charset="0"/>
                          <a:ea typeface="Verdana" panose="020B0604030504040204" pitchFamily="34" charset="0"/>
                        </a:rPr>
                        <a:t>P A R E N G T U M A S </a:t>
                      </a:r>
                    </a:p>
                  </a:txBody>
                  <a:tcPr/>
                </a:tc>
                <a:extLst>
                  <a:ext uri="{0D108BD9-81ED-4DB2-BD59-A6C34878D82A}">
                    <a16:rowId xmlns:a16="http://schemas.microsoft.com/office/drawing/2014/main" val="1002169301"/>
                  </a:ext>
                </a:extLst>
              </a:tr>
              <a:tr h="370840">
                <a:tc>
                  <a:txBody>
                    <a:bodyPr/>
                    <a:lstStyle/>
                    <a:p>
                      <a:pPr algn="ctr"/>
                      <a:r>
                        <a:rPr lang="en-US" sz="1600" b="1" dirty="0">
                          <a:latin typeface="Verdana" panose="020B0604030504040204" pitchFamily="34" charset="0"/>
                          <a:ea typeface="Verdana" panose="020B0604030504040204" pitchFamily="34" charset="0"/>
                        </a:rPr>
                        <a:t>10</a:t>
                      </a:r>
                      <a:endParaRPr lang="lt-LT" sz="1600" b="1" dirty="0">
                        <a:latin typeface="Verdana" panose="020B0604030504040204" pitchFamily="34" charset="0"/>
                        <a:ea typeface="Verdana" panose="020B0604030504040204" pitchFamily="34" charset="0"/>
                      </a:endParaRPr>
                    </a:p>
                  </a:txBody>
                  <a:tcPr/>
                </a:tc>
                <a:tc>
                  <a:txBody>
                    <a:bodyPr/>
                    <a:lstStyle/>
                    <a:p>
                      <a:r>
                        <a:rPr lang="lt-LT" sz="1600" dirty="0">
                          <a:latin typeface="Verdana" panose="020B0604030504040204" pitchFamily="34" charset="0"/>
                          <a:ea typeface="Verdana" panose="020B0604030504040204" pitchFamily="34" charset="0"/>
                        </a:rPr>
                        <a:t>PFSA 4 priedas – deklaracija dėl prekybinių įsipareigojimų nutraukimo ar neturėjimo</a:t>
                      </a:r>
                    </a:p>
                  </a:txBody>
                  <a:tcPr/>
                </a:tc>
                <a:extLst>
                  <a:ext uri="{0D108BD9-81ED-4DB2-BD59-A6C34878D82A}">
                    <a16:rowId xmlns:a16="http://schemas.microsoft.com/office/drawing/2014/main" val="64218017"/>
                  </a:ext>
                </a:extLst>
              </a:tr>
            </a:tbl>
          </a:graphicData>
        </a:graphic>
      </p:graphicFrame>
    </p:spTree>
    <p:extLst>
      <p:ext uri="{BB962C8B-B14F-4D97-AF65-F5344CB8AC3E}">
        <p14:creationId xmlns:p14="http://schemas.microsoft.com/office/powerpoint/2010/main" val="258382142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63396C8-624E-E36A-5098-8BA9D0480BC9}"/>
            </a:ext>
          </a:extLst>
        </p:cNvPr>
        <p:cNvGrpSpPr/>
        <p:nvPr/>
      </p:nvGrpSpPr>
      <p:grpSpPr>
        <a:xfrm>
          <a:off x="0" y="0"/>
          <a:ext cx="0" cy="0"/>
          <a:chOff x="0" y="0"/>
          <a:chExt cx="0" cy="0"/>
        </a:xfrm>
      </p:grpSpPr>
      <p:sp>
        <p:nvSpPr>
          <p:cNvPr id="2" name="Pavadinimas 1">
            <a:extLst>
              <a:ext uri="{FF2B5EF4-FFF2-40B4-BE49-F238E27FC236}">
                <a16:creationId xmlns:a16="http://schemas.microsoft.com/office/drawing/2014/main" id="{7A7DCDCC-CEE8-85DE-8B1E-397431821985}"/>
              </a:ext>
            </a:extLst>
          </p:cNvPr>
          <p:cNvSpPr txBox="1">
            <a:spLocks/>
          </p:cNvSpPr>
          <p:nvPr/>
        </p:nvSpPr>
        <p:spPr>
          <a:xfrm>
            <a:off x="897788" y="201087"/>
            <a:ext cx="10598993" cy="904674"/>
          </a:xfrm>
          <a:prstGeom prst="rect">
            <a:avLst/>
          </a:prstGeom>
        </p:spPr>
        <p:txBody>
          <a:bodyPr vert="horz" lIns="91440" tIns="45720" rIns="91440" bIns="45720" rtlCol="0" anchor="ctr">
            <a:noAutofit/>
          </a:bodyPr>
          <a:lstStyle>
            <a:lvl1pPr algn="l" defTabSz="914400" rtl="0" eaLnBrk="1" latinLnBrk="0" hangingPunct="1">
              <a:lnSpc>
                <a:spcPct val="100000"/>
              </a:lnSpc>
              <a:spcBef>
                <a:spcPct val="0"/>
              </a:spcBef>
              <a:buNone/>
              <a:defRPr sz="3500" b="0" i="0" kern="1200">
                <a:solidFill>
                  <a:srgbClr val="302857"/>
                </a:solidFill>
                <a:latin typeface="Verdana" panose="020B0604030504040204" pitchFamily="34" charset="0"/>
                <a:ea typeface="Verdana" panose="020B0604030504040204" pitchFamily="34" charset="0"/>
                <a:cs typeface="Verdana" panose="020B0604030504040204" pitchFamily="34" charset="0"/>
              </a:defRPr>
            </a:lvl1pPr>
          </a:lstStyle>
          <a:p>
            <a:pPr marL="0" marR="0" lvl="0" indent="0" algn="just" defTabSz="914400" rtl="0" eaLnBrk="1" fontAlgn="auto" latinLnBrk="0" hangingPunct="1">
              <a:lnSpc>
                <a:spcPct val="107000"/>
              </a:lnSpc>
              <a:spcBef>
                <a:spcPct val="0"/>
              </a:spcBef>
              <a:spcAft>
                <a:spcPts val="800"/>
              </a:spcAft>
              <a:buClrTx/>
              <a:buSzTx/>
              <a:buFontTx/>
              <a:buNone/>
              <a:tabLst>
                <a:tab pos="380365" algn="l"/>
                <a:tab pos="560705" algn="l"/>
              </a:tabLst>
              <a:defRPr/>
            </a:pPr>
            <a:r>
              <a:rPr kumimoji="0" lang="en-US" sz="3200" b="1" i="0" u="none" strike="noStrike" kern="1200" cap="none" spc="0" normalizeH="0" baseline="0" noProof="0" dirty="0">
                <a:ln>
                  <a:noFill/>
                </a:ln>
                <a:solidFill>
                  <a:srgbClr val="302857"/>
                </a:solidFill>
                <a:effectLst>
                  <a:outerShdw blurRad="38100" dist="38100" dir="2700000" algn="tl">
                    <a:srgbClr val="000000">
                      <a:alpha val="43137"/>
                    </a:srgbClr>
                  </a:outerShdw>
                </a:effectLst>
                <a:uLnTx/>
                <a:uFillTx/>
                <a:latin typeface="Verdana" panose="020B0604030504040204" pitchFamily="34" charset="0"/>
                <a:ea typeface="Verdana" panose="020B0604030504040204" pitchFamily="34" charset="0"/>
              </a:rPr>
              <a:t>IPP </a:t>
            </a:r>
            <a:r>
              <a:rPr kumimoji="0" lang="lt-LT" sz="3200" b="1" i="0" u="none" strike="noStrike" kern="1200" cap="none" spc="0" normalizeH="0" baseline="0" noProof="0" dirty="0">
                <a:ln>
                  <a:noFill/>
                </a:ln>
                <a:solidFill>
                  <a:srgbClr val="302857"/>
                </a:solidFill>
                <a:effectLst>
                  <a:outerShdw blurRad="38100" dist="38100" dir="2700000" algn="tl">
                    <a:srgbClr val="000000">
                      <a:alpha val="43137"/>
                    </a:srgbClr>
                  </a:outerShdw>
                </a:effectLst>
                <a:uLnTx/>
                <a:uFillTx/>
                <a:latin typeface="Verdana" panose="020B0604030504040204" pitchFamily="34" charset="0"/>
                <a:ea typeface="Verdana" panose="020B0604030504040204" pitchFamily="34" charset="0"/>
              </a:rPr>
              <a:t>dokumentus sudaro</a:t>
            </a:r>
          </a:p>
        </p:txBody>
      </p:sp>
      <p:graphicFrame>
        <p:nvGraphicFramePr>
          <p:cNvPr id="3" name="Lentelė 2">
            <a:extLst>
              <a:ext uri="{FF2B5EF4-FFF2-40B4-BE49-F238E27FC236}">
                <a16:creationId xmlns:a16="http://schemas.microsoft.com/office/drawing/2014/main" id="{5DB898A0-9AA9-EB51-61AB-B61507FDD798}"/>
              </a:ext>
            </a:extLst>
          </p:cNvPr>
          <p:cNvGraphicFramePr>
            <a:graphicFrameLocks noGrp="1"/>
          </p:cNvGraphicFramePr>
          <p:nvPr>
            <p:extLst>
              <p:ext uri="{D42A27DB-BD31-4B8C-83A1-F6EECF244321}">
                <p14:modId xmlns:p14="http://schemas.microsoft.com/office/powerpoint/2010/main" val="1144230520"/>
              </p:ext>
            </p:extLst>
          </p:nvPr>
        </p:nvGraphicFramePr>
        <p:xfrm>
          <a:off x="695219" y="1034471"/>
          <a:ext cx="8695361" cy="5608320"/>
        </p:xfrm>
        <a:graphic>
          <a:graphicData uri="http://schemas.openxmlformats.org/drawingml/2006/table">
            <a:tbl>
              <a:tblPr bandRow="1">
                <a:tableStyleId>{00A15C55-8517-42AA-B614-E9B94910E393}</a:tableStyleId>
              </a:tblPr>
              <a:tblGrid>
                <a:gridCol w="568502">
                  <a:extLst>
                    <a:ext uri="{9D8B030D-6E8A-4147-A177-3AD203B41FA5}">
                      <a16:colId xmlns:a16="http://schemas.microsoft.com/office/drawing/2014/main" val="4203351658"/>
                    </a:ext>
                  </a:extLst>
                </a:gridCol>
                <a:gridCol w="8126859">
                  <a:extLst>
                    <a:ext uri="{9D8B030D-6E8A-4147-A177-3AD203B41FA5}">
                      <a16:colId xmlns:a16="http://schemas.microsoft.com/office/drawing/2014/main" val="3892402558"/>
                    </a:ext>
                  </a:extLst>
                </a:gridCol>
              </a:tblGrid>
              <a:tr h="370840">
                <a:tc>
                  <a:txBody>
                    <a:bodyPr/>
                    <a:lstStyle/>
                    <a:p>
                      <a:pPr algn="ctr"/>
                      <a:r>
                        <a:rPr lang="en-US" sz="1200" dirty="0">
                          <a:latin typeface="Verdana" panose="020B0604030504040204" pitchFamily="34" charset="0"/>
                          <a:ea typeface="Verdana" panose="020B0604030504040204" pitchFamily="34" charset="0"/>
                        </a:rPr>
                        <a:t>1</a:t>
                      </a:r>
                      <a:endParaRPr lang="lt-LT" sz="1200" dirty="0">
                        <a:latin typeface="Verdana" panose="020B0604030504040204" pitchFamily="34" charset="0"/>
                        <a:ea typeface="Verdana" panose="020B0604030504040204" pitchFamily="34" charset="0"/>
                      </a:endParaRPr>
                    </a:p>
                  </a:txBody>
                  <a:tcPr/>
                </a:tc>
                <a:tc>
                  <a:txBody>
                    <a:bodyPr/>
                    <a:lstStyle/>
                    <a:p>
                      <a:r>
                        <a:rPr lang="lt-LT" sz="1200" dirty="0" err="1">
                          <a:latin typeface="Verdana" panose="020B0604030504040204" pitchFamily="34" charset="0"/>
                          <a:ea typeface="Verdana" panose="020B0604030504040204" pitchFamily="34" charset="0"/>
                        </a:rPr>
                        <a:t>ikiprekybinio</a:t>
                      </a:r>
                      <a:r>
                        <a:rPr lang="lt-LT" sz="1200" dirty="0">
                          <a:latin typeface="Verdana" panose="020B0604030504040204" pitchFamily="34" charset="0"/>
                          <a:ea typeface="Verdana" panose="020B0604030504040204" pitchFamily="34" charset="0"/>
                        </a:rPr>
                        <a:t> pirkimo objekto aprašymas;</a:t>
                      </a:r>
                    </a:p>
                  </a:txBody>
                  <a:tcPr/>
                </a:tc>
                <a:extLst>
                  <a:ext uri="{0D108BD9-81ED-4DB2-BD59-A6C34878D82A}">
                    <a16:rowId xmlns:a16="http://schemas.microsoft.com/office/drawing/2014/main" val="1352721975"/>
                  </a:ext>
                </a:extLst>
              </a:tr>
              <a:tr h="370840">
                <a:tc>
                  <a:txBody>
                    <a:bodyPr/>
                    <a:lstStyle/>
                    <a:p>
                      <a:pPr algn="ctr"/>
                      <a:r>
                        <a:rPr lang="en-US" sz="1200" dirty="0">
                          <a:latin typeface="Verdana" panose="020B0604030504040204" pitchFamily="34" charset="0"/>
                          <a:ea typeface="Verdana" panose="020B0604030504040204" pitchFamily="34" charset="0"/>
                        </a:rPr>
                        <a:t>2</a:t>
                      </a:r>
                      <a:endParaRPr lang="lt-LT" sz="1200" dirty="0">
                        <a:latin typeface="Verdana" panose="020B0604030504040204" pitchFamily="34" charset="0"/>
                        <a:ea typeface="Verdana" panose="020B0604030504040204" pitchFamily="34" charset="0"/>
                      </a:endParaRPr>
                    </a:p>
                  </a:txBody>
                  <a:tcPr/>
                </a:tc>
                <a:tc>
                  <a:txBody>
                    <a:bodyPr/>
                    <a:lstStyle/>
                    <a:p>
                      <a:r>
                        <a:rPr lang="lt-LT" sz="1200" dirty="0">
                          <a:latin typeface="Verdana" panose="020B0604030504040204" pitchFamily="34" charset="0"/>
                          <a:ea typeface="Verdana" panose="020B0604030504040204" pitchFamily="34" charset="0"/>
                        </a:rPr>
                        <a:t>funkcinė specifikacija, kurioje nurodytos kuriamo inovatyvaus produkto funkcijos ir visų </a:t>
                      </a:r>
                      <a:r>
                        <a:rPr lang="lt-LT" sz="1200" dirty="0" err="1">
                          <a:latin typeface="Verdana" panose="020B0604030504040204" pitchFamily="34" charset="0"/>
                          <a:ea typeface="Verdana" panose="020B0604030504040204" pitchFamily="34" charset="0"/>
                        </a:rPr>
                        <a:t>ikiprekybinio</a:t>
                      </a:r>
                      <a:r>
                        <a:rPr lang="lt-LT" sz="1200" dirty="0">
                          <a:latin typeface="Verdana" panose="020B0604030504040204" pitchFamily="34" charset="0"/>
                          <a:ea typeface="Verdana" panose="020B0604030504040204" pitchFamily="34" charset="0"/>
                        </a:rPr>
                        <a:t> pirkimo etapų reikalavimai</a:t>
                      </a:r>
                    </a:p>
                  </a:txBody>
                  <a:tcPr/>
                </a:tc>
                <a:extLst>
                  <a:ext uri="{0D108BD9-81ED-4DB2-BD59-A6C34878D82A}">
                    <a16:rowId xmlns:a16="http://schemas.microsoft.com/office/drawing/2014/main" val="974286525"/>
                  </a:ext>
                </a:extLst>
              </a:tr>
              <a:tr h="37084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00" cap="none" spc="0" normalizeH="0" baseline="0" noProof="0" dirty="0">
                          <a:ln>
                            <a:noFill/>
                          </a:ln>
                          <a:solidFill>
                            <a:srgbClr val="000000"/>
                          </a:solidFill>
                          <a:effectLst/>
                          <a:uLnTx/>
                          <a:uFillTx/>
                          <a:latin typeface="Verdana" panose="020B0604030504040204" pitchFamily="34" charset="0"/>
                          <a:ea typeface="Verdana" panose="020B0604030504040204" pitchFamily="34" charset="0"/>
                          <a:cs typeface="Times New Roman" panose="02020603050405020304" pitchFamily="18" charset="0"/>
                        </a:rPr>
                        <a:t>3</a:t>
                      </a:r>
                      <a:endParaRPr kumimoji="0" lang="lt-LT" sz="1200" b="0" i="0" u="none" strike="noStrike" kern="100" cap="none" spc="0" normalizeH="0" baseline="0" noProof="0" dirty="0">
                        <a:ln>
                          <a:noFill/>
                        </a:ln>
                        <a:solidFill>
                          <a:srgbClr val="000000"/>
                        </a:solidFill>
                        <a:effectLst/>
                        <a:uLnTx/>
                        <a:uFillTx/>
                        <a:latin typeface="Verdana" panose="020B0604030504040204" pitchFamily="34" charset="0"/>
                        <a:ea typeface="Verdana" panose="020B0604030504040204" pitchFamily="34" charset="0"/>
                        <a:cs typeface="Times New Roman" panose="02020603050405020304" pitchFamily="18"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lt-LT" sz="1200" b="0" i="0" u="none" strike="noStrike" kern="100" cap="none" spc="0" normalizeH="0" baseline="0" noProof="0" dirty="0">
                          <a:ln>
                            <a:noFill/>
                          </a:ln>
                          <a:solidFill>
                            <a:srgbClr val="000000"/>
                          </a:solidFill>
                          <a:effectLst/>
                          <a:uLnTx/>
                          <a:uFillTx/>
                          <a:latin typeface="Verdana" panose="020B0604030504040204" pitchFamily="34" charset="0"/>
                          <a:ea typeface="Verdana" panose="020B0604030504040204" pitchFamily="34" charset="0"/>
                          <a:cs typeface="Times New Roman" panose="02020603050405020304" pitchFamily="18" charset="0"/>
                        </a:rPr>
                        <a:t>teikėjų pasiūlymų formos;</a:t>
                      </a:r>
                    </a:p>
                  </a:txBody>
                  <a:tcPr/>
                </a:tc>
                <a:extLst>
                  <a:ext uri="{0D108BD9-81ED-4DB2-BD59-A6C34878D82A}">
                    <a16:rowId xmlns:a16="http://schemas.microsoft.com/office/drawing/2014/main" val="3147599435"/>
                  </a:ext>
                </a:extLst>
              </a:tr>
              <a:tr h="37084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00" cap="none" spc="0" normalizeH="0" baseline="0" noProof="0" dirty="0">
                          <a:ln>
                            <a:noFill/>
                          </a:ln>
                          <a:solidFill>
                            <a:srgbClr val="000000"/>
                          </a:solidFill>
                          <a:effectLst/>
                          <a:uLnTx/>
                          <a:uFillTx/>
                          <a:latin typeface="Verdana" panose="020B0604030504040204" pitchFamily="34" charset="0"/>
                          <a:ea typeface="Verdana" panose="020B0604030504040204" pitchFamily="34" charset="0"/>
                          <a:cs typeface="Times New Roman" panose="02020603050405020304" pitchFamily="18" charset="0"/>
                        </a:rPr>
                        <a:t>4</a:t>
                      </a:r>
                      <a:endParaRPr kumimoji="0" lang="lt-LT" sz="1200" b="0" i="0" u="none" strike="noStrike" kern="100" cap="none" spc="0" normalizeH="0" baseline="0" noProof="0" dirty="0">
                        <a:ln>
                          <a:noFill/>
                        </a:ln>
                        <a:solidFill>
                          <a:srgbClr val="000000"/>
                        </a:solidFill>
                        <a:effectLst/>
                        <a:uLnTx/>
                        <a:uFillTx/>
                        <a:latin typeface="Verdana" panose="020B0604030504040204" pitchFamily="34" charset="0"/>
                        <a:ea typeface="Verdana" panose="020B0604030504040204" pitchFamily="34" charset="0"/>
                        <a:cs typeface="Times New Roman" panose="02020603050405020304" pitchFamily="18"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lt-LT" sz="1200" b="0" i="0" u="none" strike="noStrike" kern="100" cap="none" spc="0" normalizeH="0" baseline="0" noProof="0" dirty="0">
                          <a:ln>
                            <a:noFill/>
                          </a:ln>
                          <a:solidFill>
                            <a:srgbClr val="000000"/>
                          </a:solidFill>
                          <a:effectLst/>
                          <a:uLnTx/>
                          <a:uFillTx/>
                          <a:latin typeface="Verdana" panose="020B0604030504040204" pitchFamily="34" charset="0"/>
                          <a:ea typeface="Verdana" panose="020B0604030504040204" pitchFamily="34" charset="0"/>
                          <a:cs typeface="Times New Roman" panose="02020603050405020304" pitchFamily="18" charset="0"/>
                        </a:rPr>
                        <a:t>reikalavimai teikėjams;</a:t>
                      </a:r>
                    </a:p>
                  </a:txBody>
                  <a:tcPr/>
                </a:tc>
                <a:extLst>
                  <a:ext uri="{0D108BD9-81ED-4DB2-BD59-A6C34878D82A}">
                    <a16:rowId xmlns:a16="http://schemas.microsoft.com/office/drawing/2014/main" val="3528065686"/>
                  </a:ext>
                </a:extLst>
              </a:tr>
              <a:tr h="37084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00" cap="none" spc="0" normalizeH="0" baseline="0" noProof="0" dirty="0">
                          <a:ln>
                            <a:noFill/>
                          </a:ln>
                          <a:solidFill>
                            <a:srgbClr val="000000"/>
                          </a:solidFill>
                          <a:effectLst/>
                          <a:uLnTx/>
                          <a:uFillTx/>
                          <a:latin typeface="Verdana" panose="020B0604030504040204" pitchFamily="34" charset="0"/>
                          <a:ea typeface="Verdana" panose="020B0604030504040204" pitchFamily="34" charset="0"/>
                          <a:cs typeface="Times New Roman" panose="02020603050405020304" pitchFamily="18" charset="0"/>
                        </a:rPr>
                        <a:t>5</a:t>
                      </a:r>
                      <a:endParaRPr kumimoji="0" lang="lt-LT" sz="1200" b="0" i="0" u="none" strike="noStrike" kern="100" cap="none" spc="0" normalizeH="0" baseline="0" noProof="0" dirty="0">
                        <a:ln>
                          <a:noFill/>
                        </a:ln>
                        <a:solidFill>
                          <a:srgbClr val="000000"/>
                        </a:solidFill>
                        <a:effectLst/>
                        <a:uLnTx/>
                        <a:uFillTx/>
                        <a:latin typeface="Verdana" panose="020B0604030504040204" pitchFamily="34" charset="0"/>
                        <a:ea typeface="Verdana" panose="020B0604030504040204" pitchFamily="34" charset="0"/>
                        <a:cs typeface="Times New Roman" panose="02020603050405020304" pitchFamily="18"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lt-LT" sz="1200" b="0" i="0" u="none" strike="noStrike" kern="100" cap="none" spc="0" normalizeH="0" baseline="0" noProof="0" dirty="0">
                          <a:ln>
                            <a:noFill/>
                          </a:ln>
                          <a:solidFill>
                            <a:srgbClr val="000000"/>
                          </a:solidFill>
                          <a:effectLst/>
                          <a:uLnTx/>
                          <a:uFillTx/>
                          <a:latin typeface="Verdana" panose="020B0604030504040204" pitchFamily="34" charset="0"/>
                          <a:ea typeface="Verdana" panose="020B0604030504040204" pitchFamily="34" charset="0"/>
                          <a:cs typeface="Times New Roman" panose="02020603050405020304" pitchFamily="18" charset="0"/>
                        </a:rPr>
                        <a:t>maksimalus finansuojamų dalyvių skaičius kiekviename etape;</a:t>
                      </a:r>
                    </a:p>
                  </a:txBody>
                  <a:tcPr/>
                </a:tc>
                <a:extLst>
                  <a:ext uri="{0D108BD9-81ED-4DB2-BD59-A6C34878D82A}">
                    <a16:rowId xmlns:a16="http://schemas.microsoft.com/office/drawing/2014/main" val="102508071"/>
                  </a:ext>
                </a:extLst>
              </a:tr>
              <a:tr h="37084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200" dirty="0">
                          <a:latin typeface="Verdana" panose="020B0604030504040204" pitchFamily="34" charset="0"/>
                          <a:ea typeface="Verdana" panose="020B0604030504040204" pitchFamily="34" charset="0"/>
                        </a:rPr>
                        <a:t>6</a:t>
                      </a:r>
                      <a:endParaRPr lang="lt-LT" sz="1200" dirty="0">
                        <a:latin typeface="Verdana" panose="020B0604030504040204" pitchFamily="34" charset="0"/>
                        <a:ea typeface="Verdana" panose="020B0604030504040204" pitchFamily="34"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lt-LT" sz="1200" b="0" i="0" u="none" strike="noStrike" kern="100" cap="none" spc="0" normalizeH="0" baseline="0" noProof="0" dirty="0">
                          <a:ln>
                            <a:noFill/>
                          </a:ln>
                          <a:solidFill>
                            <a:srgbClr val="000000"/>
                          </a:solidFill>
                          <a:effectLst/>
                          <a:uLnTx/>
                          <a:uFillTx/>
                          <a:latin typeface="Verdana" panose="020B0604030504040204" pitchFamily="34" charset="0"/>
                          <a:ea typeface="Verdana" panose="020B0604030504040204" pitchFamily="34" charset="0"/>
                          <a:cs typeface="Times New Roman" panose="02020603050405020304" pitchFamily="18" charset="0"/>
                        </a:rPr>
                        <a:t>fiksuotos kainos dydis, nustatomas kiekvieno </a:t>
                      </a:r>
                      <a:r>
                        <a:rPr kumimoji="0" lang="lt-LT" sz="1200" b="0" i="0" u="none" strike="noStrike" kern="100" cap="none" spc="0" normalizeH="0" baseline="0" noProof="0" dirty="0" err="1">
                          <a:ln>
                            <a:noFill/>
                          </a:ln>
                          <a:solidFill>
                            <a:srgbClr val="000000"/>
                          </a:solidFill>
                          <a:effectLst/>
                          <a:uLnTx/>
                          <a:uFillTx/>
                          <a:latin typeface="Verdana" panose="020B0604030504040204" pitchFamily="34" charset="0"/>
                          <a:ea typeface="Verdana" panose="020B0604030504040204" pitchFamily="34" charset="0"/>
                          <a:cs typeface="Times New Roman" panose="02020603050405020304" pitchFamily="18" charset="0"/>
                        </a:rPr>
                        <a:t>ikiprekybinio</a:t>
                      </a:r>
                      <a:r>
                        <a:rPr kumimoji="0" lang="lt-LT" sz="1200" b="0" i="0" u="none" strike="noStrike" kern="100" cap="none" spc="0" normalizeH="0" baseline="0" noProof="0" dirty="0">
                          <a:ln>
                            <a:noFill/>
                          </a:ln>
                          <a:solidFill>
                            <a:srgbClr val="000000"/>
                          </a:solidFill>
                          <a:effectLst/>
                          <a:uLnTx/>
                          <a:uFillTx/>
                          <a:latin typeface="Verdana" panose="020B0604030504040204" pitchFamily="34" charset="0"/>
                          <a:ea typeface="Verdana" panose="020B0604030504040204" pitchFamily="34" charset="0"/>
                          <a:cs typeface="Times New Roman" panose="02020603050405020304" pitchFamily="18" charset="0"/>
                        </a:rPr>
                        <a:t> pirkimo etapo dalyviams. Visos kitos dalyvių turėtos išlaidos tenka patiems dalyviams. Pirkimo vykdytojas, nustatydamas fiksuotos kainos dydį arba finansuojamą kainos dalį ir maksimalų tokios dalies dydį, turi laikytis rizikos ir naudos pasidalijimo principo, vengti tokių situacijų, kai jis pats visiškai atlygina už teikiamą MTEP paslaugą, ir neiškraipyti konkurencijos;</a:t>
                      </a:r>
                      <a:endParaRPr lang="lt-LT" sz="1200" dirty="0">
                        <a:latin typeface="Verdana" panose="020B0604030504040204" pitchFamily="34" charset="0"/>
                        <a:ea typeface="Verdana" panose="020B0604030504040204" pitchFamily="34" charset="0"/>
                      </a:endParaRPr>
                    </a:p>
                  </a:txBody>
                  <a:tcPr/>
                </a:tc>
                <a:extLst>
                  <a:ext uri="{0D108BD9-81ED-4DB2-BD59-A6C34878D82A}">
                    <a16:rowId xmlns:a16="http://schemas.microsoft.com/office/drawing/2014/main" val="3403666509"/>
                  </a:ext>
                </a:extLst>
              </a:tr>
              <a:tr h="37084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200" dirty="0">
                          <a:latin typeface="Verdana" panose="020B0604030504040204" pitchFamily="34" charset="0"/>
                          <a:ea typeface="Verdana" panose="020B0604030504040204" pitchFamily="34" charset="0"/>
                        </a:rPr>
                        <a:t>7</a:t>
                      </a:r>
                      <a:endParaRPr lang="lt-LT" sz="1200" dirty="0">
                        <a:latin typeface="Verdana" panose="020B0604030504040204" pitchFamily="34" charset="0"/>
                        <a:ea typeface="Verdana" panose="020B0604030504040204" pitchFamily="34"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lt-LT" sz="1200" b="0" i="0" u="none" strike="noStrike" kern="100" cap="none" spc="0" normalizeH="0" baseline="0" noProof="0" dirty="0">
                          <a:ln>
                            <a:noFill/>
                          </a:ln>
                          <a:solidFill>
                            <a:srgbClr val="000000"/>
                          </a:solidFill>
                          <a:effectLst/>
                          <a:uLnTx/>
                          <a:uFillTx/>
                          <a:latin typeface="Verdana" panose="020B0604030504040204" pitchFamily="34" charset="0"/>
                          <a:ea typeface="Verdana" panose="020B0604030504040204" pitchFamily="34" charset="0"/>
                          <a:cs typeface="Times New Roman" panose="02020603050405020304" pitchFamily="18" charset="0"/>
                        </a:rPr>
                        <a:t>maksimalus dalyvio pasiūlymo įvertinimo balas, pasiūlymų vertinimo kriterijai, kurie turi būti objektyvūs ir susieti su sutarties dalyku, ir kiekvieno kriterijaus vertė balais;</a:t>
                      </a:r>
                    </a:p>
                    <a:p>
                      <a:pPr marL="0" marR="0" lvl="0" indent="0" algn="l" defTabSz="914400" rtl="0" eaLnBrk="1" fontAlgn="auto" latinLnBrk="0" hangingPunct="1">
                        <a:lnSpc>
                          <a:spcPct val="100000"/>
                        </a:lnSpc>
                        <a:spcBef>
                          <a:spcPts val="0"/>
                        </a:spcBef>
                        <a:spcAft>
                          <a:spcPts val="0"/>
                        </a:spcAft>
                        <a:buClrTx/>
                        <a:buSzTx/>
                        <a:buFontTx/>
                        <a:buNone/>
                        <a:tabLst/>
                        <a:defRPr/>
                      </a:pPr>
                      <a:endParaRPr lang="lt-LT" sz="1200" dirty="0">
                        <a:latin typeface="Verdana" panose="020B0604030504040204" pitchFamily="34" charset="0"/>
                        <a:ea typeface="Verdana" panose="020B0604030504040204" pitchFamily="34" charset="0"/>
                      </a:endParaRPr>
                    </a:p>
                  </a:txBody>
                  <a:tcPr/>
                </a:tc>
                <a:extLst>
                  <a:ext uri="{0D108BD9-81ED-4DB2-BD59-A6C34878D82A}">
                    <a16:rowId xmlns:a16="http://schemas.microsoft.com/office/drawing/2014/main" val="708243999"/>
                  </a:ext>
                </a:extLst>
              </a:tr>
              <a:tr h="37084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00" cap="none" spc="0" normalizeH="0" baseline="0" noProof="0" dirty="0">
                          <a:ln>
                            <a:noFill/>
                          </a:ln>
                          <a:solidFill>
                            <a:srgbClr val="000000"/>
                          </a:solidFill>
                          <a:effectLst/>
                          <a:uLnTx/>
                          <a:uFillTx/>
                          <a:latin typeface="Verdana" panose="020B0604030504040204" pitchFamily="34" charset="0"/>
                          <a:ea typeface="Verdana" panose="020B0604030504040204" pitchFamily="34" charset="0"/>
                          <a:cs typeface="Times New Roman" panose="02020603050405020304" pitchFamily="18" charset="0"/>
                        </a:rPr>
                        <a:t>8</a:t>
                      </a:r>
                      <a:endParaRPr kumimoji="0" lang="lt-LT" sz="1200" b="0" i="0" u="none" strike="noStrike" kern="100" cap="none" spc="0" normalizeH="0" baseline="0" noProof="0" dirty="0">
                        <a:ln>
                          <a:noFill/>
                        </a:ln>
                        <a:solidFill>
                          <a:srgbClr val="000000"/>
                        </a:solidFill>
                        <a:effectLst/>
                        <a:uLnTx/>
                        <a:uFillTx/>
                        <a:latin typeface="Verdana" panose="020B0604030504040204" pitchFamily="34" charset="0"/>
                        <a:ea typeface="Verdana" panose="020B0604030504040204" pitchFamily="34" charset="0"/>
                        <a:cs typeface="Times New Roman" panose="02020603050405020304" pitchFamily="18"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lt-LT" sz="1200" b="0" i="0" u="none" strike="noStrike" kern="100" cap="none" spc="0" normalizeH="0" baseline="0" noProof="0" dirty="0">
                          <a:ln>
                            <a:noFill/>
                          </a:ln>
                          <a:solidFill>
                            <a:srgbClr val="000000"/>
                          </a:solidFill>
                          <a:effectLst/>
                          <a:uLnTx/>
                          <a:uFillTx/>
                          <a:latin typeface="Verdana" panose="020B0604030504040204" pitchFamily="34" charset="0"/>
                          <a:ea typeface="Verdana" panose="020B0604030504040204" pitchFamily="34" charset="0"/>
                          <a:cs typeface="Times New Roman" panose="02020603050405020304" pitchFamily="18" charset="0"/>
                        </a:rPr>
                        <a:t>terminai, per kuriuos </a:t>
                      </a:r>
                      <a:r>
                        <a:rPr kumimoji="0" lang="lt-LT" sz="1200" b="0" i="0" u="none" strike="noStrike" kern="100" cap="none" spc="0" normalizeH="0" baseline="0" noProof="0" dirty="0" err="1">
                          <a:ln>
                            <a:noFill/>
                          </a:ln>
                          <a:solidFill>
                            <a:srgbClr val="000000"/>
                          </a:solidFill>
                          <a:effectLst/>
                          <a:uLnTx/>
                          <a:uFillTx/>
                          <a:latin typeface="Verdana" panose="020B0604030504040204" pitchFamily="34" charset="0"/>
                          <a:ea typeface="Verdana" panose="020B0604030504040204" pitchFamily="34" charset="0"/>
                          <a:cs typeface="Times New Roman" panose="02020603050405020304" pitchFamily="18" charset="0"/>
                        </a:rPr>
                        <a:t>Ikiprekybinio</a:t>
                      </a:r>
                      <a:r>
                        <a:rPr kumimoji="0" lang="lt-LT" sz="1200" b="0" i="0" u="none" strike="noStrike" kern="100" cap="none" spc="0" normalizeH="0" baseline="0" noProof="0" dirty="0">
                          <a:ln>
                            <a:noFill/>
                          </a:ln>
                          <a:solidFill>
                            <a:srgbClr val="000000"/>
                          </a:solidFill>
                          <a:effectLst/>
                          <a:uLnTx/>
                          <a:uFillTx/>
                          <a:latin typeface="Verdana" panose="020B0604030504040204" pitchFamily="34" charset="0"/>
                          <a:ea typeface="Verdana" panose="020B0604030504040204" pitchFamily="34" charset="0"/>
                          <a:cs typeface="Times New Roman" panose="02020603050405020304" pitchFamily="18" charset="0"/>
                        </a:rPr>
                        <a:t> pirkimo komisija įvertina dalyvių pasiūlymus;</a:t>
                      </a:r>
                    </a:p>
                  </a:txBody>
                  <a:tcPr/>
                </a:tc>
                <a:extLst>
                  <a:ext uri="{0D108BD9-81ED-4DB2-BD59-A6C34878D82A}">
                    <a16:rowId xmlns:a16="http://schemas.microsoft.com/office/drawing/2014/main" val="1727836429"/>
                  </a:ext>
                </a:extLst>
              </a:tr>
              <a:tr h="37084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200" dirty="0">
                          <a:latin typeface="Verdana" panose="020B0604030504040204" pitchFamily="34" charset="0"/>
                          <a:ea typeface="Verdana" panose="020B0604030504040204" pitchFamily="34" charset="0"/>
                        </a:rPr>
                        <a:t>9</a:t>
                      </a:r>
                      <a:endParaRPr lang="lt-LT" sz="1200" dirty="0">
                        <a:latin typeface="Verdana" panose="020B0604030504040204" pitchFamily="34" charset="0"/>
                        <a:ea typeface="Verdana" panose="020B0604030504040204" pitchFamily="34"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lt-LT" sz="1200" b="0" i="0" u="none" strike="noStrike" kern="100" cap="none" spc="0" normalizeH="0" baseline="0" noProof="0" dirty="0" err="1">
                          <a:ln>
                            <a:noFill/>
                          </a:ln>
                          <a:solidFill>
                            <a:srgbClr val="000000"/>
                          </a:solidFill>
                          <a:effectLst/>
                          <a:uLnTx/>
                          <a:uFillTx/>
                          <a:latin typeface="Verdana" panose="020B0604030504040204" pitchFamily="34" charset="0"/>
                          <a:ea typeface="Verdana" panose="020B0604030504040204" pitchFamily="34" charset="0"/>
                          <a:cs typeface="Times New Roman" panose="02020603050405020304" pitchFamily="18" charset="0"/>
                        </a:rPr>
                        <a:t>ikiprekybinio</a:t>
                      </a:r>
                      <a:r>
                        <a:rPr kumimoji="0" lang="lt-LT" sz="1200" b="0" i="0" u="none" strike="noStrike" kern="100" cap="none" spc="0" normalizeH="0" baseline="0" noProof="0" dirty="0">
                          <a:ln>
                            <a:noFill/>
                          </a:ln>
                          <a:solidFill>
                            <a:srgbClr val="000000"/>
                          </a:solidFill>
                          <a:effectLst/>
                          <a:uLnTx/>
                          <a:uFillTx/>
                          <a:latin typeface="Verdana" panose="020B0604030504040204" pitchFamily="34" charset="0"/>
                          <a:ea typeface="Verdana" panose="020B0604030504040204" pitchFamily="34" charset="0"/>
                          <a:cs typeface="Times New Roman" panose="02020603050405020304" pitchFamily="18" charset="0"/>
                        </a:rPr>
                        <a:t> pirkimo sutarties projektas su preliminariosiomis sutarties sąlygomis. Sutarties projekto nuostatos aptariamos su visais dalyviais, dalyvaujančiais atitinkamame etape, ir tikslinamos prieš pasirašant sutartis su dalyviais dėl kiekvieno iš </a:t>
                      </a:r>
                      <a:r>
                        <a:rPr kumimoji="0" lang="lt-LT" sz="1200" b="0" i="0" u="none" strike="noStrike" kern="100" cap="none" spc="0" normalizeH="0" baseline="0" noProof="0" dirty="0" err="1">
                          <a:ln>
                            <a:noFill/>
                          </a:ln>
                          <a:solidFill>
                            <a:srgbClr val="000000"/>
                          </a:solidFill>
                          <a:effectLst/>
                          <a:uLnTx/>
                          <a:uFillTx/>
                          <a:latin typeface="Verdana" panose="020B0604030504040204" pitchFamily="34" charset="0"/>
                          <a:ea typeface="Verdana" panose="020B0604030504040204" pitchFamily="34" charset="0"/>
                          <a:cs typeface="Times New Roman" panose="02020603050405020304" pitchFamily="18" charset="0"/>
                        </a:rPr>
                        <a:t>ikiprekybinio</a:t>
                      </a:r>
                      <a:r>
                        <a:rPr kumimoji="0" lang="lt-LT" sz="1200" b="0" i="0" u="none" strike="noStrike" kern="100" cap="none" spc="0" normalizeH="0" baseline="0" noProof="0" dirty="0">
                          <a:ln>
                            <a:noFill/>
                          </a:ln>
                          <a:solidFill>
                            <a:srgbClr val="000000"/>
                          </a:solidFill>
                          <a:effectLst/>
                          <a:uLnTx/>
                          <a:uFillTx/>
                          <a:latin typeface="Verdana" panose="020B0604030504040204" pitchFamily="34" charset="0"/>
                          <a:ea typeface="Verdana" panose="020B0604030504040204" pitchFamily="34" charset="0"/>
                          <a:cs typeface="Times New Roman" panose="02020603050405020304" pitchFamily="18" charset="0"/>
                        </a:rPr>
                        <a:t> pirkimo etapų vykdymo. Su visais </a:t>
                      </a:r>
                      <a:r>
                        <a:rPr kumimoji="0" lang="lt-LT" sz="1200" b="0" i="0" u="none" strike="noStrike" kern="100" cap="none" spc="0" normalizeH="0" baseline="0" noProof="0" dirty="0" err="1">
                          <a:ln>
                            <a:noFill/>
                          </a:ln>
                          <a:solidFill>
                            <a:srgbClr val="000000"/>
                          </a:solidFill>
                          <a:effectLst/>
                          <a:uLnTx/>
                          <a:uFillTx/>
                          <a:latin typeface="Verdana" panose="020B0604030504040204" pitchFamily="34" charset="0"/>
                          <a:ea typeface="Verdana" panose="020B0604030504040204" pitchFamily="34" charset="0"/>
                          <a:cs typeface="Times New Roman" panose="02020603050405020304" pitchFamily="18" charset="0"/>
                        </a:rPr>
                        <a:t>ikiprekybinio</a:t>
                      </a:r>
                      <a:r>
                        <a:rPr kumimoji="0" lang="lt-LT" sz="1200" b="0" i="0" u="none" strike="noStrike" kern="100" cap="none" spc="0" normalizeH="0" baseline="0" noProof="0" dirty="0">
                          <a:ln>
                            <a:noFill/>
                          </a:ln>
                          <a:solidFill>
                            <a:srgbClr val="000000"/>
                          </a:solidFill>
                          <a:effectLst/>
                          <a:uLnTx/>
                          <a:uFillTx/>
                          <a:latin typeface="Verdana" panose="020B0604030504040204" pitchFamily="34" charset="0"/>
                          <a:ea typeface="Verdana" panose="020B0604030504040204" pitchFamily="34" charset="0"/>
                          <a:cs typeface="Times New Roman" panose="02020603050405020304" pitchFamily="18" charset="0"/>
                        </a:rPr>
                        <a:t> pirkimo dalyviais privalo būti pasirašomi vienodi sutarties variantai</a:t>
                      </a:r>
                      <a:endParaRPr lang="lt-LT" sz="1200" dirty="0">
                        <a:latin typeface="Verdana" panose="020B0604030504040204" pitchFamily="34" charset="0"/>
                        <a:ea typeface="Verdana" panose="020B0604030504040204" pitchFamily="34" charset="0"/>
                      </a:endParaRPr>
                    </a:p>
                  </a:txBody>
                  <a:tcPr/>
                </a:tc>
                <a:extLst>
                  <a:ext uri="{0D108BD9-81ED-4DB2-BD59-A6C34878D82A}">
                    <a16:rowId xmlns:a16="http://schemas.microsoft.com/office/drawing/2014/main" val="3829390312"/>
                  </a:ext>
                </a:extLst>
              </a:tr>
              <a:tr h="37084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00" cap="none" spc="0" normalizeH="0" baseline="0" noProof="0" dirty="0">
                          <a:ln>
                            <a:noFill/>
                          </a:ln>
                          <a:solidFill>
                            <a:srgbClr val="000000"/>
                          </a:solidFill>
                          <a:effectLst/>
                          <a:uLnTx/>
                          <a:uFillTx/>
                          <a:latin typeface="Verdana" panose="020B0604030504040204" pitchFamily="34" charset="0"/>
                          <a:ea typeface="Verdana" panose="020B0604030504040204" pitchFamily="34" charset="0"/>
                          <a:cs typeface="Times New Roman" panose="02020603050405020304" pitchFamily="18" charset="0"/>
                        </a:rPr>
                        <a:t>10</a:t>
                      </a:r>
                      <a:endParaRPr kumimoji="0" lang="lt-LT" sz="1200" b="0" i="0" u="none" strike="noStrike" kern="100" cap="none" spc="0" normalizeH="0" baseline="0" noProof="0" dirty="0">
                        <a:ln>
                          <a:noFill/>
                        </a:ln>
                        <a:solidFill>
                          <a:srgbClr val="000000"/>
                        </a:solidFill>
                        <a:effectLst/>
                        <a:uLnTx/>
                        <a:uFillTx/>
                        <a:latin typeface="Verdana" panose="020B0604030504040204" pitchFamily="34" charset="0"/>
                        <a:ea typeface="Verdana" panose="020B0604030504040204" pitchFamily="34" charset="0"/>
                        <a:cs typeface="Times New Roman" panose="02020603050405020304" pitchFamily="18"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lt-LT" sz="1200" b="0" i="0" u="none" strike="noStrike" kern="100" cap="none" spc="0" normalizeH="0" baseline="0" noProof="0" dirty="0">
                          <a:ln>
                            <a:noFill/>
                          </a:ln>
                          <a:solidFill>
                            <a:srgbClr val="000000"/>
                          </a:solidFill>
                          <a:effectLst/>
                          <a:uLnTx/>
                          <a:uFillTx/>
                          <a:latin typeface="Verdana" panose="020B0604030504040204" pitchFamily="34" charset="0"/>
                          <a:ea typeface="Verdana" panose="020B0604030504040204" pitchFamily="34" charset="0"/>
                          <a:cs typeface="Times New Roman" panose="02020603050405020304" pitchFamily="18" charset="0"/>
                        </a:rPr>
                        <a:t>informacijos apie </a:t>
                      </a:r>
                      <a:r>
                        <a:rPr kumimoji="0" lang="lt-LT" sz="1200" b="0" i="0" u="none" strike="noStrike" kern="100" cap="none" spc="0" normalizeH="0" baseline="0" noProof="0" dirty="0" err="1">
                          <a:ln>
                            <a:noFill/>
                          </a:ln>
                          <a:solidFill>
                            <a:srgbClr val="000000"/>
                          </a:solidFill>
                          <a:effectLst/>
                          <a:uLnTx/>
                          <a:uFillTx/>
                          <a:latin typeface="Verdana" panose="020B0604030504040204" pitchFamily="34" charset="0"/>
                          <a:ea typeface="Verdana" panose="020B0604030504040204" pitchFamily="34" charset="0"/>
                          <a:cs typeface="Times New Roman" panose="02020603050405020304" pitchFamily="18" charset="0"/>
                        </a:rPr>
                        <a:t>ikiprekybinį</a:t>
                      </a:r>
                      <a:r>
                        <a:rPr kumimoji="0" lang="lt-LT" sz="1200" b="0" i="0" u="none" strike="noStrike" kern="100" cap="none" spc="0" normalizeH="0" baseline="0" noProof="0" dirty="0">
                          <a:ln>
                            <a:noFill/>
                          </a:ln>
                          <a:solidFill>
                            <a:srgbClr val="000000"/>
                          </a:solidFill>
                          <a:effectLst/>
                          <a:uLnTx/>
                          <a:uFillTx/>
                          <a:latin typeface="Verdana" panose="020B0604030504040204" pitchFamily="34" charset="0"/>
                          <a:ea typeface="Verdana" panose="020B0604030504040204" pitchFamily="34" charset="0"/>
                          <a:cs typeface="Times New Roman" panose="02020603050405020304" pitchFamily="18" charset="0"/>
                        </a:rPr>
                        <a:t> pirkimą viešinimo tvarka;</a:t>
                      </a:r>
                    </a:p>
                  </a:txBody>
                  <a:tcPr/>
                </a:tc>
                <a:extLst>
                  <a:ext uri="{0D108BD9-81ED-4DB2-BD59-A6C34878D82A}">
                    <a16:rowId xmlns:a16="http://schemas.microsoft.com/office/drawing/2014/main" val="4083158088"/>
                  </a:ext>
                </a:extLst>
              </a:tr>
              <a:tr h="37084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200" dirty="0">
                          <a:latin typeface="Verdana" panose="020B0604030504040204" pitchFamily="34" charset="0"/>
                          <a:ea typeface="Verdana" panose="020B0604030504040204" pitchFamily="34" charset="0"/>
                        </a:rPr>
                        <a:t>11</a:t>
                      </a:r>
                      <a:endParaRPr lang="lt-LT" sz="1200" dirty="0">
                        <a:latin typeface="Verdana" panose="020B0604030504040204" pitchFamily="34" charset="0"/>
                        <a:ea typeface="Verdana" panose="020B0604030504040204" pitchFamily="34"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lt-LT" sz="1200" b="0" i="0" u="none" strike="noStrike" kern="100" cap="none" spc="0" normalizeH="0" baseline="0" noProof="0" dirty="0">
                          <a:ln>
                            <a:noFill/>
                          </a:ln>
                          <a:solidFill>
                            <a:srgbClr val="000000"/>
                          </a:solidFill>
                          <a:effectLst/>
                          <a:uLnTx/>
                          <a:uFillTx/>
                          <a:latin typeface="Verdana" panose="020B0604030504040204" pitchFamily="34" charset="0"/>
                          <a:ea typeface="Verdana" panose="020B0604030504040204" pitchFamily="34" charset="0"/>
                          <a:cs typeface="Times New Roman" panose="02020603050405020304" pitchFamily="18" charset="0"/>
                        </a:rPr>
                        <a:t>kiti dokumentai, duomenys, informacija, kuri, </a:t>
                      </a:r>
                      <a:r>
                        <a:rPr kumimoji="0" lang="lt-LT" sz="1200" b="0" i="0" u="none" strike="noStrike" kern="100" cap="none" spc="0" normalizeH="0" baseline="0" noProof="0" dirty="0" err="1">
                          <a:ln>
                            <a:noFill/>
                          </a:ln>
                          <a:solidFill>
                            <a:srgbClr val="000000"/>
                          </a:solidFill>
                          <a:effectLst/>
                          <a:uLnTx/>
                          <a:uFillTx/>
                          <a:latin typeface="Verdana" panose="020B0604030504040204" pitchFamily="34" charset="0"/>
                          <a:ea typeface="Verdana" panose="020B0604030504040204" pitchFamily="34" charset="0"/>
                          <a:cs typeface="Times New Roman" panose="02020603050405020304" pitchFamily="18" charset="0"/>
                        </a:rPr>
                        <a:t>Ikiprekybinio</a:t>
                      </a:r>
                      <a:r>
                        <a:rPr kumimoji="0" lang="lt-LT" sz="1200" b="0" i="0" u="none" strike="noStrike" kern="100" cap="none" spc="0" normalizeH="0" baseline="0" noProof="0" dirty="0">
                          <a:ln>
                            <a:noFill/>
                          </a:ln>
                          <a:solidFill>
                            <a:srgbClr val="000000"/>
                          </a:solidFill>
                          <a:effectLst/>
                          <a:uLnTx/>
                          <a:uFillTx/>
                          <a:latin typeface="Verdana" panose="020B0604030504040204" pitchFamily="34" charset="0"/>
                          <a:ea typeface="Verdana" panose="020B0604030504040204" pitchFamily="34" charset="0"/>
                          <a:cs typeface="Times New Roman" panose="02020603050405020304" pitchFamily="18" charset="0"/>
                        </a:rPr>
                        <a:t> pirkimo komisijos nuomone, svarbi </a:t>
                      </a:r>
                      <a:r>
                        <a:rPr kumimoji="0" lang="lt-LT" sz="1200" b="0" i="0" u="none" strike="noStrike" kern="100" cap="none" spc="0" normalizeH="0" baseline="0" noProof="0" dirty="0" err="1">
                          <a:ln>
                            <a:noFill/>
                          </a:ln>
                          <a:solidFill>
                            <a:srgbClr val="000000"/>
                          </a:solidFill>
                          <a:effectLst/>
                          <a:uLnTx/>
                          <a:uFillTx/>
                          <a:latin typeface="Verdana" panose="020B0604030504040204" pitchFamily="34" charset="0"/>
                          <a:ea typeface="Verdana" panose="020B0604030504040204" pitchFamily="34" charset="0"/>
                          <a:cs typeface="Times New Roman" panose="02020603050405020304" pitchFamily="18" charset="0"/>
                        </a:rPr>
                        <a:t>ikiprekybinio</a:t>
                      </a:r>
                      <a:r>
                        <a:rPr kumimoji="0" lang="lt-LT" sz="1200" b="0" i="0" u="none" strike="noStrike" kern="100" cap="none" spc="0" normalizeH="0" baseline="0" noProof="0" dirty="0">
                          <a:ln>
                            <a:noFill/>
                          </a:ln>
                          <a:solidFill>
                            <a:srgbClr val="000000"/>
                          </a:solidFill>
                          <a:effectLst/>
                          <a:uLnTx/>
                          <a:uFillTx/>
                          <a:latin typeface="Verdana" panose="020B0604030504040204" pitchFamily="34" charset="0"/>
                          <a:ea typeface="Verdana" panose="020B0604030504040204" pitchFamily="34" charset="0"/>
                          <a:cs typeface="Times New Roman" panose="02020603050405020304" pitchFamily="18" charset="0"/>
                        </a:rPr>
                        <a:t> pirkimo dalyviams.</a:t>
                      </a:r>
                      <a:endParaRPr lang="lt-LT" sz="1200" dirty="0">
                        <a:latin typeface="Verdana" panose="020B0604030504040204" pitchFamily="34" charset="0"/>
                        <a:ea typeface="Verdana" panose="020B0604030504040204" pitchFamily="34" charset="0"/>
                      </a:endParaRPr>
                    </a:p>
                  </a:txBody>
                  <a:tcPr/>
                </a:tc>
                <a:extLst>
                  <a:ext uri="{0D108BD9-81ED-4DB2-BD59-A6C34878D82A}">
                    <a16:rowId xmlns:a16="http://schemas.microsoft.com/office/drawing/2014/main" val="1541832750"/>
                  </a:ext>
                </a:extLst>
              </a:tr>
            </a:tbl>
          </a:graphicData>
        </a:graphic>
      </p:graphicFrame>
    </p:spTree>
    <p:extLst>
      <p:ext uri="{BB962C8B-B14F-4D97-AF65-F5344CB8AC3E}">
        <p14:creationId xmlns:p14="http://schemas.microsoft.com/office/powerpoint/2010/main" val="166288624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Pavadinimas 1">
            <a:extLst>
              <a:ext uri="{FF2B5EF4-FFF2-40B4-BE49-F238E27FC236}">
                <a16:creationId xmlns:a16="http://schemas.microsoft.com/office/drawing/2014/main" id="{E7002A9B-7631-F725-9E1A-8ADA83CFE999}"/>
              </a:ext>
            </a:extLst>
          </p:cNvPr>
          <p:cNvSpPr txBox="1">
            <a:spLocks/>
          </p:cNvSpPr>
          <p:nvPr/>
        </p:nvSpPr>
        <p:spPr>
          <a:xfrm>
            <a:off x="9611" y="98055"/>
            <a:ext cx="7011680" cy="953955"/>
          </a:xfrm>
          <a:prstGeom prst="rect">
            <a:avLst/>
          </a:prstGeom>
        </p:spPr>
        <p:txBody>
          <a:bodyPr vert="horz" lIns="91440" tIns="45720" rIns="91440" bIns="0" rtlCol="0" anchor="b">
            <a:normAutofit/>
          </a:bodyPr>
          <a:lstStyle>
            <a:lvl1pPr algn="l" defTabSz="914400" rtl="0" eaLnBrk="1" latinLnBrk="0" hangingPunct="1">
              <a:lnSpc>
                <a:spcPct val="90000"/>
              </a:lnSpc>
              <a:spcBef>
                <a:spcPct val="0"/>
              </a:spcBef>
              <a:buNone/>
              <a:defRPr lang="en-IN" sz="4400" b="1" kern="1200">
                <a:solidFill>
                  <a:schemeClr val="accent1"/>
                </a:solidFill>
                <a:latin typeface="+mj-lt"/>
                <a:ea typeface="+mj-ea"/>
                <a:cs typeface="+mj-cs"/>
              </a:defRPr>
            </a:lvl1pPr>
          </a:lstStyle>
          <a:p>
            <a:endParaRPr lang="lt-LT" sz="1400" dirty="0">
              <a:solidFill>
                <a:srgbClr val="164194"/>
              </a:solidFill>
              <a:latin typeface="Verdana" panose="020B0604030504040204" pitchFamily="34" charset="0"/>
              <a:ea typeface="Verdana" panose="020B0604030504040204" pitchFamily="34" charset="0"/>
            </a:endParaRPr>
          </a:p>
        </p:txBody>
      </p:sp>
      <p:sp>
        <p:nvSpPr>
          <p:cNvPr id="17" name="TextBox 16">
            <a:extLst>
              <a:ext uri="{FF2B5EF4-FFF2-40B4-BE49-F238E27FC236}">
                <a16:creationId xmlns:a16="http://schemas.microsoft.com/office/drawing/2014/main" id="{A5FB7ED0-BC72-BD34-FA1B-F9247ECC7AC4}"/>
              </a:ext>
            </a:extLst>
          </p:cNvPr>
          <p:cNvSpPr txBox="1"/>
          <p:nvPr/>
        </p:nvSpPr>
        <p:spPr>
          <a:xfrm>
            <a:off x="327282" y="2782536"/>
            <a:ext cx="1564857" cy="307777"/>
          </a:xfrm>
          <a:prstGeom prst="rect">
            <a:avLst/>
          </a:prstGeom>
          <a:noFill/>
        </p:spPr>
        <p:txBody>
          <a:bodyPr wrap="square" rtlCol="0">
            <a:spAutoFit/>
          </a:bodyPr>
          <a:lstStyle/>
          <a:p>
            <a:r>
              <a:rPr lang="lt-LT" sz="1400" b="1" dirty="0">
                <a:solidFill>
                  <a:srgbClr val="302857"/>
                </a:solidFill>
                <a:latin typeface="Verdana" panose="020B0604030504040204" pitchFamily="34" charset="0"/>
                <a:ea typeface="Verdana" panose="020B0604030504040204" pitchFamily="34" charset="0"/>
              </a:rPr>
              <a:t>2024-10-02</a:t>
            </a:r>
            <a:endParaRPr lang="en-GB" sz="1400" b="1" dirty="0">
              <a:solidFill>
                <a:srgbClr val="302857"/>
              </a:solidFill>
              <a:latin typeface="Verdana" panose="020B0604030504040204" pitchFamily="34" charset="0"/>
              <a:ea typeface="Verdana" panose="020B0604030504040204" pitchFamily="34" charset="0"/>
            </a:endParaRPr>
          </a:p>
        </p:txBody>
      </p:sp>
      <p:sp>
        <p:nvSpPr>
          <p:cNvPr id="22" name="TextBox 21">
            <a:extLst>
              <a:ext uri="{FF2B5EF4-FFF2-40B4-BE49-F238E27FC236}">
                <a16:creationId xmlns:a16="http://schemas.microsoft.com/office/drawing/2014/main" id="{7AC17562-F4BC-694F-896F-49818BF55CB2}"/>
              </a:ext>
            </a:extLst>
          </p:cNvPr>
          <p:cNvSpPr txBox="1"/>
          <p:nvPr/>
        </p:nvSpPr>
        <p:spPr>
          <a:xfrm>
            <a:off x="1950253" y="2762252"/>
            <a:ext cx="1564461" cy="738664"/>
          </a:xfrm>
          <a:prstGeom prst="rect">
            <a:avLst/>
          </a:prstGeom>
          <a:noFill/>
        </p:spPr>
        <p:txBody>
          <a:bodyPr wrap="square" rtlCol="0">
            <a:spAutoFit/>
          </a:bodyPr>
          <a:lstStyle/>
          <a:p>
            <a:pPr algn="ctr"/>
            <a:r>
              <a:rPr lang="lt-LT" sz="1400" b="1" dirty="0">
                <a:solidFill>
                  <a:srgbClr val="302857"/>
                </a:solidFill>
                <a:latin typeface="Verdana" panose="020B0604030504040204" pitchFamily="34" charset="0"/>
                <a:ea typeface="Verdana" panose="020B0604030504040204" pitchFamily="34" charset="0"/>
              </a:rPr>
              <a:t>2025-03-31 </a:t>
            </a:r>
          </a:p>
          <a:p>
            <a:pPr algn="ctr"/>
            <a:r>
              <a:rPr lang="lt-LT" sz="1400" b="1" dirty="0">
                <a:solidFill>
                  <a:srgbClr val="302857"/>
                </a:solidFill>
                <a:latin typeface="Verdana" panose="020B0604030504040204" pitchFamily="34" charset="0"/>
                <a:ea typeface="Verdana" panose="020B0604030504040204" pitchFamily="34" charset="0"/>
              </a:rPr>
              <a:t>17:00</a:t>
            </a:r>
          </a:p>
          <a:p>
            <a:endParaRPr lang="en-GB" sz="1400" b="1" dirty="0">
              <a:latin typeface="Verdana" panose="020B0604030504040204" pitchFamily="34" charset="0"/>
              <a:ea typeface="Verdana" panose="020B0604030504040204" pitchFamily="34" charset="0"/>
            </a:endParaRPr>
          </a:p>
        </p:txBody>
      </p:sp>
      <p:sp>
        <p:nvSpPr>
          <p:cNvPr id="27" name="TextBox 26">
            <a:extLst>
              <a:ext uri="{FF2B5EF4-FFF2-40B4-BE49-F238E27FC236}">
                <a16:creationId xmlns:a16="http://schemas.microsoft.com/office/drawing/2014/main" id="{BF62297A-BDE6-993C-5944-AF891A2B9E59}"/>
              </a:ext>
            </a:extLst>
          </p:cNvPr>
          <p:cNvSpPr txBox="1"/>
          <p:nvPr/>
        </p:nvSpPr>
        <p:spPr>
          <a:xfrm>
            <a:off x="3622163" y="2744473"/>
            <a:ext cx="1472389" cy="523220"/>
          </a:xfrm>
          <a:prstGeom prst="rect">
            <a:avLst/>
          </a:prstGeom>
          <a:noFill/>
        </p:spPr>
        <p:txBody>
          <a:bodyPr wrap="square" lIns="91440" tIns="45720" rIns="91440" bIns="45720" rtlCol="0" anchor="t">
            <a:spAutoFit/>
          </a:bodyPr>
          <a:lstStyle/>
          <a:p>
            <a:pPr algn="ctr" defTabSz="801654"/>
            <a:r>
              <a:rPr lang="lt-LT" sz="1400" b="1" dirty="0">
                <a:solidFill>
                  <a:srgbClr val="C00000"/>
                </a:solidFill>
                <a:latin typeface="Verdana" panose="020B0604030504040204" pitchFamily="34" charset="0"/>
                <a:ea typeface="Verdana" panose="020B0604030504040204" pitchFamily="34" charset="0"/>
              </a:rPr>
              <a:t>2025-07-10 (70 d. d.)</a:t>
            </a:r>
            <a:endParaRPr lang="en-GB" sz="1400" b="1" dirty="0">
              <a:solidFill>
                <a:srgbClr val="C00000"/>
              </a:solidFill>
              <a:latin typeface="Verdana" panose="020B0604030504040204" pitchFamily="34" charset="0"/>
              <a:ea typeface="Verdana" panose="020B0604030504040204" pitchFamily="34" charset="0"/>
            </a:endParaRPr>
          </a:p>
        </p:txBody>
      </p:sp>
      <p:sp>
        <p:nvSpPr>
          <p:cNvPr id="29" name="AutoShape 12">
            <a:extLst>
              <a:ext uri="{FF2B5EF4-FFF2-40B4-BE49-F238E27FC236}">
                <a16:creationId xmlns:a16="http://schemas.microsoft.com/office/drawing/2014/main" id="{0E4F13BB-F272-4B68-61CB-35CC5A8C6AFD}"/>
              </a:ext>
            </a:extLst>
          </p:cNvPr>
          <p:cNvSpPr>
            <a:spLocks noChangeArrowheads="1"/>
          </p:cNvSpPr>
          <p:nvPr/>
        </p:nvSpPr>
        <p:spPr bwMode="auto">
          <a:xfrm>
            <a:off x="385396" y="3040101"/>
            <a:ext cx="10756080" cy="2123440"/>
          </a:xfrm>
          <a:prstGeom prst="rightArrow">
            <a:avLst>
              <a:gd name="adj1" fmla="val 45285"/>
              <a:gd name="adj2" fmla="val 53565"/>
            </a:avLst>
          </a:prstGeom>
          <a:solidFill>
            <a:schemeClr val="bg1"/>
          </a:solidFill>
          <a:ln w="76200">
            <a:solidFill>
              <a:srgbClr val="30295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400" dirty="0">
              <a:latin typeface="Verdana" panose="020B0604030504040204" pitchFamily="34" charset="0"/>
            </a:endParaRPr>
          </a:p>
        </p:txBody>
      </p:sp>
      <p:sp>
        <p:nvSpPr>
          <p:cNvPr id="30" name="AutoShape 12">
            <a:extLst>
              <a:ext uri="{FF2B5EF4-FFF2-40B4-BE49-F238E27FC236}">
                <a16:creationId xmlns:a16="http://schemas.microsoft.com/office/drawing/2014/main" id="{7A26594C-3211-41AA-CD4C-D0DD46697D49}"/>
              </a:ext>
            </a:extLst>
          </p:cNvPr>
          <p:cNvSpPr>
            <a:spLocks noChangeArrowheads="1"/>
          </p:cNvSpPr>
          <p:nvPr/>
        </p:nvSpPr>
        <p:spPr bwMode="auto">
          <a:xfrm>
            <a:off x="9611" y="3257178"/>
            <a:ext cx="675075" cy="684246"/>
          </a:xfrm>
          <a:prstGeom prst="chevron">
            <a:avLst/>
          </a:prstGeom>
          <a:solidFill>
            <a:schemeClr val="accent1">
              <a:lumMod val="25000"/>
              <a:lumOff val="75000"/>
            </a:schemeClr>
          </a:solidFill>
          <a:ln>
            <a:noFill/>
            <a:headEnd/>
            <a:tailEnd/>
          </a:ln>
        </p:spPr>
        <p:style>
          <a:lnRef idx="1">
            <a:schemeClr val="accent1"/>
          </a:lnRef>
          <a:fillRef idx="3">
            <a:schemeClr val="accent1"/>
          </a:fillRef>
          <a:effectRef idx="2">
            <a:schemeClr val="accent1"/>
          </a:effectRef>
          <a:fontRef idx="minor">
            <a:schemeClr val="lt1"/>
          </a:fontRef>
        </p:style>
        <p:txBody>
          <a:bodyPr wrap="none" anchor="ctr"/>
          <a:lstStyle/>
          <a:p>
            <a:endParaRPr lang="ko-KR" altLang="en-US" sz="1400" dirty="0">
              <a:latin typeface="Verdana" panose="020B0604030504040204" pitchFamily="34" charset="0"/>
            </a:endParaRPr>
          </a:p>
        </p:txBody>
      </p:sp>
      <p:sp>
        <p:nvSpPr>
          <p:cNvPr id="34" name="Rounded Rectangle 17">
            <a:extLst>
              <a:ext uri="{FF2B5EF4-FFF2-40B4-BE49-F238E27FC236}">
                <a16:creationId xmlns:a16="http://schemas.microsoft.com/office/drawing/2014/main" id="{60508098-7C77-4D46-7984-7F6617DAEA2C}"/>
              </a:ext>
            </a:extLst>
          </p:cNvPr>
          <p:cNvSpPr/>
          <p:nvPr/>
        </p:nvSpPr>
        <p:spPr>
          <a:xfrm>
            <a:off x="347148" y="5357574"/>
            <a:ext cx="1640209" cy="1099347"/>
          </a:xfrm>
          <a:prstGeom prst="roundRect">
            <a:avLst>
              <a:gd name="adj" fmla="val 10715"/>
            </a:avLst>
          </a:prstGeom>
          <a:solidFill>
            <a:srgbClr val="302957"/>
          </a:solidFill>
          <a:ln w="635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400" dirty="0">
              <a:solidFill>
                <a:schemeClr val="bg1"/>
              </a:solidFill>
              <a:latin typeface="Verdana" panose="020B0604030504040204" pitchFamily="34" charset="0"/>
            </a:endParaRPr>
          </a:p>
        </p:txBody>
      </p:sp>
      <p:sp>
        <p:nvSpPr>
          <p:cNvPr id="35" name="AutoShape 12">
            <a:extLst>
              <a:ext uri="{FF2B5EF4-FFF2-40B4-BE49-F238E27FC236}">
                <a16:creationId xmlns:a16="http://schemas.microsoft.com/office/drawing/2014/main" id="{0E5E05C1-431E-DD26-F87E-4E0205C59D1F}"/>
              </a:ext>
            </a:extLst>
          </p:cNvPr>
          <p:cNvSpPr>
            <a:spLocks noChangeArrowheads="1"/>
          </p:cNvSpPr>
          <p:nvPr/>
        </p:nvSpPr>
        <p:spPr bwMode="auto">
          <a:xfrm>
            <a:off x="1845108" y="4302291"/>
            <a:ext cx="675075" cy="684246"/>
          </a:xfrm>
          <a:prstGeom prst="chevron">
            <a:avLst/>
          </a:prstGeom>
          <a:solidFill>
            <a:schemeClr val="accent2">
              <a:lumMod val="40000"/>
              <a:lumOff val="60000"/>
            </a:schemeClr>
          </a:solidFill>
          <a:ln>
            <a:noFill/>
            <a:headEnd/>
            <a:tailEnd/>
          </a:ln>
        </p:spPr>
        <p:style>
          <a:lnRef idx="1">
            <a:schemeClr val="accent1"/>
          </a:lnRef>
          <a:fillRef idx="3">
            <a:schemeClr val="accent1"/>
          </a:fillRef>
          <a:effectRef idx="2">
            <a:schemeClr val="accent1"/>
          </a:effectRef>
          <a:fontRef idx="minor">
            <a:schemeClr val="lt1"/>
          </a:fontRef>
        </p:style>
        <p:txBody>
          <a:bodyPr wrap="none" anchor="ctr"/>
          <a:lstStyle/>
          <a:p>
            <a:endParaRPr lang="ko-KR" altLang="en-US" sz="1400" dirty="0">
              <a:latin typeface="Verdana" panose="020B0604030504040204" pitchFamily="34" charset="0"/>
            </a:endParaRPr>
          </a:p>
        </p:txBody>
      </p:sp>
      <p:sp>
        <p:nvSpPr>
          <p:cNvPr id="37" name="TextBox 36">
            <a:extLst>
              <a:ext uri="{FF2B5EF4-FFF2-40B4-BE49-F238E27FC236}">
                <a16:creationId xmlns:a16="http://schemas.microsoft.com/office/drawing/2014/main" id="{09C15D30-A500-3D0F-EE91-B0CF9F91CFD2}"/>
              </a:ext>
            </a:extLst>
          </p:cNvPr>
          <p:cNvSpPr txBox="1"/>
          <p:nvPr/>
        </p:nvSpPr>
        <p:spPr>
          <a:xfrm>
            <a:off x="385396" y="5547369"/>
            <a:ext cx="1413365" cy="738664"/>
          </a:xfrm>
          <a:prstGeom prst="rect">
            <a:avLst/>
          </a:prstGeom>
          <a:noFill/>
        </p:spPr>
        <p:txBody>
          <a:bodyPr wrap="square" rtlCol="0">
            <a:spAutoFit/>
          </a:bodyPr>
          <a:lstStyle/>
          <a:p>
            <a:pPr algn="ctr"/>
            <a:r>
              <a:rPr lang="lt-LT" sz="1400" dirty="0">
                <a:solidFill>
                  <a:schemeClr val="bg1"/>
                </a:solidFill>
                <a:latin typeface="Verdana" panose="020B0604030504040204" pitchFamily="34" charset="0"/>
              </a:rPr>
              <a:t>GALIMA PROJEKTO PRADŽIA</a:t>
            </a:r>
            <a:endParaRPr lang="en-GB" sz="1400" dirty="0">
              <a:solidFill>
                <a:schemeClr val="bg1"/>
              </a:solidFill>
              <a:latin typeface="Verdana" panose="020B0604030504040204" pitchFamily="34" charset="0"/>
            </a:endParaRPr>
          </a:p>
        </p:txBody>
      </p:sp>
      <p:sp>
        <p:nvSpPr>
          <p:cNvPr id="39" name="AutoShape 12">
            <a:extLst>
              <a:ext uri="{FF2B5EF4-FFF2-40B4-BE49-F238E27FC236}">
                <a16:creationId xmlns:a16="http://schemas.microsoft.com/office/drawing/2014/main" id="{79DC9319-490E-A855-8CAC-B7766BE67ADC}"/>
              </a:ext>
            </a:extLst>
          </p:cNvPr>
          <p:cNvSpPr>
            <a:spLocks noChangeArrowheads="1"/>
          </p:cNvSpPr>
          <p:nvPr/>
        </p:nvSpPr>
        <p:spPr bwMode="auto">
          <a:xfrm>
            <a:off x="1684647" y="3232940"/>
            <a:ext cx="675075" cy="684246"/>
          </a:xfrm>
          <a:prstGeom prst="chevron">
            <a:avLst/>
          </a:prstGeom>
          <a:solidFill>
            <a:srgbClr val="EDE731"/>
          </a:solidFill>
          <a:ln>
            <a:noFill/>
            <a:headEnd/>
            <a:tailEnd/>
          </a:ln>
        </p:spPr>
        <p:style>
          <a:lnRef idx="1">
            <a:schemeClr val="accent1"/>
          </a:lnRef>
          <a:fillRef idx="3">
            <a:schemeClr val="accent1"/>
          </a:fillRef>
          <a:effectRef idx="2">
            <a:schemeClr val="accent1"/>
          </a:effectRef>
          <a:fontRef idx="minor">
            <a:schemeClr val="lt1"/>
          </a:fontRef>
        </p:style>
        <p:txBody>
          <a:bodyPr wrap="none" anchor="ctr"/>
          <a:lstStyle/>
          <a:p>
            <a:endParaRPr lang="ko-KR" altLang="en-US" sz="1400" dirty="0">
              <a:latin typeface="Verdana" panose="020B0604030504040204" pitchFamily="34" charset="0"/>
            </a:endParaRPr>
          </a:p>
        </p:txBody>
      </p:sp>
      <p:sp>
        <p:nvSpPr>
          <p:cNvPr id="40" name="Rounded Rectangle 17">
            <a:extLst>
              <a:ext uri="{FF2B5EF4-FFF2-40B4-BE49-F238E27FC236}">
                <a16:creationId xmlns:a16="http://schemas.microsoft.com/office/drawing/2014/main" id="{055EE6F5-84BF-107C-1EEB-3EEB11855A34}"/>
              </a:ext>
            </a:extLst>
          </p:cNvPr>
          <p:cNvSpPr/>
          <p:nvPr/>
        </p:nvSpPr>
        <p:spPr>
          <a:xfrm>
            <a:off x="2007256" y="1686567"/>
            <a:ext cx="1402773" cy="857941"/>
          </a:xfrm>
          <a:prstGeom prst="roundRect">
            <a:avLst>
              <a:gd name="adj" fmla="val 10715"/>
            </a:avLst>
          </a:prstGeom>
          <a:solidFill>
            <a:schemeClr val="bg1"/>
          </a:solidFill>
          <a:ln w="63500">
            <a:solidFill>
              <a:schemeClr val="accent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400" dirty="0">
              <a:latin typeface="Verdana" panose="020B0604030504040204" pitchFamily="34" charset="0"/>
            </a:endParaRPr>
          </a:p>
        </p:txBody>
      </p:sp>
      <p:sp>
        <p:nvSpPr>
          <p:cNvPr id="41" name="TextBox 40">
            <a:extLst>
              <a:ext uri="{FF2B5EF4-FFF2-40B4-BE49-F238E27FC236}">
                <a16:creationId xmlns:a16="http://schemas.microsoft.com/office/drawing/2014/main" id="{173307F9-4549-79CE-76C3-0CE235BF5E7E}"/>
              </a:ext>
            </a:extLst>
          </p:cNvPr>
          <p:cNvSpPr txBox="1"/>
          <p:nvPr/>
        </p:nvSpPr>
        <p:spPr>
          <a:xfrm>
            <a:off x="403506" y="4575293"/>
            <a:ext cx="1863238" cy="738664"/>
          </a:xfrm>
          <a:prstGeom prst="rect">
            <a:avLst/>
          </a:prstGeom>
          <a:noFill/>
        </p:spPr>
        <p:txBody>
          <a:bodyPr wrap="square" rtlCol="0">
            <a:spAutoFit/>
          </a:bodyPr>
          <a:lstStyle/>
          <a:p>
            <a:r>
              <a:rPr lang="lt-LT" sz="1400" b="1" dirty="0">
                <a:latin typeface="Verdana" panose="020B0604030504040204" pitchFamily="34" charset="0"/>
                <a:ea typeface="Verdana" panose="020B0604030504040204" pitchFamily="34" charset="0"/>
              </a:rPr>
              <a:t>Nuo PĮP registravimo dienos</a:t>
            </a:r>
            <a:endParaRPr lang="en-GB" sz="1400" b="1" dirty="0">
              <a:latin typeface="Verdana" panose="020B0604030504040204" pitchFamily="34" charset="0"/>
              <a:ea typeface="Verdana" panose="020B0604030504040204" pitchFamily="34" charset="0"/>
            </a:endParaRPr>
          </a:p>
        </p:txBody>
      </p:sp>
      <p:sp>
        <p:nvSpPr>
          <p:cNvPr id="43" name="TextBox 42">
            <a:extLst>
              <a:ext uri="{FF2B5EF4-FFF2-40B4-BE49-F238E27FC236}">
                <a16:creationId xmlns:a16="http://schemas.microsoft.com/office/drawing/2014/main" id="{35EE41A6-2479-D59F-F9C6-6FA3C051B77A}"/>
              </a:ext>
            </a:extLst>
          </p:cNvPr>
          <p:cNvSpPr txBox="1"/>
          <p:nvPr/>
        </p:nvSpPr>
        <p:spPr>
          <a:xfrm>
            <a:off x="2011849" y="1853927"/>
            <a:ext cx="1402773" cy="523220"/>
          </a:xfrm>
          <a:prstGeom prst="rect">
            <a:avLst/>
          </a:prstGeom>
          <a:noFill/>
        </p:spPr>
        <p:txBody>
          <a:bodyPr wrap="square" rtlCol="0">
            <a:spAutoFit/>
          </a:bodyPr>
          <a:lstStyle/>
          <a:p>
            <a:pPr algn="ctr"/>
            <a:r>
              <a:rPr lang="lt-LT" sz="1400" dirty="0">
                <a:solidFill>
                  <a:srgbClr val="302957"/>
                </a:solidFill>
                <a:latin typeface="Verdana" panose="020B0604030504040204" pitchFamily="34" charset="0"/>
              </a:rPr>
              <a:t>Kvietimo pabaiga</a:t>
            </a:r>
          </a:p>
        </p:txBody>
      </p:sp>
      <p:sp>
        <p:nvSpPr>
          <p:cNvPr id="45" name="AutoShape 12">
            <a:extLst>
              <a:ext uri="{FF2B5EF4-FFF2-40B4-BE49-F238E27FC236}">
                <a16:creationId xmlns:a16="http://schemas.microsoft.com/office/drawing/2014/main" id="{62C90EFF-F05C-C93F-EAC0-E1592F311BBA}"/>
              </a:ext>
            </a:extLst>
          </p:cNvPr>
          <p:cNvSpPr>
            <a:spLocks noChangeArrowheads="1"/>
          </p:cNvSpPr>
          <p:nvPr/>
        </p:nvSpPr>
        <p:spPr bwMode="auto">
          <a:xfrm>
            <a:off x="3606891" y="3231945"/>
            <a:ext cx="675075" cy="684246"/>
          </a:xfrm>
          <a:prstGeom prst="chevron">
            <a:avLst/>
          </a:prstGeom>
          <a:solidFill>
            <a:srgbClr val="EDE731"/>
          </a:solidFill>
          <a:ln>
            <a:noFill/>
            <a:headEnd/>
            <a:tailEnd/>
          </a:ln>
        </p:spPr>
        <p:style>
          <a:lnRef idx="1">
            <a:schemeClr val="accent1"/>
          </a:lnRef>
          <a:fillRef idx="3">
            <a:schemeClr val="accent1"/>
          </a:fillRef>
          <a:effectRef idx="2">
            <a:schemeClr val="accent1"/>
          </a:effectRef>
          <a:fontRef idx="minor">
            <a:schemeClr val="lt1"/>
          </a:fontRef>
        </p:style>
        <p:txBody>
          <a:bodyPr wrap="none" anchor="ctr"/>
          <a:lstStyle/>
          <a:p>
            <a:endParaRPr lang="ko-KR" altLang="en-US" sz="1400" dirty="0">
              <a:latin typeface="Verdana" panose="020B0604030504040204" pitchFamily="34" charset="0"/>
            </a:endParaRPr>
          </a:p>
        </p:txBody>
      </p:sp>
      <p:sp>
        <p:nvSpPr>
          <p:cNvPr id="56" name="Rounded Rectangle 17">
            <a:extLst>
              <a:ext uri="{FF2B5EF4-FFF2-40B4-BE49-F238E27FC236}">
                <a16:creationId xmlns:a16="http://schemas.microsoft.com/office/drawing/2014/main" id="{62ECA5EB-CAA9-3C5B-AC81-9AC4353BFFD1}"/>
              </a:ext>
            </a:extLst>
          </p:cNvPr>
          <p:cNvSpPr/>
          <p:nvPr/>
        </p:nvSpPr>
        <p:spPr>
          <a:xfrm>
            <a:off x="361292" y="1675404"/>
            <a:ext cx="1402773" cy="857941"/>
          </a:xfrm>
          <a:prstGeom prst="roundRect">
            <a:avLst>
              <a:gd name="adj" fmla="val 10715"/>
            </a:avLst>
          </a:prstGeom>
          <a:solidFill>
            <a:schemeClr val="bg1"/>
          </a:solidFill>
          <a:ln w="63500">
            <a:solidFill>
              <a:schemeClr val="accent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t-LT" altLang="ko-KR" sz="1400" dirty="0">
                <a:solidFill>
                  <a:srgbClr val="302957"/>
                </a:solidFill>
                <a:latin typeface="Verdana" panose="020B0604030504040204" pitchFamily="34" charset="0"/>
              </a:rPr>
              <a:t>Kvietimo pradžia</a:t>
            </a:r>
            <a:endParaRPr lang="ko-KR" altLang="en-US" sz="1400" dirty="0">
              <a:solidFill>
                <a:srgbClr val="302957"/>
              </a:solidFill>
              <a:latin typeface="Verdana" panose="020B0604030504040204" pitchFamily="34" charset="0"/>
            </a:endParaRPr>
          </a:p>
        </p:txBody>
      </p:sp>
      <p:sp>
        <p:nvSpPr>
          <p:cNvPr id="58" name="Rounded Rectangle 17">
            <a:extLst>
              <a:ext uri="{FF2B5EF4-FFF2-40B4-BE49-F238E27FC236}">
                <a16:creationId xmlns:a16="http://schemas.microsoft.com/office/drawing/2014/main" id="{10FA87E9-BE81-E131-DFAB-00EF63B4D0F6}"/>
              </a:ext>
            </a:extLst>
          </p:cNvPr>
          <p:cNvSpPr/>
          <p:nvPr/>
        </p:nvSpPr>
        <p:spPr>
          <a:xfrm>
            <a:off x="3656972" y="1694021"/>
            <a:ext cx="1402773" cy="850487"/>
          </a:xfrm>
          <a:prstGeom prst="roundRect">
            <a:avLst>
              <a:gd name="adj" fmla="val 10715"/>
            </a:avLst>
          </a:prstGeom>
          <a:solidFill>
            <a:schemeClr val="accent1">
              <a:lumMod val="60000"/>
              <a:lumOff val="40000"/>
            </a:schemeClr>
          </a:solidFill>
          <a:ln w="63500">
            <a:solidFill>
              <a:schemeClr val="accent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t-LT" altLang="ko-KR" sz="1400" dirty="0">
                <a:solidFill>
                  <a:srgbClr val="302957"/>
                </a:solidFill>
                <a:latin typeface="Verdana" panose="020B0604030504040204" pitchFamily="34" charset="0"/>
              </a:rPr>
              <a:t>Vertinimo terminas</a:t>
            </a:r>
            <a:endParaRPr lang="ko-KR" altLang="en-US" sz="1400" dirty="0">
              <a:solidFill>
                <a:srgbClr val="302957"/>
              </a:solidFill>
              <a:latin typeface="Verdana" panose="020B0604030504040204" pitchFamily="34" charset="0"/>
            </a:endParaRPr>
          </a:p>
        </p:txBody>
      </p:sp>
      <p:sp>
        <p:nvSpPr>
          <p:cNvPr id="59" name="Rounded Rectangle 17">
            <a:extLst>
              <a:ext uri="{FF2B5EF4-FFF2-40B4-BE49-F238E27FC236}">
                <a16:creationId xmlns:a16="http://schemas.microsoft.com/office/drawing/2014/main" id="{BD899FBE-95E5-7E84-75E0-E5A3E2A2F839}"/>
              </a:ext>
            </a:extLst>
          </p:cNvPr>
          <p:cNvSpPr/>
          <p:nvPr/>
        </p:nvSpPr>
        <p:spPr>
          <a:xfrm>
            <a:off x="5196769" y="1694459"/>
            <a:ext cx="1402773" cy="838886"/>
          </a:xfrm>
          <a:prstGeom prst="roundRect">
            <a:avLst>
              <a:gd name="adj" fmla="val 10715"/>
            </a:avLst>
          </a:prstGeom>
          <a:solidFill>
            <a:schemeClr val="bg1"/>
          </a:solidFill>
          <a:ln w="63500">
            <a:solidFill>
              <a:schemeClr val="accent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t-LT" altLang="ko-KR" sz="1400" dirty="0">
                <a:solidFill>
                  <a:srgbClr val="302957"/>
                </a:solidFill>
                <a:latin typeface="Verdana" panose="020B0604030504040204" pitchFamily="34" charset="0"/>
              </a:rPr>
              <a:t>Sutarčių pasirašymas</a:t>
            </a:r>
            <a:endParaRPr lang="ko-KR" altLang="en-US" sz="1400" dirty="0">
              <a:solidFill>
                <a:srgbClr val="302957"/>
              </a:solidFill>
              <a:latin typeface="Verdana" panose="020B0604030504040204" pitchFamily="34" charset="0"/>
            </a:endParaRPr>
          </a:p>
        </p:txBody>
      </p:sp>
      <p:sp>
        <p:nvSpPr>
          <p:cNvPr id="61" name="TextBox 60">
            <a:extLst>
              <a:ext uri="{FF2B5EF4-FFF2-40B4-BE49-F238E27FC236}">
                <a16:creationId xmlns:a16="http://schemas.microsoft.com/office/drawing/2014/main" id="{32AA25E8-519F-36BA-FA7F-BA357974F3D3}"/>
              </a:ext>
            </a:extLst>
          </p:cNvPr>
          <p:cNvSpPr txBox="1"/>
          <p:nvPr/>
        </p:nvSpPr>
        <p:spPr>
          <a:xfrm>
            <a:off x="5141009" y="2733958"/>
            <a:ext cx="1402773" cy="523220"/>
          </a:xfrm>
          <a:prstGeom prst="rect">
            <a:avLst/>
          </a:prstGeom>
          <a:noFill/>
        </p:spPr>
        <p:txBody>
          <a:bodyPr wrap="square">
            <a:spAutoFit/>
          </a:bodyPr>
          <a:lstStyle/>
          <a:p>
            <a:pPr algn="ctr" defTabSz="801654"/>
            <a:r>
              <a:rPr lang="lt-LT" sz="1400" b="1" dirty="0">
                <a:solidFill>
                  <a:srgbClr val="302857"/>
                </a:solidFill>
                <a:latin typeface="Verdana" panose="020B0604030504040204" pitchFamily="34" charset="0"/>
                <a:ea typeface="Verdana" panose="020B0604030504040204" pitchFamily="34" charset="0"/>
              </a:rPr>
              <a:t>Per 22 d. d. po įsakymo</a:t>
            </a:r>
          </a:p>
        </p:txBody>
      </p:sp>
      <p:sp>
        <p:nvSpPr>
          <p:cNvPr id="62" name="AutoShape 12">
            <a:extLst>
              <a:ext uri="{FF2B5EF4-FFF2-40B4-BE49-F238E27FC236}">
                <a16:creationId xmlns:a16="http://schemas.microsoft.com/office/drawing/2014/main" id="{1CDC9DA7-8DB9-70F0-AC3D-4377CDAFBC10}"/>
              </a:ext>
            </a:extLst>
          </p:cNvPr>
          <p:cNvSpPr>
            <a:spLocks noChangeArrowheads="1"/>
          </p:cNvSpPr>
          <p:nvPr/>
        </p:nvSpPr>
        <p:spPr bwMode="auto">
          <a:xfrm>
            <a:off x="5135713" y="3242105"/>
            <a:ext cx="675075" cy="684246"/>
          </a:xfrm>
          <a:prstGeom prst="chevron">
            <a:avLst/>
          </a:prstGeom>
          <a:solidFill>
            <a:srgbClr val="EDE731"/>
          </a:solidFill>
          <a:ln>
            <a:noFill/>
            <a:headEnd/>
            <a:tailEnd/>
          </a:ln>
        </p:spPr>
        <p:style>
          <a:lnRef idx="1">
            <a:schemeClr val="accent1"/>
          </a:lnRef>
          <a:fillRef idx="3">
            <a:schemeClr val="accent1"/>
          </a:fillRef>
          <a:effectRef idx="2">
            <a:schemeClr val="accent1"/>
          </a:effectRef>
          <a:fontRef idx="minor">
            <a:schemeClr val="lt1"/>
          </a:fontRef>
        </p:style>
        <p:txBody>
          <a:bodyPr wrap="none" anchor="ctr"/>
          <a:lstStyle/>
          <a:p>
            <a:endParaRPr lang="ko-KR" altLang="en-US" sz="1400" dirty="0">
              <a:latin typeface="Verdana" panose="020B0604030504040204" pitchFamily="34" charset="0"/>
            </a:endParaRPr>
          </a:p>
        </p:txBody>
      </p:sp>
      <p:sp>
        <p:nvSpPr>
          <p:cNvPr id="64" name="Rounded Rectangle 17">
            <a:extLst>
              <a:ext uri="{FF2B5EF4-FFF2-40B4-BE49-F238E27FC236}">
                <a16:creationId xmlns:a16="http://schemas.microsoft.com/office/drawing/2014/main" id="{83D1ACB9-355C-74F2-7336-C66B09FBCF8E}"/>
              </a:ext>
            </a:extLst>
          </p:cNvPr>
          <p:cNvSpPr/>
          <p:nvPr/>
        </p:nvSpPr>
        <p:spPr>
          <a:xfrm>
            <a:off x="7693478" y="1694459"/>
            <a:ext cx="1522315" cy="857941"/>
          </a:xfrm>
          <a:prstGeom prst="roundRect">
            <a:avLst>
              <a:gd name="adj" fmla="val 10715"/>
            </a:avLst>
          </a:prstGeom>
          <a:solidFill>
            <a:schemeClr val="bg1"/>
          </a:solidFill>
          <a:ln w="63500">
            <a:solidFill>
              <a:schemeClr val="accent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t-LT" altLang="ko-KR" sz="1400" dirty="0">
                <a:solidFill>
                  <a:srgbClr val="302957"/>
                </a:solidFill>
                <a:latin typeface="Verdana" panose="020B0604030504040204" pitchFamily="34" charset="0"/>
              </a:rPr>
              <a:t>Projekto įgyvendinimas</a:t>
            </a:r>
            <a:endParaRPr lang="ko-KR" altLang="en-US" sz="1400" dirty="0">
              <a:solidFill>
                <a:srgbClr val="302957"/>
              </a:solidFill>
              <a:latin typeface="Verdana" panose="020B0604030504040204" pitchFamily="34" charset="0"/>
            </a:endParaRPr>
          </a:p>
        </p:txBody>
      </p:sp>
      <p:sp>
        <p:nvSpPr>
          <p:cNvPr id="65" name="TextBox 64">
            <a:extLst>
              <a:ext uri="{FF2B5EF4-FFF2-40B4-BE49-F238E27FC236}">
                <a16:creationId xmlns:a16="http://schemas.microsoft.com/office/drawing/2014/main" id="{C9EC7EE9-66C5-D96E-366A-281D05DBF57F}"/>
              </a:ext>
            </a:extLst>
          </p:cNvPr>
          <p:cNvSpPr txBox="1"/>
          <p:nvPr/>
        </p:nvSpPr>
        <p:spPr>
          <a:xfrm>
            <a:off x="7693478" y="2754848"/>
            <a:ext cx="1402773" cy="307777"/>
          </a:xfrm>
          <a:prstGeom prst="rect">
            <a:avLst/>
          </a:prstGeom>
          <a:noFill/>
        </p:spPr>
        <p:txBody>
          <a:bodyPr wrap="square">
            <a:spAutoFit/>
          </a:bodyPr>
          <a:lstStyle/>
          <a:p>
            <a:pPr algn="ctr" defTabSz="801654"/>
            <a:r>
              <a:rPr lang="en-US" sz="1400" b="1" dirty="0">
                <a:solidFill>
                  <a:srgbClr val="302857"/>
                </a:solidFill>
                <a:latin typeface="Verdana" panose="020B0604030504040204" pitchFamily="34" charset="0"/>
                <a:ea typeface="Verdana" panose="020B0604030504040204" pitchFamily="34" charset="0"/>
              </a:rPr>
              <a:t>Per </a:t>
            </a:r>
            <a:r>
              <a:rPr lang="lt-LT" sz="1400" b="1" dirty="0">
                <a:solidFill>
                  <a:srgbClr val="302857"/>
                </a:solidFill>
                <a:latin typeface="Verdana" panose="020B0604030504040204" pitchFamily="34" charset="0"/>
                <a:ea typeface="Verdana" panose="020B0604030504040204" pitchFamily="34" charset="0"/>
              </a:rPr>
              <a:t>36 mėn.</a:t>
            </a:r>
          </a:p>
        </p:txBody>
      </p:sp>
      <p:sp>
        <p:nvSpPr>
          <p:cNvPr id="67" name="Rounded Rectangle 17">
            <a:extLst>
              <a:ext uri="{FF2B5EF4-FFF2-40B4-BE49-F238E27FC236}">
                <a16:creationId xmlns:a16="http://schemas.microsoft.com/office/drawing/2014/main" id="{D817956E-6032-E80E-0218-B8983B09BA56}"/>
              </a:ext>
            </a:extLst>
          </p:cNvPr>
          <p:cNvSpPr/>
          <p:nvPr/>
        </p:nvSpPr>
        <p:spPr>
          <a:xfrm>
            <a:off x="10355887" y="1731892"/>
            <a:ext cx="1402773" cy="820508"/>
          </a:xfrm>
          <a:prstGeom prst="roundRect">
            <a:avLst>
              <a:gd name="adj" fmla="val 10715"/>
            </a:avLst>
          </a:prstGeom>
          <a:solidFill>
            <a:schemeClr val="bg1"/>
          </a:solidFill>
          <a:ln w="63500">
            <a:solidFill>
              <a:schemeClr val="accent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t-LT" altLang="ko-KR" sz="1400" dirty="0">
                <a:solidFill>
                  <a:srgbClr val="302957"/>
                </a:solidFill>
                <a:latin typeface="Verdana" panose="020B0604030504040204" pitchFamily="34" charset="0"/>
              </a:rPr>
              <a:t>Projekto tęstinumas</a:t>
            </a:r>
            <a:endParaRPr lang="ko-KR" altLang="en-US" sz="1400" dirty="0">
              <a:solidFill>
                <a:srgbClr val="302957"/>
              </a:solidFill>
              <a:latin typeface="Verdana" panose="020B0604030504040204" pitchFamily="34" charset="0"/>
            </a:endParaRPr>
          </a:p>
        </p:txBody>
      </p:sp>
      <p:sp>
        <p:nvSpPr>
          <p:cNvPr id="69" name="TextBox 68">
            <a:extLst>
              <a:ext uri="{FF2B5EF4-FFF2-40B4-BE49-F238E27FC236}">
                <a16:creationId xmlns:a16="http://schemas.microsoft.com/office/drawing/2014/main" id="{3163D0E9-09AF-C04E-601E-398860B6D46C}"/>
              </a:ext>
            </a:extLst>
          </p:cNvPr>
          <p:cNvSpPr txBox="1"/>
          <p:nvPr/>
        </p:nvSpPr>
        <p:spPr>
          <a:xfrm>
            <a:off x="10001861" y="2733958"/>
            <a:ext cx="2315840" cy="523220"/>
          </a:xfrm>
          <a:prstGeom prst="rect">
            <a:avLst/>
          </a:prstGeom>
          <a:noFill/>
        </p:spPr>
        <p:txBody>
          <a:bodyPr wrap="square">
            <a:spAutoFit/>
          </a:bodyPr>
          <a:lstStyle/>
          <a:p>
            <a:pPr algn="ctr" defTabSz="801654"/>
            <a:r>
              <a:rPr lang="lt-LT" sz="1400" b="1" dirty="0">
                <a:solidFill>
                  <a:srgbClr val="302857"/>
                </a:solidFill>
                <a:latin typeface="Verdana" panose="020B0604030504040204" pitchFamily="34" charset="0"/>
                <a:ea typeface="Verdana" panose="020B0604030504040204" pitchFamily="34" charset="0"/>
              </a:rPr>
              <a:t>3(5) metai po projekto pabaigos</a:t>
            </a:r>
          </a:p>
        </p:txBody>
      </p:sp>
      <p:sp>
        <p:nvSpPr>
          <p:cNvPr id="70" name="Rounded Rectangle 17">
            <a:extLst>
              <a:ext uri="{FF2B5EF4-FFF2-40B4-BE49-F238E27FC236}">
                <a16:creationId xmlns:a16="http://schemas.microsoft.com/office/drawing/2014/main" id="{4D18170B-80DE-FAFC-1284-915876F6B389}"/>
              </a:ext>
            </a:extLst>
          </p:cNvPr>
          <p:cNvSpPr/>
          <p:nvPr/>
        </p:nvSpPr>
        <p:spPr>
          <a:xfrm>
            <a:off x="8688908" y="5389403"/>
            <a:ext cx="1640209" cy="1054596"/>
          </a:xfrm>
          <a:prstGeom prst="roundRect">
            <a:avLst>
              <a:gd name="adj" fmla="val 10715"/>
            </a:avLst>
          </a:prstGeom>
          <a:solidFill>
            <a:srgbClr val="302957"/>
          </a:solidFill>
          <a:ln w="635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t-LT" altLang="ko-KR" sz="1400" dirty="0">
                <a:solidFill>
                  <a:schemeClr val="bg1"/>
                </a:solidFill>
                <a:latin typeface="Verdana" panose="020B0604030504040204" pitchFamily="34" charset="0"/>
              </a:rPr>
              <a:t>PROJEKTO PABAIGA</a:t>
            </a:r>
            <a:endParaRPr lang="ko-KR" altLang="en-US" sz="1400" dirty="0">
              <a:solidFill>
                <a:schemeClr val="bg1"/>
              </a:solidFill>
              <a:latin typeface="Verdana" panose="020B0604030504040204" pitchFamily="34" charset="0"/>
            </a:endParaRPr>
          </a:p>
        </p:txBody>
      </p:sp>
      <p:sp>
        <p:nvSpPr>
          <p:cNvPr id="71" name="AutoShape 12">
            <a:extLst>
              <a:ext uri="{FF2B5EF4-FFF2-40B4-BE49-F238E27FC236}">
                <a16:creationId xmlns:a16="http://schemas.microsoft.com/office/drawing/2014/main" id="{81AFFD43-BAF5-9D36-E3F6-10BF03165529}"/>
              </a:ext>
            </a:extLst>
          </p:cNvPr>
          <p:cNvSpPr>
            <a:spLocks noChangeArrowheads="1"/>
          </p:cNvSpPr>
          <p:nvPr/>
        </p:nvSpPr>
        <p:spPr bwMode="auto">
          <a:xfrm>
            <a:off x="6683753" y="4302291"/>
            <a:ext cx="675075" cy="684246"/>
          </a:xfrm>
          <a:prstGeom prst="chevron">
            <a:avLst/>
          </a:prstGeom>
          <a:solidFill>
            <a:schemeClr val="accent2">
              <a:lumMod val="40000"/>
              <a:lumOff val="60000"/>
            </a:schemeClr>
          </a:solidFill>
          <a:ln>
            <a:noFill/>
            <a:headEnd/>
            <a:tailEnd/>
          </a:ln>
        </p:spPr>
        <p:style>
          <a:lnRef idx="1">
            <a:schemeClr val="accent1"/>
          </a:lnRef>
          <a:fillRef idx="3">
            <a:schemeClr val="accent1"/>
          </a:fillRef>
          <a:effectRef idx="2">
            <a:schemeClr val="accent1"/>
          </a:effectRef>
          <a:fontRef idx="minor">
            <a:schemeClr val="lt1"/>
          </a:fontRef>
        </p:style>
        <p:txBody>
          <a:bodyPr wrap="none" anchor="ctr"/>
          <a:lstStyle/>
          <a:p>
            <a:endParaRPr lang="ko-KR" altLang="en-US" sz="1400" dirty="0">
              <a:latin typeface="Verdana" panose="020B0604030504040204" pitchFamily="34" charset="0"/>
            </a:endParaRPr>
          </a:p>
        </p:txBody>
      </p:sp>
      <p:sp>
        <p:nvSpPr>
          <p:cNvPr id="72" name="Rounded Rectangle 17">
            <a:extLst>
              <a:ext uri="{FF2B5EF4-FFF2-40B4-BE49-F238E27FC236}">
                <a16:creationId xmlns:a16="http://schemas.microsoft.com/office/drawing/2014/main" id="{AC9BF0E3-4C77-F40A-0245-5D4D29EA73F9}"/>
              </a:ext>
            </a:extLst>
          </p:cNvPr>
          <p:cNvSpPr/>
          <p:nvPr/>
        </p:nvSpPr>
        <p:spPr>
          <a:xfrm>
            <a:off x="5689346" y="5367028"/>
            <a:ext cx="1640209" cy="1099347"/>
          </a:xfrm>
          <a:prstGeom prst="roundRect">
            <a:avLst>
              <a:gd name="adj" fmla="val 10715"/>
            </a:avLst>
          </a:prstGeom>
          <a:solidFill>
            <a:srgbClr val="302957"/>
          </a:solidFill>
          <a:ln w="635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t-LT" altLang="ko-KR" sz="1400" dirty="0">
                <a:solidFill>
                  <a:schemeClr val="bg1"/>
                </a:solidFill>
                <a:latin typeface="Verdana" panose="020B0604030504040204" pitchFamily="34" charset="0"/>
              </a:rPr>
              <a:t>PRIVALOMA PROJEKTO PRADŽIA</a:t>
            </a:r>
            <a:endParaRPr lang="ko-KR" altLang="en-US" sz="1400" dirty="0">
              <a:solidFill>
                <a:schemeClr val="bg1"/>
              </a:solidFill>
              <a:latin typeface="Verdana" panose="020B0604030504040204" pitchFamily="34" charset="0"/>
            </a:endParaRPr>
          </a:p>
        </p:txBody>
      </p:sp>
      <p:sp>
        <p:nvSpPr>
          <p:cNvPr id="73" name="TextBox 72">
            <a:extLst>
              <a:ext uri="{FF2B5EF4-FFF2-40B4-BE49-F238E27FC236}">
                <a16:creationId xmlns:a16="http://schemas.microsoft.com/office/drawing/2014/main" id="{FD7CCE41-97FC-4A64-EA30-99CA4703C9A0}"/>
              </a:ext>
            </a:extLst>
          </p:cNvPr>
          <p:cNvSpPr txBox="1"/>
          <p:nvPr/>
        </p:nvSpPr>
        <p:spPr>
          <a:xfrm>
            <a:off x="5577832" y="4575293"/>
            <a:ext cx="1863238" cy="738664"/>
          </a:xfrm>
          <a:prstGeom prst="rect">
            <a:avLst/>
          </a:prstGeom>
          <a:noFill/>
        </p:spPr>
        <p:txBody>
          <a:bodyPr wrap="square" rtlCol="0">
            <a:spAutoFit/>
          </a:bodyPr>
          <a:lstStyle/>
          <a:p>
            <a:r>
              <a:rPr lang="lt-LT" sz="1400" b="1" dirty="0">
                <a:latin typeface="Verdana" panose="020B0604030504040204" pitchFamily="34" charset="0"/>
                <a:ea typeface="Verdana" panose="020B0604030504040204" pitchFamily="34" charset="0"/>
              </a:rPr>
              <a:t>3 mėn. po sutarties pasirašymo</a:t>
            </a:r>
            <a:endParaRPr lang="en-GB" sz="1400" b="1" dirty="0">
              <a:latin typeface="Verdana" panose="020B0604030504040204" pitchFamily="34" charset="0"/>
              <a:ea typeface="Verdana" panose="020B0604030504040204" pitchFamily="34" charset="0"/>
            </a:endParaRPr>
          </a:p>
        </p:txBody>
      </p:sp>
      <p:sp>
        <p:nvSpPr>
          <p:cNvPr id="81" name="AutoShape 12">
            <a:extLst>
              <a:ext uri="{FF2B5EF4-FFF2-40B4-BE49-F238E27FC236}">
                <a16:creationId xmlns:a16="http://schemas.microsoft.com/office/drawing/2014/main" id="{910112C3-C922-730E-424E-FDC193FF069D}"/>
              </a:ext>
            </a:extLst>
          </p:cNvPr>
          <p:cNvSpPr>
            <a:spLocks noChangeArrowheads="1"/>
          </p:cNvSpPr>
          <p:nvPr/>
        </p:nvSpPr>
        <p:spPr bwMode="auto">
          <a:xfrm>
            <a:off x="7685152" y="3227258"/>
            <a:ext cx="675075" cy="684246"/>
          </a:xfrm>
          <a:prstGeom prst="chevron">
            <a:avLst/>
          </a:prstGeom>
          <a:solidFill>
            <a:srgbClr val="EDE731"/>
          </a:solidFill>
          <a:ln>
            <a:noFill/>
            <a:headEnd/>
            <a:tailEnd/>
          </a:ln>
        </p:spPr>
        <p:style>
          <a:lnRef idx="1">
            <a:schemeClr val="accent1"/>
          </a:lnRef>
          <a:fillRef idx="3">
            <a:schemeClr val="accent1"/>
          </a:fillRef>
          <a:effectRef idx="2">
            <a:schemeClr val="accent1"/>
          </a:effectRef>
          <a:fontRef idx="minor">
            <a:schemeClr val="lt1"/>
          </a:fontRef>
        </p:style>
        <p:txBody>
          <a:bodyPr wrap="none" anchor="ctr"/>
          <a:lstStyle/>
          <a:p>
            <a:endParaRPr lang="ko-KR" altLang="en-US" sz="1400" dirty="0">
              <a:latin typeface="Verdana" panose="020B0604030504040204" pitchFamily="34" charset="0"/>
            </a:endParaRPr>
          </a:p>
        </p:txBody>
      </p:sp>
      <p:sp>
        <p:nvSpPr>
          <p:cNvPr id="82" name="AutoShape 12">
            <a:extLst>
              <a:ext uri="{FF2B5EF4-FFF2-40B4-BE49-F238E27FC236}">
                <a16:creationId xmlns:a16="http://schemas.microsoft.com/office/drawing/2014/main" id="{1700CA22-971F-5033-5556-29101310CBAE}"/>
              </a:ext>
            </a:extLst>
          </p:cNvPr>
          <p:cNvSpPr>
            <a:spLocks noChangeArrowheads="1"/>
          </p:cNvSpPr>
          <p:nvPr/>
        </p:nvSpPr>
        <p:spPr bwMode="auto">
          <a:xfrm>
            <a:off x="9171476" y="4302718"/>
            <a:ext cx="675075" cy="684246"/>
          </a:xfrm>
          <a:prstGeom prst="chevron">
            <a:avLst/>
          </a:prstGeom>
          <a:solidFill>
            <a:schemeClr val="accent2">
              <a:lumMod val="40000"/>
              <a:lumOff val="60000"/>
            </a:schemeClr>
          </a:solidFill>
          <a:ln>
            <a:noFill/>
            <a:headEnd/>
            <a:tailEnd/>
          </a:ln>
        </p:spPr>
        <p:style>
          <a:lnRef idx="1">
            <a:schemeClr val="accent1"/>
          </a:lnRef>
          <a:fillRef idx="3">
            <a:schemeClr val="accent1"/>
          </a:fillRef>
          <a:effectRef idx="2">
            <a:schemeClr val="accent1"/>
          </a:effectRef>
          <a:fontRef idx="minor">
            <a:schemeClr val="lt1"/>
          </a:fontRef>
        </p:style>
        <p:txBody>
          <a:bodyPr wrap="none" anchor="ctr"/>
          <a:lstStyle/>
          <a:p>
            <a:endParaRPr lang="ko-KR" altLang="en-US" sz="1400" dirty="0">
              <a:latin typeface="Verdana" panose="020B0604030504040204" pitchFamily="34" charset="0"/>
            </a:endParaRPr>
          </a:p>
        </p:txBody>
      </p:sp>
      <p:sp>
        <p:nvSpPr>
          <p:cNvPr id="84" name="Struktūrinė schema: jungtis 83">
            <a:extLst>
              <a:ext uri="{FF2B5EF4-FFF2-40B4-BE49-F238E27FC236}">
                <a16:creationId xmlns:a16="http://schemas.microsoft.com/office/drawing/2014/main" id="{32DD8BFF-B3CF-CA36-429A-B6311F9B0784}"/>
              </a:ext>
            </a:extLst>
          </p:cNvPr>
          <p:cNvSpPr/>
          <p:nvPr/>
        </p:nvSpPr>
        <p:spPr>
          <a:xfrm>
            <a:off x="11354029" y="3873221"/>
            <a:ext cx="457200" cy="457200"/>
          </a:xfrm>
          <a:prstGeom prst="flowChartConnector">
            <a:avLst/>
          </a:prstGeom>
          <a:solidFill>
            <a:srgbClr val="302957"/>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lt-LT">
              <a:ln>
                <a:solidFill>
                  <a:srgbClr val="302957"/>
                </a:solidFill>
              </a:ln>
              <a:solidFill>
                <a:srgbClr val="302957"/>
              </a:solidFill>
            </a:endParaRPr>
          </a:p>
        </p:txBody>
      </p:sp>
      <p:sp>
        <p:nvSpPr>
          <p:cNvPr id="4" name="Pavadinimas 1">
            <a:extLst>
              <a:ext uri="{FF2B5EF4-FFF2-40B4-BE49-F238E27FC236}">
                <a16:creationId xmlns:a16="http://schemas.microsoft.com/office/drawing/2014/main" id="{8D1A2567-F48F-8B7E-7DC0-B3D147A53399}"/>
              </a:ext>
            </a:extLst>
          </p:cNvPr>
          <p:cNvSpPr txBox="1">
            <a:spLocks/>
          </p:cNvSpPr>
          <p:nvPr/>
        </p:nvSpPr>
        <p:spPr>
          <a:xfrm>
            <a:off x="801066" y="153599"/>
            <a:ext cx="8295185" cy="904674"/>
          </a:xfrm>
          <a:prstGeom prst="rect">
            <a:avLst/>
          </a:prstGeom>
        </p:spPr>
        <p:txBody>
          <a:bodyPr vert="horz" lIns="91440" tIns="45720" rIns="91440" bIns="45720" rtlCol="0" anchor="ctr">
            <a:normAutofit/>
          </a:bodyPr>
          <a:lstStyle>
            <a:lvl1pPr algn="l" defTabSz="914400" rtl="0" eaLnBrk="1" latinLnBrk="0" hangingPunct="1">
              <a:lnSpc>
                <a:spcPct val="100000"/>
              </a:lnSpc>
              <a:spcBef>
                <a:spcPct val="0"/>
              </a:spcBef>
              <a:buNone/>
              <a:defRPr sz="3500" b="0" i="0" kern="1200">
                <a:solidFill>
                  <a:srgbClr val="302857"/>
                </a:solidFill>
                <a:latin typeface="Verdana" panose="020B0604030504040204" pitchFamily="34" charset="0"/>
                <a:ea typeface="Verdana" panose="020B0604030504040204" pitchFamily="34" charset="0"/>
                <a:cs typeface="Verdana" panose="020B0604030504040204" pitchFamily="34" charset="0"/>
              </a:defRPr>
            </a:lvl1pPr>
          </a:lstStyle>
          <a:p>
            <a:r>
              <a:rPr lang="lt-LT" sz="2800" b="1" dirty="0">
                <a:effectLst>
                  <a:outerShdw blurRad="38100" dist="38100" dir="2700000" algn="tl">
                    <a:srgbClr val="000000">
                      <a:alpha val="43137"/>
                    </a:srgbClr>
                  </a:outerShdw>
                </a:effectLst>
              </a:rPr>
              <a:t>TERMINAI</a:t>
            </a:r>
          </a:p>
        </p:txBody>
      </p:sp>
      <p:sp>
        <p:nvSpPr>
          <p:cNvPr id="5" name="Rounded Rectangle 17">
            <a:extLst>
              <a:ext uri="{FF2B5EF4-FFF2-40B4-BE49-F238E27FC236}">
                <a16:creationId xmlns:a16="http://schemas.microsoft.com/office/drawing/2014/main" id="{961A9135-3DAE-741F-EDC8-2C16E614A79B}"/>
              </a:ext>
            </a:extLst>
          </p:cNvPr>
          <p:cNvSpPr/>
          <p:nvPr/>
        </p:nvSpPr>
        <p:spPr>
          <a:xfrm>
            <a:off x="10420701" y="5379949"/>
            <a:ext cx="1640209" cy="1054596"/>
          </a:xfrm>
          <a:prstGeom prst="roundRect">
            <a:avLst>
              <a:gd name="adj" fmla="val 10715"/>
            </a:avLst>
          </a:prstGeom>
          <a:solidFill>
            <a:srgbClr val="302957"/>
          </a:solidFill>
          <a:ln w="635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t-LT" altLang="ko-KR" sz="1400" dirty="0">
                <a:solidFill>
                  <a:schemeClr val="bg1"/>
                </a:solidFill>
                <a:latin typeface="Verdana" panose="020B0604030504040204" pitchFamily="34" charset="0"/>
              </a:rPr>
              <a:t>REZULTATO RODIKLIAI</a:t>
            </a:r>
            <a:endParaRPr lang="ko-KR" altLang="en-US" sz="1400" dirty="0">
              <a:solidFill>
                <a:schemeClr val="bg1"/>
              </a:solidFill>
              <a:latin typeface="Verdana" panose="020B0604030504040204" pitchFamily="34" charset="0"/>
            </a:endParaRPr>
          </a:p>
        </p:txBody>
      </p:sp>
    </p:spTree>
    <p:extLst>
      <p:ext uri="{BB962C8B-B14F-4D97-AF65-F5344CB8AC3E}">
        <p14:creationId xmlns:p14="http://schemas.microsoft.com/office/powerpoint/2010/main" val="176546184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4FB7051-0C82-5DB1-6433-2C84D8C434B0}"/>
            </a:ext>
          </a:extLst>
        </p:cNvPr>
        <p:cNvGrpSpPr/>
        <p:nvPr/>
      </p:nvGrpSpPr>
      <p:grpSpPr>
        <a:xfrm>
          <a:off x="0" y="0"/>
          <a:ext cx="0" cy="0"/>
          <a:chOff x="0" y="0"/>
          <a:chExt cx="0" cy="0"/>
        </a:xfrm>
      </p:grpSpPr>
      <p:sp>
        <p:nvSpPr>
          <p:cNvPr id="16" name="Stačiakampis: suapvalinti kampai 15">
            <a:extLst>
              <a:ext uri="{FF2B5EF4-FFF2-40B4-BE49-F238E27FC236}">
                <a16:creationId xmlns:a16="http://schemas.microsoft.com/office/drawing/2014/main" id="{57436B56-3E6D-4661-3640-6CD20AC26634}"/>
              </a:ext>
            </a:extLst>
          </p:cNvPr>
          <p:cNvSpPr/>
          <p:nvPr/>
        </p:nvSpPr>
        <p:spPr>
          <a:xfrm>
            <a:off x="534256" y="939514"/>
            <a:ext cx="9739901" cy="5831155"/>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lt-LT" sz="1800"/>
          </a:p>
        </p:txBody>
      </p:sp>
      <p:sp>
        <p:nvSpPr>
          <p:cNvPr id="2" name="Pavadinimas 1">
            <a:extLst>
              <a:ext uri="{FF2B5EF4-FFF2-40B4-BE49-F238E27FC236}">
                <a16:creationId xmlns:a16="http://schemas.microsoft.com/office/drawing/2014/main" id="{E39D88BC-7C58-E59D-2B05-69431B8D5902}"/>
              </a:ext>
            </a:extLst>
          </p:cNvPr>
          <p:cNvSpPr txBox="1">
            <a:spLocks/>
          </p:cNvSpPr>
          <p:nvPr/>
        </p:nvSpPr>
        <p:spPr>
          <a:xfrm>
            <a:off x="815659" y="170698"/>
            <a:ext cx="6097424" cy="904674"/>
          </a:xfrm>
          <a:prstGeom prst="rect">
            <a:avLst/>
          </a:prstGeom>
        </p:spPr>
        <p:txBody>
          <a:bodyPr vert="horz" lIns="91440" tIns="45720" rIns="91440" bIns="45720" rtlCol="0" anchor="ctr">
            <a:normAutofit/>
          </a:bodyPr>
          <a:lstStyle>
            <a:lvl1pPr algn="l" defTabSz="914400" rtl="0" eaLnBrk="1" latinLnBrk="0" hangingPunct="1">
              <a:lnSpc>
                <a:spcPct val="100000"/>
              </a:lnSpc>
              <a:spcBef>
                <a:spcPct val="0"/>
              </a:spcBef>
              <a:buNone/>
              <a:defRPr sz="3500" b="0" i="0" kern="1200">
                <a:solidFill>
                  <a:srgbClr val="302857"/>
                </a:solidFill>
                <a:latin typeface="Verdana" panose="020B0604030504040204" pitchFamily="34" charset="0"/>
                <a:ea typeface="Verdana" panose="020B0604030504040204" pitchFamily="34" charset="0"/>
                <a:cs typeface="Verdana" panose="020B0604030504040204" pitchFamily="34" charset="0"/>
              </a:defRPr>
            </a:lvl1pPr>
          </a:lstStyle>
          <a:p>
            <a:r>
              <a:rPr lang="lt-LT" sz="3200" b="1" dirty="0">
                <a:effectLst>
                  <a:outerShdw blurRad="38100" dist="38100" dir="2700000" algn="tl">
                    <a:srgbClr val="000000">
                      <a:alpha val="43137"/>
                    </a:srgbClr>
                  </a:outerShdw>
                </a:effectLst>
              </a:rPr>
              <a:t>NAUDINGOS NUORODOS</a:t>
            </a:r>
          </a:p>
        </p:txBody>
      </p:sp>
      <p:sp>
        <p:nvSpPr>
          <p:cNvPr id="11" name="Subtitle 2">
            <a:extLst>
              <a:ext uri="{FF2B5EF4-FFF2-40B4-BE49-F238E27FC236}">
                <a16:creationId xmlns:a16="http://schemas.microsoft.com/office/drawing/2014/main" id="{FE978268-D363-D0CD-BAA2-5E7DC533492C}"/>
              </a:ext>
            </a:extLst>
          </p:cNvPr>
          <p:cNvSpPr txBox="1">
            <a:spLocks/>
          </p:cNvSpPr>
          <p:nvPr/>
        </p:nvSpPr>
        <p:spPr>
          <a:xfrm>
            <a:off x="1118890" y="1075372"/>
            <a:ext cx="8774320" cy="4513731"/>
          </a:xfrm>
          <a:prstGeom prst="rect">
            <a:avLst/>
          </a:prstGeom>
        </p:spPr>
        <p:txBody>
          <a:bodyPr vert="horz" lIns="91440" tIns="45720" rIns="91440" bIns="45720" rtlCol="0" anchor="t">
            <a:noAutofit/>
          </a:bodyPr>
          <a:lstStyle>
            <a:lvl1pPr marL="0" indent="0" algn="l" defTabSz="914400" rtl="0" eaLnBrk="1" latinLnBrk="0" hangingPunct="1">
              <a:lnSpc>
                <a:spcPct val="90000"/>
              </a:lnSpc>
              <a:spcBef>
                <a:spcPts val="1000"/>
              </a:spcBef>
              <a:buFont typeface="Arial" panose="020B0604020202020204" pitchFamily="34" charset="0"/>
              <a:buNone/>
              <a:defRPr sz="3200" b="0" i="0" kern="1200">
                <a:solidFill>
                  <a:srgbClr val="302857"/>
                </a:solidFill>
                <a:latin typeface="Verdana" panose="020B0604030504040204" pitchFamily="34" charset="0"/>
                <a:ea typeface="Verdana" panose="020B0604030504040204" pitchFamily="34" charset="0"/>
                <a:cs typeface="Verdana" panose="020B0604030504040204" pitchFamily="34" charset="0"/>
              </a:defRPr>
            </a:lvl1pPr>
            <a:lvl2pPr marL="457200" indent="0" algn="l" defTabSz="914400" rtl="0" eaLnBrk="1" latinLnBrk="0" hangingPunct="1">
              <a:lnSpc>
                <a:spcPct val="90000"/>
              </a:lnSpc>
              <a:spcBef>
                <a:spcPts val="500"/>
              </a:spcBef>
              <a:buFont typeface="Arial" panose="020B0604020202020204" pitchFamily="34" charset="0"/>
              <a:buNone/>
              <a:defRPr sz="2800" b="0" i="0" kern="1200">
                <a:solidFill>
                  <a:srgbClr val="302857"/>
                </a:solidFill>
                <a:latin typeface="Verdana" panose="020B0604030504040204" pitchFamily="34" charset="0"/>
                <a:ea typeface="Verdana" panose="020B0604030504040204" pitchFamily="34" charset="0"/>
                <a:cs typeface="Verdana" panose="020B0604030504040204" pitchFamily="34" charset="0"/>
              </a:defRPr>
            </a:lvl2pPr>
            <a:lvl3pPr marL="914400" indent="0" algn="l" defTabSz="914400" rtl="0" eaLnBrk="1" latinLnBrk="0" hangingPunct="1">
              <a:lnSpc>
                <a:spcPct val="90000"/>
              </a:lnSpc>
              <a:spcBef>
                <a:spcPts val="500"/>
              </a:spcBef>
              <a:buFont typeface="Arial" panose="020B0604020202020204" pitchFamily="34" charset="0"/>
              <a:buNone/>
              <a:defRPr sz="2400" b="0" i="0" kern="1200">
                <a:solidFill>
                  <a:srgbClr val="302857"/>
                </a:solidFill>
                <a:latin typeface="Verdana" panose="020B0604030504040204" pitchFamily="34" charset="0"/>
                <a:ea typeface="Verdana" panose="020B0604030504040204" pitchFamily="34" charset="0"/>
                <a:cs typeface="Verdana" panose="020B0604030504040204" pitchFamily="34" charset="0"/>
              </a:defRPr>
            </a:lvl3pPr>
            <a:lvl4pPr marL="1371600" indent="0" algn="l" defTabSz="914400" rtl="0" eaLnBrk="1" latinLnBrk="0" hangingPunct="1">
              <a:lnSpc>
                <a:spcPct val="90000"/>
              </a:lnSpc>
              <a:spcBef>
                <a:spcPts val="500"/>
              </a:spcBef>
              <a:buFont typeface="Arial" panose="020B0604020202020204" pitchFamily="34" charset="0"/>
              <a:buNone/>
              <a:defRPr sz="2000" b="0" i="0" kern="1200">
                <a:solidFill>
                  <a:srgbClr val="302857"/>
                </a:solidFill>
                <a:latin typeface="Verdana" panose="020B0604030504040204" pitchFamily="34" charset="0"/>
                <a:ea typeface="Verdana" panose="020B0604030504040204" pitchFamily="34" charset="0"/>
                <a:cs typeface="Verdana" panose="020B0604030504040204" pitchFamily="34" charset="0"/>
              </a:defRPr>
            </a:lvl4pPr>
            <a:lvl5pPr marL="1828800" indent="0" algn="l" defTabSz="914400" rtl="0" eaLnBrk="1" latinLnBrk="0" hangingPunct="1">
              <a:lnSpc>
                <a:spcPct val="90000"/>
              </a:lnSpc>
              <a:spcBef>
                <a:spcPts val="500"/>
              </a:spcBef>
              <a:buFont typeface="Arial" panose="020B0604020202020204" pitchFamily="34" charset="0"/>
              <a:buNone/>
              <a:defRPr sz="2000" b="0" i="0" kern="1200">
                <a:solidFill>
                  <a:srgbClr val="302857"/>
                </a:solidFill>
                <a:latin typeface="Verdana" panose="020B0604030504040204" pitchFamily="34" charset="0"/>
                <a:ea typeface="Verdana" panose="020B0604030504040204" pitchFamily="34" charset="0"/>
                <a:cs typeface="Verdana" panose="020B0604030504040204" pitchFamily="34" charset="0"/>
              </a:defRPr>
            </a:lvl5pPr>
            <a:lvl6pPr marL="228600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9pPr>
          </a:lstStyle>
          <a:p>
            <a:pPr defTabSz="521437"/>
            <a:r>
              <a:rPr lang="lt-LT" sz="1800" b="1" dirty="0">
                <a:latin typeface="Verdana"/>
                <a:ea typeface="Verdana"/>
              </a:rPr>
              <a:t>Valstybės pagalbos mokomoji medžiaga:</a:t>
            </a:r>
            <a:br>
              <a:rPr lang="lt-LT" sz="1800" b="1" u="sng" dirty="0">
                <a:latin typeface="Verdana"/>
                <a:ea typeface="Verdana"/>
              </a:rPr>
            </a:br>
            <a:r>
              <a:rPr lang="lt-LT" sz="1400" u="sng" dirty="0">
                <a:latin typeface="Verdana"/>
                <a:ea typeface="Verdana"/>
                <a:hlinkClick r:id="rId3"/>
              </a:rPr>
              <a:t>https://inovacijuagentura.lt/turinys/valstyb4s-pagalbos-mokomoji-medziaga.html?lang=lt</a:t>
            </a:r>
            <a:endParaRPr lang="lt-LT" sz="1400" u="sng" dirty="0">
              <a:latin typeface="Verdana"/>
              <a:ea typeface="Verdana"/>
            </a:endParaRPr>
          </a:p>
          <a:p>
            <a:pPr defTabSz="521437"/>
            <a:endParaRPr lang="lt-LT" sz="100" u="sng" dirty="0">
              <a:latin typeface="Verdana"/>
              <a:ea typeface="Verdana"/>
            </a:endParaRPr>
          </a:p>
          <a:p>
            <a:pPr defTabSz="521437"/>
            <a:r>
              <a:rPr lang="lt-LT" sz="1800" b="1" i="0" u="sng" kern="1200" dirty="0">
                <a:solidFill>
                  <a:schemeClr val="accent2"/>
                </a:solidFill>
                <a:effectLst/>
                <a:latin typeface="Verdana" panose="020B0604030504040204" pitchFamily="34" charset="0"/>
                <a:ea typeface="Verdana" panose="020B0604030504040204" pitchFamily="34" charset="0"/>
                <a:cs typeface="+mn-cs"/>
                <a:hlinkClick r:id="rId4">
                  <a:extLst>
                    <a:ext uri="{A12FA001-AC4F-418D-AE19-62706E023703}">
                      <ahyp:hlinkClr xmlns:ahyp="http://schemas.microsoft.com/office/drawing/2018/hyperlinkcolor" val="tx"/>
                    </a:ext>
                  </a:extLst>
                </a:hlinkClick>
              </a:rPr>
              <a:t>Mokymai DMS naudotojams</a:t>
            </a:r>
            <a:endParaRPr lang="lt-LT" sz="1800" b="1" dirty="0">
              <a:solidFill>
                <a:schemeClr val="accent2"/>
              </a:solidFill>
              <a:effectLst/>
              <a:latin typeface="Verdana" panose="020B0604030504040204" pitchFamily="34" charset="0"/>
              <a:ea typeface="Verdana" panose="020B0604030504040204" pitchFamily="34" charset="0"/>
              <a:cs typeface="Arial" panose="020B0604020202020204" pitchFamily="34" charset="0"/>
            </a:endParaRPr>
          </a:p>
          <a:p>
            <a:pPr defTabSz="521437"/>
            <a:endParaRPr lang="lt-LT" sz="100" b="1" dirty="0">
              <a:latin typeface="Verdana"/>
              <a:ea typeface="Verdana"/>
            </a:endParaRPr>
          </a:p>
          <a:p>
            <a:pPr defTabSz="521437"/>
            <a:r>
              <a:rPr lang="lt-LT" sz="1800" b="1" dirty="0">
                <a:latin typeface="Verdana"/>
                <a:ea typeface="Verdana"/>
              </a:rPr>
              <a:t>Informacija apie kvietimą:</a:t>
            </a:r>
          </a:p>
          <a:p>
            <a:pPr defTabSz="521437"/>
            <a:r>
              <a:rPr lang="lt-LT" sz="1400" u="sng" dirty="0">
                <a:effectLst/>
                <a:latin typeface="Verdana"/>
                <a:ea typeface="Verdana"/>
                <a:hlinkClick r:id="rId5"/>
              </a:rPr>
              <a:t>https://inovacijuagentura.lt/finansavimo-kvietimai/ikiprekybiniai-pirkimai.html?lang=lt</a:t>
            </a:r>
            <a:endParaRPr lang="en-US" sz="1400" u="sng" dirty="0">
              <a:effectLst/>
              <a:latin typeface="Verdana"/>
              <a:ea typeface="Verdana"/>
            </a:endParaRPr>
          </a:p>
          <a:p>
            <a:pPr defTabSz="521437"/>
            <a:r>
              <a:rPr lang="lt-LT" sz="1400" u="sng" dirty="0">
                <a:effectLst/>
                <a:latin typeface="Verdana"/>
                <a:ea typeface="Verdana"/>
                <a:hlinkClick r:id="rId6"/>
              </a:rPr>
              <a:t>https://www.esinvesticijos.lt/kvietimai/ikiprekybiniai-pirkimai</a:t>
            </a:r>
            <a:endParaRPr lang="en-US" sz="1400" u="sng" dirty="0">
              <a:effectLst/>
              <a:latin typeface="Verdana"/>
              <a:ea typeface="Verdana"/>
            </a:endParaRPr>
          </a:p>
          <a:p>
            <a:pPr defTabSz="521437"/>
            <a:r>
              <a:rPr lang="lt-LT" sz="1800" b="1" dirty="0">
                <a:latin typeface="Verdana"/>
                <a:ea typeface="Verdana"/>
              </a:rPr>
              <a:t>Projektų finansavimo sąlygų aprašas (PFSA):</a:t>
            </a:r>
          </a:p>
          <a:p>
            <a:pPr defTabSz="521437"/>
            <a:r>
              <a:rPr lang="lt-LT" sz="1400" u="sng" dirty="0">
                <a:latin typeface="Verdana"/>
                <a:ea typeface="Verdana"/>
              </a:rPr>
              <a:t>https://www.e-tar.lt/rs/lasupplement/9d514f367cd311efabdbb4a1fc8b0b63/f2741d437cdc11efabdbb4a1fc8b0b63/ </a:t>
            </a:r>
            <a:endParaRPr lang="en-US" sz="1400" u="sng" dirty="0">
              <a:latin typeface="Verdana"/>
              <a:ea typeface="Verdana"/>
            </a:endParaRPr>
          </a:p>
          <a:p>
            <a:pPr defTabSz="521437"/>
            <a:r>
              <a:rPr lang="lt-LT" sz="1800" b="1" dirty="0">
                <a:latin typeface="Verdana"/>
                <a:ea typeface="Verdana"/>
              </a:rPr>
              <a:t>Mokslinių tyrimų ir eksperimentinės plėtros paslaugų pirkimų vykdymo tvarkos aprašas, patvirtintas Lietuvos Respublikos Vyriausybės 2020 m. sausio 15 d. nutarimu Nr. 22 </a:t>
            </a:r>
            <a:endParaRPr lang="en-US" sz="1800" b="1" dirty="0">
              <a:latin typeface="Verdana"/>
              <a:ea typeface="Verdana"/>
            </a:endParaRPr>
          </a:p>
          <a:p>
            <a:pPr defTabSz="521437"/>
            <a:r>
              <a:rPr lang="lt-LT" sz="1050" b="0" i="0" dirty="0">
                <a:solidFill>
                  <a:srgbClr val="212529"/>
                </a:solidFill>
                <a:effectLst/>
                <a:latin typeface="Poppins" panose="00000500000000000000" pitchFamily="2" charset="0"/>
              </a:rPr>
              <a:t> </a:t>
            </a:r>
            <a:r>
              <a:rPr lang="lt-LT" sz="1400" u="sng" dirty="0">
                <a:latin typeface="Verdana"/>
                <a:ea typeface="Verdana"/>
                <a:hlinkClick r:id="rId7">
                  <a:extLst>
                    <a:ext uri="{A12FA001-AC4F-418D-AE19-62706E023703}">
                      <ahyp:hlinkClr xmlns:ahyp="http://schemas.microsoft.com/office/drawing/2018/hyperlinkcolor" val="tx"/>
                    </a:ext>
                  </a:extLst>
                </a:hlinkClick>
              </a:rPr>
              <a:t>https://e-seimas.lrs.lt/portal/legalAct/lt/TAD/48ae1cf0391811eabd71c05e81f09716/asr</a:t>
            </a:r>
            <a:r>
              <a:rPr lang="lt-LT" sz="1400" u="sng" dirty="0">
                <a:latin typeface="Verdana"/>
                <a:ea typeface="Verdana"/>
              </a:rPr>
              <a:t> </a:t>
            </a:r>
            <a:endParaRPr lang="en-US" sz="1400" u="sng" dirty="0">
              <a:latin typeface="Verdana"/>
              <a:ea typeface="Verdana"/>
            </a:endParaRPr>
          </a:p>
          <a:p>
            <a:pPr defTabSz="521437"/>
            <a:r>
              <a:rPr lang="lt-LT" sz="1800" b="1" dirty="0">
                <a:latin typeface="Verdana"/>
                <a:ea typeface="Verdana"/>
              </a:rPr>
              <a:t>Rekomendacijos dėl projektų išlaidų atitikties Europos Sąjungos fondų reikalavimams</a:t>
            </a:r>
          </a:p>
          <a:p>
            <a:pPr defTabSz="521437"/>
            <a:r>
              <a:rPr lang="lt-LT" sz="1400" u="sng" dirty="0">
                <a:solidFill>
                  <a:srgbClr val="0563C1"/>
                </a:solidFill>
                <a:cs typeface="Arial" panose="020B0604020202020204" pitchFamily="34" charset="0"/>
                <a:hlinkClick r:id="rId8"/>
              </a:rPr>
              <a:t>https://2021.esinvesticijos.lt/dokumentai/rekomendacijos-del-projektu-islaidu-atitikties-europos-sajungos-fondu-reikalavimams?version=1#prevVersions</a:t>
            </a:r>
            <a:r>
              <a:rPr lang="lt-LT" sz="1400" u="sng" dirty="0">
                <a:solidFill>
                  <a:srgbClr val="0563C1"/>
                </a:solidFill>
                <a:cs typeface="Arial" panose="020B0604020202020204" pitchFamily="34" charset="0"/>
              </a:rPr>
              <a:t> </a:t>
            </a:r>
          </a:p>
        </p:txBody>
      </p:sp>
      <p:sp>
        <p:nvSpPr>
          <p:cNvPr id="4" name="Stačiakampis: suapvalinti kampai 3">
            <a:extLst>
              <a:ext uri="{FF2B5EF4-FFF2-40B4-BE49-F238E27FC236}">
                <a16:creationId xmlns:a16="http://schemas.microsoft.com/office/drawing/2014/main" id="{7DA21397-6FFF-D1CC-2517-BA66C2580C66}"/>
              </a:ext>
            </a:extLst>
          </p:cNvPr>
          <p:cNvSpPr/>
          <p:nvPr/>
        </p:nvSpPr>
        <p:spPr>
          <a:xfrm>
            <a:off x="534256" y="939515"/>
            <a:ext cx="9739902" cy="5831154"/>
          </a:xfrm>
          <a:prstGeom prst="roundRect">
            <a:avLst/>
          </a:prstGeom>
          <a:noFill/>
          <a:ln>
            <a:solidFill>
              <a:srgbClr val="0B0D3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24557756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268C6EA-D869-1CF3-6466-124074C87C91}"/>
            </a:ext>
          </a:extLst>
        </p:cNvPr>
        <p:cNvGrpSpPr/>
        <p:nvPr/>
      </p:nvGrpSpPr>
      <p:grpSpPr>
        <a:xfrm>
          <a:off x="0" y="0"/>
          <a:ext cx="0" cy="0"/>
          <a:chOff x="0" y="0"/>
          <a:chExt cx="0" cy="0"/>
        </a:xfrm>
      </p:grpSpPr>
      <p:sp>
        <p:nvSpPr>
          <p:cNvPr id="9" name="TextBox 8">
            <a:extLst>
              <a:ext uri="{FF2B5EF4-FFF2-40B4-BE49-F238E27FC236}">
                <a16:creationId xmlns:a16="http://schemas.microsoft.com/office/drawing/2014/main" id="{42304454-6A2B-C714-DD48-CC8139FB0580}"/>
              </a:ext>
            </a:extLst>
          </p:cNvPr>
          <p:cNvSpPr txBox="1"/>
          <p:nvPr/>
        </p:nvSpPr>
        <p:spPr>
          <a:xfrm>
            <a:off x="298601" y="1580998"/>
            <a:ext cx="4808237" cy="1292662"/>
          </a:xfrm>
          <a:prstGeom prst="rect">
            <a:avLst/>
          </a:prstGeom>
          <a:noFill/>
        </p:spPr>
        <p:txBody>
          <a:bodyPr wrap="square">
            <a:spAutoFit/>
          </a:bodyPr>
          <a:lstStyle/>
          <a:p>
            <a:pPr algn="ctr"/>
            <a:r>
              <a:rPr lang="lt-LT" sz="2400" b="1" dirty="0">
                <a:solidFill>
                  <a:schemeClr val="bg1"/>
                </a:solidFill>
                <a:latin typeface="Verdana" panose="020B0604030504040204" pitchFamily="34" charset="0"/>
                <a:ea typeface="Verdana" panose="020B0604030504040204" pitchFamily="34" charset="0"/>
                <a:cs typeface="Vani" panose="020B0502040204020203" pitchFamily="18" charset="0"/>
              </a:rPr>
              <a:t>Registracija į</a:t>
            </a:r>
          </a:p>
          <a:p>
            <a:pPr algn="ctr">
              <a:spcAft>
                <a:spcPts val="1200"/>
              </a:spcAft>
            </a:pPr>
            <a:r>
              <a:rPr lang="lt-LT" sz="2400" b="1" dirty="0">
                <a:solidFill>
                  <a:schemeClr val="bg1"/>
                </a:solidFill>
                <a:latin typeface="Verdana" panose="020B0604030504040204" pitchFamily="34" charset="0"/>
                <a:ea typeface="Verdana" panose="020B0604030504040204" pitchFamily="34" charset="0"/>
                <a:cs typeface="Vani" panose="020B0502040204020203" pitchFamily="18" charset="0"/>
              </a:rPr>
              <a:t>individualias konsultacijas</a:t>
            </a:r>
          </a:p>
          <a:p>
            <a:pPr algn="ctr"/>
            <a:r>
              <a:rPr lang="lt-LT" sz="2000" dirty="0">
                <a:solidFill>
                  <a:schemeClr val="bg1"/>
                </a:solidFill>
                <a:latin typeface="Verdana" panose="020B0604030504040204" pitchFamily="34" charset="0"/>
                <a:ea typeface="Verdana" panose="020B0604030504040204" pitchFamily="34" charset="0"/>
                <a:cs typeface="Vani" panose="020B0502040204020203" pitchFamily="18" charset="0"/>
              </a:rPr>
              <a:t>Spausti </a:t>
            </a:r>
            <a:r>
              <a:rPr lang="lt-LT" sz="2000" b="1" dirty="0">
                <a:solidFill>
                  <a:schemeClr val="bg1"/>
                </a:solidFill>
                <a:latin typeface="Verdana" panose="020B0604030504040204" pitchFamily="34" charset="0"/>
                <a:ea typeface="Verdana" panose="020B0604030504040204" pitchFamily="34" charset="0"/>
                <a:cs typeface="Vani" panose="020B0502040204020203" pitchFamily="18" charset="0"/>
                <a:hlinkClick r:id="rId3">
                  <a:extLst>
                    <a:ext uri="{A12FA001-AC4F-418D-AE19-62706E023703}">
                      <ahyp:hlinkClr xmlns:ahyp="http://schemas.microsoft.com/office/drawing/2018/hyperlinkcolor" val="tx"/>
                    </a:ext>
                  </a:extLst>
                </a:hlinkClick>
              </a:rPr>
              <a:t>čia</a:t>
            </a:r>
            <a:r>
              <a:rPr lang="lt-LT" sz="2000" b="1" dirty="0">
                <a:solidFill>
                  <a:schemeClr val="bg1"/>
                </a:solidFill>
                <a:latin typeface="Verdana" panose="020B0604030504040204" pitchFamily="34" charset="0"/>
                <a:ea typeface="Verdana" panose="020B0604030504040204" pitchFamily="34" charset="0"/>
                <a:cs typeface="Vani" panose="020B0502040204020203" pitchFamily="18" charset="0"/>
              </a:rPr>
              <a:t> </a:t>
            </a:r>
            <a:r>
              <a:rPr lang="lt-LT" sz="2000" dirty="0">
                <a:solidFill>
                  <a:schemeClr val="bg1"/>
                </a:solidFill>
                <a:latin typeface="Verdana" panose="020B0604030504040204" pitchFamily="34" charset="0"/>
                <a:ea typeface="Verdana" panose="020B0604030504040204" pitchFamily="34" charset="0"/>
                <a:cs typeface="Vani" panose="020B0502040204020203" pitchFamily="18" charset="0"/>
              </a:rPr>
              <a:t>arba skanuoti </a:t>
            </a:r>
            <a:r>
              <a:rPr lang="lt-LT" sz="2000" b="1" dirty="0">
                <a:solidFill>
                  <a:schemeClr val="bg1"/>
                </a:solidFill>
                <a:latin typeface="Verdana" panose="020B0604030504040204" pitchFamily="34" charset="0"/>
                <a:ea typeface="Verdana" panose="020B0604030504040204" pitchFamily="34" charset="0"/>
                <a:cs typeface="Vani" panose="020B0502040204020203" pitchFamily="18" charset="0"/>
              </a:rPr>
              <a:t>QR kodą</a:t>
            </a:r>
            <a:endParaRPr lang="en-US" sz="2000" b="1" dirty="0">
              <a:solidFill>
                <a:schemeClr val="bg1"/>
              </a:solidFill>
              <a:latin typeface="Verdana" panose="020B0604030504040204" pitchFamily="34" charset="0"/>
              <a:ea typeface="Verdana" panose="020B0604030504040204" pitchFamily="34" charset="0"/>
              <a:cs typeface="Vani" panose="020B0502040204020203" pitchFamily="18" charset="0"/>
            </a:endParaRPr>
          </a:p>
        </p:txBody>
      </p:sp>
      <p:pic>
        <p:nvPicPr>
          <p:cNvPr id="13" name="Picture 12" descr="A qr code on a white background&#10;&#10;Description automatically generated">
            <a:extLst>
              <a:ext uri="{FF2B5EF4-FFF2-40B4-BE49-F238E27FC236}">
                <a16:creationId xmlns:a16="http://schemas.microsoft.com/office/drawing/2014/main" id="{3E60AB7D-E8FA-AFDA-1A1F-92501590A281}"/>
              </a:ext>
            </a:extLst>
          </p:cNvPr>
          <p:cNvPicPr>
            <a:picLocks noChangeAspect="1"/>
          </p:cNvPicPr>
          <p:nvPr/>
        </p:nvPicPr>
        <p:blipFill>
          <a:blip r:embed="rId4"/>
          <a:stretch>
            <a:fillRect/>
          </a:stretch>
        </p:blipFill>
        <p:spPr>
          <a:xfrm>
            <a:off x="1458187" y="3279164"/>
            <a:ext cx="2489063" cy="2489063"/>
          </a:xfrm>
          <a:prstGeom prst="rect">
            <a:avLst/>
          </a:prstGeom>
        </p:spPr>
      </p:pic>
      <p:sp>
        <p:nvSpPr>
          <p:cNvPr id="2" name="TextBox 4">
            <a:extLst>
              <a:ext uri="{FF2B5EF4-FFF2-40B4-BE49-F238E27FC236}">
                <a16:creationId xmlns:a16="http://schemas.microsoft.com/office/drawing/2014/main" id="{D9C25ACE-473E-781D-D548-1C473C6F6917}"/>
              </a:ext>
            </a:extLst>
          </p:cNvPr>
          <p:cNvSpPr txBox="1"/>
          <p:nvPr/>
        </p:nvSpPr>
        <p:spPr>
          <a:xfrm>
            <a:off x="999701" y="239159"/>
            <a:ext cx="10597939" cy="623697"/>
          </a:xfrm>
          <a:prstGeom prst="rect">
            <a:avLst/>
          </a:prstGeom>
        </p:spPr>
        <p:txBody>
          <a:bodyPr wrap="square" lIns="0" tIns="0" rIns="0" bIns="0" rtlCol="0" anchor="t">
            <a:spAutoFit/>
          </a:bodyPr>
          <a:lstStyle/>
          <a:p>
            <a:pPr>
              <a:lnSpc>
                <a:spcPts val="5600"/>
              </a:lnSpc>
            </a:pPr>
            <a:r>
              <a:rPr lang="lt-LT" sz="3200" dirty="0">
                <a:solidFill>
                  <a:schemeClr val="bg1"/>
                </a:solidFill>
                <a:latin typeface="Verdana" panose="020B0604030504040204" pitchFamily="34" charset="0"/>
                <a:ea typeface="Verdana" panose="020B0604030504040204" pitchFamily="34" charset="0"/>
              </a:rPr>
              <a:t>Kaip išvengti klaidų</a:t>
            </a:r>
            <a:endParaRPr lang="lt-LT" sz="3200" b="1" dirty="0">
              <a:solidFill>
                <a:schemeClr val="bg1"/>
              </a:solidFill>
              <a:latin typeface="Verdana" panose="020B0604030504040204" pitchFamily="34" charset="0"/>
              <a:ea typeface="Verdana" panose="020B0604030504040204" pitchFamily="34" charset="0"/>
            </a:endParaRPr>
          </a:p>
        </p:txBody>
      </p:sp>
      <p:sp>
        <p:nvSpPr>
          <p:cNvPr id="3" name="TextBox 2">
            <a:extLst>
              <a:ext uri="{FF2B5EF4-FFF2-40B4-BE49-F238E27FC236}">
                <a16:creationId xmlns:a16="http://schemas.microsoft.com/office/drawing/2014/main" id="{7046445E-8438-DB83-84DA-D50078738D2D}"/>
              </a:ext>
            </a:extLst>
          </p:cNvPr>
          <p:cNvSpPr txBox="1"/>
          <p:nvPr/>
        </p:nvSpPr>
        <p:spPr>
          <a:xfrm>
            <a:off x="5404207" y="1580998"/>
            <a:ext cx="7533055" cy="4285789"/>
          </a:xfrm>
          <a:prstGeom prst="rect">
            <a:avLst/>
          </a:prstGeom>
          <a:noFill/>
        </p:spPr>
        <p:txBody>
          <a:bodyPr wrap="square" rtlCol="0">
            <a:spAutoFit/>
          </a:bodyPr>
          <a:lstStyle/>
          <a:p>
            <a:r>
              <a:rPr lang="lt-LT" sz="2000" b="1" dirty="0">
                <a:solidFill>
                  <a:schemeClr val="bg1"/>
                </a:solidFill>
                <a:latin typeface="Verdana   "/>
              </a:rPr>
              <a:t>Su mumis susisiekite</a:t>
            </a:r>
          </a:p>
          <a:p>
            <a:endParaRPr lang="en-US" sz="2000" b="1" dirty="0">
              <a:solidFill>
                <a:schemeClr val="bg1"/>
              </a:solidFill>
              <a:latin typeface="Verdana   "/>
            </a:endParaRPr>
          </a:p>
          <a:p>
            <a:r>
              <a:rPr lang="en-US" sz="2000" b="1" dirty="0">
                <a:solidFill>
                  <a:schemeClr val="bg1"/>
                </a:solidFill>
                <a:latin typeface="Verdana   "/>
              </a:rPr>
              <a:t>TURINIO KLAUSIMAI</a:t>
            </a:r>
            <a:endParaRPr lang="lt-LT" sz="2000" b="1" dirty="0">
              <a:solidFill>
                <a:schemeClr val="bg1"/>
              </a:solidFill>
              <a:latin typeface="Verdana   "/>
            </a:endParaRPr>
          </a:p>
          <a:p>
            <a:r>
              <a:rPr lang="lt-LT" sz="2000" dirty="0">
                <a:solidFill>
                  <a:schemeClr val="bg1"/>
                </a:solidFill>
                <a:latin typeface="Verdana   "/>
              </a:rPr>
              <a:t>+370 600 46018</a:t>
            </a:r>
          </a:p>
          <a:p>
            <a:r>
              <a:rPr lang="lt-LT" sz="2000" dirty="0" err="1">
                <a:solidFill>
                  <a:schemeClr val="bg1"/>
                </a:solidFill>
                <a:latin typeface="Verdana   "/>
                <a:hlinkClick r:id="rId5">
                  <a:extLst>
                    <a:ext uri="{A12FA001-AC4F-418D-AE19-62706E023703}">
                      <ahyp:hlinkClr xmlns:ahyp="http://schemas.microsoft.com/office/drawing/2018/hyperlinkcolor" val="tx"/>
                    </a:ext>
                  </a:extLst>
                </a:hlinkClick>
              </a:rPr>
              <a:t>ippkonsultacijos@inovacijuagentura.lt</a:t>
            </a:r>
            <a:endParaRPr lang="lt-LT" sz="2000" dirty="0">
              <a:solidFill>
                <a:schemeClr val="bg1"/>
              </a:solidFill>
              <a:latin typeface="Verdana   "/>
            </a:endParaRPr>
          </a:p>
          <a:p>
            <a:endParaRPr lang="lt-LT" sz="2000" dirty="0">
              <a:solidFill>
                <a:schemeClr val="bg1"/>
              </a:solidFill>
              <a:latin typeface="Verdana   "/>
            </a:endParaRPr>
          </a:p>
          <a:p>
            <a:endParaRPr lang="en-US" sz="2000" dirty="0">
              <a:solidFill>
                <a:schemeClr val="bg1"/>
              </a:solidFill>
              <a:latin typeface="Verdana   "/>
            </a:endParaRPr>
          </a:p>
          <a:p>
            <a:r>
              <a:rPr lang="en-US" sz="2000" b="1" dirty="0">
                <a:solidFill>
                  <a:schemeClr val="bg1"/>
                </a:solidFill>
                <a:latin typeface="Verdana   "/>
              </a:rPr>
              <a:t>FINANSAVIMO KLAUSIMAI</a:t>
            </a:r>
            <a:endParaRPr lang="lt-LT" sz="2000" b="1" dirty="0">
              <a:solidFill>
                <a:schemeClr val="bg1"/>
              </a:solidFill>
              <a:latin typeface="Verdana   "/>
            </a:endParaRPr>
          </a:p>
          <a:p>
            <a:pPr algn="l">
              <a:spcAft>
                <a:spcPts val="1500"/>
              </a:spcAft>
            </a:pPr>
            <a:r>
              <a:rPr lang="es-ES" sz="2000" dirty="0">
                <a:solidFill>
                  <a:schemeClr val="bg1"/>
                </a:solidFill>
                <a:latin typeface="Verdana   "/>
              </a:rPr>
              <a:t>+370 647 30 264 </a:t>
            </a:r>
            <a:r>
              <a:rPr lang="es-ES" sz="2000" dirty="0">
                <a:solidFill>
                  <a:schemeClr val="bg1"/>
                </a:solidFill>
                <a:latin typeface="Verdana   "/>
                <a:hlinkClick r:id="rId6">
                  <a:extLst>
                    <a:ext uri="{A12FA001-AC4F-418D-AE19-62706E023703}">
                      <ahyp:hlinkClr xmlns:ahyp="http://schemas.microsoft.com/office/drawing/2018/hyperlinkcolor" val="tx"/>
                    </a:ext>
                  </a:extLst>
                </a:hlinkClick>
              </a:rPr>
              <a:t>ikiprekybiniaipirkimai@inovacijuagentura.lt</a:t>
            </a:r>
            <a:r>
              <a:rPr lang="es-ES" sz="2000" dirty="0">
                <a:solidFill>
                  <a:schemeClr val="bg1"/>
                </a:solidFill>
                <a:latin typeface="Verdana   "/>
              </a:rPr>
              <a:t> </a:t>
            </a:r>
          </a:p>
          <a:p>
            <a:endParaRPr lang="lt-LT" sz="2000" dirty="0">
              <a:solidFill>
                <a:schemeClr val="bg1"/>
              </a:solidFill>
              <a:latin typeface="Verdana   "/>
            </a:endParaRPr>
          </a:p>
          <a:p>
            <a:r>
              <a:rPr lang="lt-LT" sz="2000" dirty="0">
                <a:solidFill>
                  <a:schemeClr val="bg1"/>
                </a:solidFill>
                <a:latin typeface="Verdana   "/>
              </a:rPr>
              <a:t>www.inovacijuagentura.lt </a:t>
            </a:r>
            <a:endParaRPr lang="en-US" sz="2000" dirty="0">
              <a:solidFill>
                <a:schemeClr val="bg1"/>
              </a:solidFill>
              <a:latin typeface="Verdana   "/>
            </a:endParaRPr>
          </a:p>
          <a:p>
            <a:endParaRPr lang="lt-LT" sz="2000" dirty="0">
              <a:solidFill>
                <a:schemeClr val="bg1"/>
              </a:solidFill>
              <a:latin typeface="Verdana   "/>
            </a:endParaRPr>
          </a:p>
        </p:txBody>
      </p:sp>
    </p:spTree>
    <p:extLst>
      <p:ext uri="{BB962C8B-B14F-4D97-AF65-F5344CB8AC3E}">
        <p14:creationId xmlns:p14="http://schemas.microsoft.com/office/powerpoint/2010/main" val="235377870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F48E970F-66A5-398F-E0E7-B88B835D4650}"/>
              </a:ext>
            </a:extLst>
          </p:cNvPr>
          <p:cNvSpPr txBox="1"/>
          <p:nvPr/>
        </p:nvSpPr>
        <p:spPr>
          <a:xfrm>
            <a:off x="4538443" y="4211273"/>
            <a:ext cx="3246540" cy="369332"/>
          </a:xfrm>
          <a:prstGeom prst="rect">
            <a:avLst/>
          </a:prstGeom>
          <a:noFill/>
        </p:spPr>
        <p:txBody>
          <a:bodyPr wrap="square" rtlCol="0">
            <a:spAutoFit/>
          </a:bodyPr>
          <a:lstStyle/>
          <a:p>
            <a:r>
              <a:rPr lang="lt-LT">
                <a:solidFill>
                  <a:schemeClr val="bg1"/>
                </a:solidFill>
                <a:latin typeface="Verdana   "/>
              </a:rPr>
              <a:t>www.inovacijuagentura.lt </a:t>
            </a:r>
            <a:endParaRPr lang="en-US">
              <a:solidFill>
                <a:schemeClr val="bg1"/>
              </a:solidFill>
              <a:latin typeface="Verdana   "/>
            </a:endParaRPr>
          </a:p>
        </p:txBody>
      </p:sp>
      <p:pic>
        <p:nvPicPr>
          <p:cNvPr id="4" name="Paveikslėlis 3" descr="Paveikslėlis, kuriame yra apranga, asmuo, šypsena, avalynė&#10;&#10;Dirbtinio intelekto sugeneruotas turinys gali būti neteisingas.">
            <a:extLst>
              <a:ext uri="{FF2B5EF4-FFF2-40B4-BE49-F238E27FC236}">
                <a16:creationId xmlns:a16="http://schemas.microsoft.com/office/drawing/2014/main" id="{14E9E6B6-F3A6-E061-D73D-33F366D811D1}"/>
              </a:ext>
            </a:extLst>
          </p:cNvPr>
          <p:cNvPicPr>
            <a:picLocks noChangeAspect="1"/>
          </p:cNvPicPr>
          <p:nvPr/>
        </p:nvPicPr>
        <p:blipFill>
          <a:blip r:embed="rId3"/>
          <a:stretch>
            <a:fillRect/>
          </a:stretch>
        </p:blipFill>
        <p:spPr>
          <a:xfrm>
            <a:off x="2500795" y="299577"/>
            <a:ext cx="7321835" cy="4881224"/>
          </a:xfrm>
          <a:prstGeom prst="rect">
            <a:avLst/>
          </a:prstGeom>
        </p:spPr>
      </p:pic>
      <p:pic>
        <p:nvPicPr>
          <p:cNvPr id="6" name="Paveikslėlis 5">
            <a:extLst>
              <a:ext uri="{FF2B5EF4-FFF2-40B4-BE49-F238E27FC236}">
                <a16:creationId xmlns:a16="http://schemas.microsoft.com/office/drawing/2014/main" id="{5D37CFB9-DF4E-7FEE-2024-DEB79B1BFCA3}"/>
              </a:ext>
            </a:extLst>
          </p:cNvPr>
          <p:cNvPicPr>
            <a:picLocks noChangeAspect="1"/>
          </p:cNvPicPr>
          <p:nvPr/>
        </p:nvPicPr>
        <p:blipFill>
          <a:blip r:embed="rId4"/>
          <a:stretch>
            <a:fillRect/>
          </a:stretch>
        </p:blipFill>
        <p:spPr>
          <a:xfrm>
            <a:off x="4641748" y="5265271"/>
            <a:ext cx="2682472" cy="1386960"/>
          </a:xfrm>
          <a:prstGeom prst="rect">
            <a:avLst/>
          </a:prstGeom>
        </p:spPr>
      </p:pic>
    </p:spTree>
    <p:extLst>
      <p:ext uri="{BB962C8B-B14F-4D97-AF65-F5344CB8AC3E}">
        <p14:creationId xmlns:p14="http://schemas.microsoft.com/office/powerpoint/2010/main" val="171774164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aveikslėlio vietos rezervavimo ženklas 1">
            <a:extLst>
              <a:ext uri="{FF2B5EF4-FFF2-40B4-BE49-F238E27FC236}">
                <a16:creationId xmlns:a16="http://schemas.microsoft.com/office/drawing/2014/main" id="{A637F309-51C5-B63D-6490-32AA441EB5C7}"/>
              </a:ext>
            </a:extLst>
          </p:cNvPr>
          <p:cNvSpPr>
            <a:spLocks noGrp="1"/>
          </p:cNvSpPr>
          <p:nvPr>
            <p:ph type="pic" idx="1"/>
          </p:nvPr>
        </p:nvSpPr>
        <p:spPr>
          <a:xfrm>
            <a:off x="0" y="-18765"/>
            <a:ext cx="12192000" cy="6858000"/>
          </a:xfrm>
        </p:spPr>
        <p:txBody>
          <a:bodyPr/>
          <a:lstStyle/>
          <a:p>
            <a:endParaRPr lang="lt-LT" dirty="0"/>
          </a:p>
        </p:txBody>
      </p:sp>
      <p:sp>
        <p:nvSpPr>
          <p:cNvPr id="4" name="TextBox 3">
            <a:extLst>
              <a:ext uri="{FF2B5EF4-FFF2-40B4-BE49-F238E27FC236}">
                <a16:creationId xmlns:a16="http://schemas.microsoft.com/office/drawing/2014/main" id="{63D47CEA-EBE7-E021-44FF-AE2BC74928EB}"/>
              </a:ext>
            </a:extLst>
          </p:cNvPr>
          <p:cNvSpPr txBox="1"/>
          <p:nvPr/>
        </p:nvSpPr>
        <p:spPr>
          <a:xfrm>
            <a:off x="924675" y="320456"/>
            <a:ext cx="7911100" cy="861774"/>
          </a:xfrm>
          <a:prstGeom prst="rect">
            <a:avLst/>
          </a:prstGeom>
          <a:noFill/>
        </p:spPr>
        <p:txBody>
          <a:bodyPr wrap="square">
            <a:spAutoFit/>
          </a:bodyPr>
          <a:lstStyle/>
          <a:p>
            <a:pPr algn="l"/>
            <a:r>
              <a:rPr lang="lt-LT" sz="3200" b="1" dirty="0">
                <a:solidFill>
                  <a:schemeClr val="bg1"/>
                </a:solidFill>
                <a:effectLst>
                  <a:outerShdw blurRad="38100" dist="38100" dir="2700000" algn="tl">
                    <a:srgbClr val="000000">
                      <a:alpha val="43137"/>
                    </a:srgbClr>
                  </a:outerShdw>
                </a:effectLst>
                <a:latin typeface="Verdana" panose="020B0604030504040204" pitchFamily="34" charset="0"/>
                <a:ea typeface="Verdana" panose="020B0604030504040204" pitchFamily="34" charset="0"/>
              </a:rPr>
              <a:t>ĮGYVENDINIMO PRINCIPAI</a:t>
            </a:r>
          </a:p>
          <a:p>
            <a:pPr algn="l"/>
            <a:endParaRPr lang="lt-LT" dirty="0">
              <a:solidFill>
                <a:schemeClr val="bg1"/>
              </a:solidFill>
              <a:latin typeface="Poppins" panose="00000500000000000000" pitchFamily="2" charset="0"/>
            </a:endParaRPr>
          </a:p>
        </p:txBody>
      </p:sp>
      <p:sp>
        <p:nvSpPr>
          <p:cNvPr id="5" name="TextBox 4">
            <a:extLst>
              <a:ext uri="{FF2B5EF4-FFF2-40B4-BE49-F238E27FC236}">
                <a16:creationId xmlns:a16="http://schemas.microsoft.com/office/drawing/2014/main" id="{F569E43F-7A10-ED52-7FCE-F4D3FDA99657}"/>
              </a:ext>
            </a:extLst>
          </p:cNvPr>
          <p:cNvSpPr txBox="1"/>
          <p:nvPr/>
        </p:nvSpPr>
        <p:spPr>
          <a:xfrm>
            <a:off x="818509" y="974601"/>
            <a:ext cx="8969338" cy="5170646"/>
          </a:xfrm>
          <a:prstGeom prst="rect">
            <a:avLst/>
          </a:prstGeom>
          <a:noFill/>
        </p:spPr>
        <p:txBody>
          <a:bodyPr wrap="square">
            <a:spAutoFit/>
          </a:bodyPr>
          <a:lstStyle/>
          <a:p>
            <a:pPr algn="l"/>
            <a:r>
              <a:rPr lang="lt-LT" sz="2400" b="1" dirty="0">
                <a:solidFill>
                  <a:schemeClr val="bg1"/>
                </a:solidFill>
                <a:latin typeface="Verdana" panose="020B0604030504040204" pitchFamily="34" charset="0"/>
                <a:ea typeface="Verdana" panose="020B0604030504040204" pitchFamily="34" charset="0"/>
              </a:rPr>
              <a:t>Inovatyvumo  - </a:t>
            </a:r>
            <a:r>
              <a:rPr lang="lt-LT" b="0" i="0" dirty="0" err="1">
                <a:solidFill>
                  <a:schemeClr val="bg1"/>
                </a:solidFill>
                <a:effectLst/>
                <a:latin typeface="Verdana" panose="020B0604030504040204" pitchFamily="34" charset="0"/>
                <a:ea typeface="Verdana" panose="020B0604030504040204" pitchFamily="34" charset="0"/>
              </a:rPr>
              <a:t>ikiprekybinis</a:t>
            </a:r>
            <a:r>
              <a:rPr lang="lt-LT" b="0" i="0" dirty="0">
                <a:solidFill>
                  <a:schemeClr val="bg1"/>
                </a:solidFill>
                <a:effectLst/>
                <a:latin typeface="Verdana" panose="020B0604030504040204" pitchFamily="34" charset="0"/>
                <a:ea typeface="Verdana" panose="020B0604030504040204" pitchFamily="34" charset="0"/>
              </a:rPr>
              <a:t> pirkimas turi būti vykdomas tik tada, kai atlikus rinkos analizę įsitikinama, kad rinka negali patenkinti esamo poreikio;</a:t>
            </a:r>
            <a:endParaRPr lang="lt-LT" b="1" dirty="0">
              <a:solidFill>
                <a:schemeClr val="bg1"/>
              </a:solidFill>
              <a:latin typeface="Verdana" panose="020B0604030504040204" pitchFamily="34" charset="0"/>
              <a:ea typeface="Verdana" panose="020B0604030504040204" pitchFamily="34" charset="0"/>
            </a:endParaRPr>
          </a:p>
          <a:p>
            <a:pPr algn="l"/>
            <a:endParaRPr lang="lt-LT" sz="2400" b="1" dirty="0">
              <a:solidFill>
                <a:schemeClr val="bg1"/>
              </a:solidFill>
              <a:latin typeface="Verdana" panose="020B0604030504040204" pitchFamily="34" charset="0"/>
              <a:ea typeface="Verdana" panose="020B0604030504040204" pitchFamily="34" charset="0"/>
            </a:endParaRPr>
          </a:p>
          <a:p>
            <a:pPr algn="l"/>
            <a:r>
              <a:rPr lang="lt-LT" sz="2400" b="1" dirty="0">
                <a:solidFill>
                  <a:schemeClr val="bg1"/>
                </a:solidFill>
                <a:latin typeface="Verdana" panose="020B0604030504040204" pitchFamily="34" charset="0"/>
                <a:ea typeface="Verdana" panose="020B0604030504040204" pitchFamily="34" charset="0"/>
              </a:rPr>
              <a:t>Rizikos ir naudos pasidalijimo - </a:t>
            </a:r>
            <a:r>
              <a:rPr lang="lt-LT" dirty="0" err="1">
                <a:solidFill>
                  <a:schemeClr val="bg1"/>
                </a:solidFill>
                <a:latin typeface="Verdana" panose="020B0604030504040204" pitchFamily="34" charset="0"/>
                <a:ea typeface="Verdana" panose="020B0604030504040204" pitchFamily="34" charset="0"/>
              </a:rPr>
              <a:t>ikiprekybiniame</a:t>
            </a:r>
            <a:r>
              <a:rPr lang="lt-LT" dirty="0">
                <a:solidFill>
                  <a:schemeClr val="bg1"/>
                </a:solidFill>
                <a:latin typeface="Verdana" panose="020B0604030504040204" pitchFamily="34" charset="0"/>
                <a:ea typeface="Verdana" panose="020B0604030504040204" pitchFamily="34" charset="0"/>
              </a:rPr>
              <a:t> pirkime dalyvaujantys subjektai turi būti suinteresuoti šio proceso rezultatyvumu, todėl </a:t>
            </a:r>
            <a:r>
              <a:rPr lang="lt-LT" dirty="0" err="1">
                <a:solidFill>
                  <a:schemeClr val="bg1"/>
                </a:solidFill>
                <a:latin typeface="Verdana" panose="020B0604030504040204" pitchFamily="34" charset="0"/>
                <a:ea typeface="Verdana" panose="020B0604030504040204" pitchFamily="34" charset="0"/>
              </a:rPr>
              <a:t>ikiprekybinio</a:t>
            </a:r>
            <a:r>
              <a:rPr lang="lt-LT" dirty="0">
                <a:solidFill>
                  <a:schemeClr val="bg1"/>
                </a:solidFill>
                <a:latin typeface="Verdana" panose="020B0604030504040204" pitchFamily="34" charset="0"/>
                <a:ea typeface="Verdana" panose="020B0604030504040204" pitchFamily="34" charset="0"/>
              </a:rPr>
              <a:t> pirkimo nauda ir rizika turi būti dalijamasi pagal rinkos sąlygas; sumokėta fiksuota kaina, mokama dalyviui už teikiamas MTEP paslaugas kiekviename </a:t>
            </a:r>
            <a:r>
              <a:rPr lang="lt-LT" dirty="0" err="1">
                <a:solidFill>
                  <a:schemeClr val="bg1"/>
                </a:solidFill>
                <a:latin typeface="Verdana" panose="020B0604030504040204" pitchFamily="34" charset="0"/>
                <a:ea typeface="Verdana" panose="020B0604030504040204" pitchFamily="34" charset="0"/>
              </a:rPr>
              <a:t>ikiprekybinio</a:t>
            </a:r>
            <a:r>
              <a:rPr lang="lt-LT" dirty="0">
                <a:solidFill>
                  <a:schemeClr val="bg1"/>
                </a:solidFill>
                <a:latin typeface="Verdana" panose="020B0604030504040204" pitchFamily="34" charset="0"/>
                <a:ea typeface="Verdana" panose="020B0604030504040204" pitchFamily="34" charset="0"/>
              </a:rPr>
              <a:t> pirkimo etape </a:t>
            </a:r>
          </a:p>
          <a:p>
            <a:pPr algn="l"/>
            <a:endParaRPr lang="lt-LT" sz="2400" b="1" dirty="0">
              <a:solidFill>
                <a:schemeClr val="bg1"/>
              </a:solidFill>
              <a:latin typeface="Verdana" panose="020B0604030504040204" pitchFamily="34" charset="0"/>
              <a:ea typeface="Verdana" panose="020B0604030504040204" pitchFamily="34" charset="0"/>
            </a:endParaRPr>
          </a:p>
          <a:p>
            <a:pPr algn="l"/>
            <a:r>
              <a:rPr lang="lt-LT" sz="2400" b="1" dirty="0">
                <a:solidFill>
                  <a:schemeClr val="bg1"/>
                </a:solidFill>
                <a:latin typeface="Verdana" panose="020B0604030504040204" pitchFamily="34" charset="0"/>
                <a:ea typeface="Verdana" panose="020B0604030504040204" pitchFamily="34" charset="0"/>
              </a:rPr>
              <a:t>Vertės už pinigus - </a:t>
            </a:r>
            <a:r>
              <a:rPr lang="lt-LT" sz="2400" b="0" i="0" dirty="0">
                <a:solidFill>
                  <a:srgbClr val="000000"/>
                </a:solidFill>
                <a:effectLst/>
                <a:latin typeface="Times New Roman" panose="02020603050405020304" pitchFamily="18" charset="0"/>
              </a:rPr>
              <a:t> </a:t>
            </a:r>
            <a:r>
              <a:rPr lang="lt-LT" dirty="0">
                <a:solidFill>
                  <a:schemeClr val="bg1"/>
                </a:solidFill>
                <a:latin typeface="Verdana" panose="020B0604030504040204" pitchFamily="34" charset="0"/>
                <a:ea typeface="Verdana" panose="020B0604030504040204" pitchFamily="34" charset="0"/>
              </a:rPr>
              <a:t>vertinant dalyvių pasiūlymus ir jų </a:t>
            </a:r>
            <a:r>
              <a:rPr lang="lt-LT" dirty="0" err="1">
                <a:solidFill>
                  <a:schemeClr val="bg1"/>
                </a:solidFill>
                <a:latin typeface="Verdana" panose="020B0604030504040204" pitchFamily="34" charset="0"/>
                <a:ea typeface="Verdana" panose="020B0604030504040204" pitchFamily="34" charset="0"/>
              </a:rPr>
              <a:t>ikiprekybinio</a:t>
            </a:r>
            <a:r>
              <a:rPr lang="lt-LT" dirty="0">
                <a:solidFill>
                  <a:schemeClr val="bg1"/>
                </a:solidFill>
                <a:latin typeface="Verdana" panose="020B0604030504040204" pitchFamily="34" charset="0"/>
                <a:ea typeface="Verdana" panose="020B0604030504040204" pitchFamily="34" charset="0"/>
              </a:rPr>
              <a:t> pirkimo metu suteiktų MTEP paslaugų rezultatus, prioritetas skiriamas didžiausią pridėtinę vertę kuriantiems pasiūlymams už rinkos kainą, nustatytą rinkos konsultacijų metu</a:t>
            </a:r>
            <a:r>
              <a:rPr lang="lt-LT" sz="2400" b="0" i="0" dirty="0">
                <a:solidFill>
                  <a:srgbClr val="000000"/>
                </a:solidFill>
                <a:effectLst/>
                <a:latin typeface="Times New Roman" panose="02020603050405020304" pitchFamily="18" charset="0"/>
              </a:rPr>
              <a:t>.</a:t>
            </a:r>
            <a:endParaRPr lang="lt-LT" sz="2400" b="1" dirty="0">
              <a:solidFill>
                <a:schemeClr val="bg1"/>
              </a:solidFill>
              <a:latin typeface="Verdana" panose="020B0604030504040204" pitchFamily="34" charset="0"/>
              <a:ea typeface="Verdana" panose="020B0604030504040204" pitchFamily="34" charset="0"/>
            </a:endParaRPr>
          </a:p>
          <a:p>
            <a:pPr algn="l"/>
            <a:endParaRPr lang="lt-LT" sz="2400" b="1" dirty="0">
              <a:solidFill>
                <a:schemeClr val="bg1"/>
              </a:solidFill>
              <a:latin typeface="Verdana" panose="020B0604030504040204" pitchFamily="34" charset="0"/>
              <a:ea typeface="Verdana" panose="020B0604030504040204" pitchFamily="34" charset="0"/>
            </a:endParaRPr>
          </a:p>
          <a:p>
            <a:pPr marL="285750" indent="-285750" algn="l">
              <a:buFont typeface="Arial" panose="020B0604020202020204" pitchFamily="34" charset="0"/>
              <a:buChar char="•"/>
            </a:pPr>
            <a:endParaRPr lang="lt-LT" dirty="0">
              <a:solidFill>
                <a:schemeClr val="bg1"/>
              </a:solidFill>
              <a:latin typeface="Verdana" panose="020B0604030504040204" pitchFamily="34" charset="0"/>
              <a:ea typeface="Verdana" panose="020B0604030504040204" pitchFamily="34" charset="0"/>
            </a:endParaRPr>
          </a:p>
        </p:txBody>
      </p:sp>
      <p:sp>
        <p:nvSpPr>
          <p:cNvPr id="3" name="Rodyklė: dešinėn 2">
            <a:extLst>
              <a:ext uri="{FF2B5EF4-FFF2-40B4-BE49-F238E27FC236}">
                <a16:creationId xmlns:a16="http://schemas.microsoft.com/office/drawing/2014/main" id="{8A95F418-8B10-7086-2E9C-0BB71D0C7A16}"/>
              </a:ext>
            </a:extLst>
          </p:cNvPr>
          <p:cNvSpPr>
            <a:spLocks noChangeAspect="1"/>
          </p:cNvSpPr>
          <p:nvPr/>
        </p:nvSpPr>
        <p:spPr>
          <a:xfrm>
            <a:off x="532345" y="5844241"/>
            <a:ext cx="1275905" cy="648000"/>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lt-LT"/>
          </a:p>
        </p:txBody>
      </p:sp>
      <p:sp>
        <p:nvSpPr>
          <p:cNvPr id="6" name="TextBox 5">
            <a:extLst>
              <a:ext uri="{FF2B5EF4-FFF2-40B4-BE49-F238E27FC236}">
                <a16:creationId xmlns:a16="http://schemas.microsoft.com/office/drawing/2014/main" id="{D0F5C246-E8A7-706D-4C93-FC9369EF6853}"/>
              </a:ext>
            </a:extLst>
          </p:cNvPr>
          <p:cNvSpPr txBox="1"/>
          <p:nvPr/>
        </p:nvSpPr>
        <p:spPr>
          <a:xfrm>
            <a:off x="1808250" y="5623480"/>
            <a:ext cx="9565241" cy="1600438"/>
          </a:xfrm>
          <a:prstGeom prst="rect">
            <a:avLst/>
          </a:prstGeom>
          <a:noFill/>
        </p:spPr>
        <p:txBody>
          <a:bodyPr wrap="square">
            <a:spAutoFit/>
          </a:bodyPr>
          <a:lstStyle/>
          <a:p>
            <a:pPr algn="ctr"/>
            <a:r>
              <a:rPr lang="lt-LT" sz="2000" b="1" dirty="0">
                <a:solidFill>
                  <a:schemeClr val="bg1"/>
                </a:solidFill>
                <a:latin typeface="Verdana" panose="020B0604030504040204" pitchFamily="34" charset="0"/>
                <a:ea typeface="Verdana" panose="020B0604030504040204" pitchFamily="34" charset="0"/>
              </a:rPr>
              <a:t>lygiateisiškumo, nediskriminavimo, skaidrumo, racionalumo, ekonomiškumo, konkurencingumo, proporcingumo, konfidencialumo ir nešališkumo</a:t>
            </a:r>
          </a:p>
          <a:p>
            <a:pPr algn="l"/>
            <a:endParaRPr lang="lt-LT" sz="2000" b="1" dirty="0">
              <a:solidFill>
                <a:schemeClr val="bg1"/>
              </a:solidFill>
              <a:latin typeface="Verdana" panose="020B0604030504040204" pitchFamily="34" charset="0"/>
              <a:ea typeface="Verdana" panose="020B0604030504040204" pitchFamily="34" charset="0"/>
            </a:endParaRPr>
          </a:p>
          <a:p>
            <a:pPr marL="285750" indent="-285750" algn="l">
              <a:buFont typeface="Arial" panose="020B0604020202020204" pitchFamily="34" charset="0"/>
              <a:buChar char="•"/>
            </a:pPr>
            <a:endParaRPr lang="lt-LT" dirty="0">
              <a:solidFill>
                <a:schemeClr val="bg1"/>
              </a:solidFill>
              <a:latin typeface="Verdana" panose="020B0604030504040204" pitchFamily="34" charset="0"/>
              <a:ea typeface="Verdana" panose="020B0604030504040204" pitchFamily="34" charset="0"/>
            </a:endParaRPr>
          </a:p>
        </p:txBody>
      </p:sp>
    </p:spTree>
    <p:extLst>
      <p:ext uri="{BB962C8B-B14F-4D97-AF65-F5344CB8AC3E}">
        <p14:creationId xmlns:p14="http://schemas.microsoft.com/office/powerpoint/2010/main" val="57307996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urinio vietos rezervavimo ženklas 2">
            <a:extLst>
              <a:ext uri="{FF2B5EF4-FFF2-40B4-BE49-F238E27FC236}">
                <a16:creationId xmlns:a16="http://schemas.microsoft.com/office/drawing/2014/main" id="{B25B95C9-2D78-B534-D734-033E18F9859C}"/>
              </a:ext>
            </a:extLst>
          </p:cNvPr>
          <p:cNvSpPr>
            <a:spLocks noGrp="1"/>
          </p:cNvSpPr>
          <p:nvPr>
            <p:ph sz="quarter" idx="13"/>
          </p:nvPr>
        </p:nvSpPr>
        <p:spPr>
          <a:xfrm>
            <a:off x="584266" y="1144289"/>
            <a:ext cx="5744045" cy="4785769"/>
          </a:xfrm>
        </p:spPr>
        <p:txBody>
          <a:bodyPr vert="horz" lIns="91440" tIns="45720" rIns="91440" bIns="45720" rtlCol="0" anchor="t">
            <a:noAutofit/>
          </a:bodyPr>
          <a:lstStyle/>
          <a:p>
            <a:r>
              <a:rPr lang="lt-LT" sz="3200" b="1" dirty="0">
                <a:effectLst>
                  <a:outerShdw blurRad="38100" dist="38100" dir="2700000" algn="tl">
                    <a:srgbClr val="000000">
                      <a:alpha val="43137"/>
                    </a:srgbClr>
                  </a:outerShdw>
                </a:effectLst>
              </a:rPr>
              <a:t>Kvietimo tikslas</a:t>
            </a:r>
          </a:p>
          <a:p>
            <a:endParaRPr lang="lt-LT" sz="700" b="1" dirty="0"/>
          </a:p>
          <a:p>
            <a:pPr>
              <a:lnSpc>
                <a:spcPct val="100000"/>
              </a:lnSpc>
            </a:pPr>
            <a:r>
              <a:rPr lang="lt-LT" sz="2400" b="1" dirty="0">
                <a:effectLst/>
              </a:rPr>
              <a:t>Skatinti inovacijas viešajame sektoriuje (</a:t>
            </a:r>
            <a:r>
              <a:rPr lang="lt-LT" sz="2400" b="1" dirty="0" err="1">
                <a:effectLst/>
              </a:rPr>
              <a:t>ikiprekybinius</a:t>
            </a:r>
            <a:r>
              <a:rPr lang="lt-LT" sz="2400" b="1" dirty="0">
                <a:effectLst/>
              </a:rPr>
              <a:t> pirkimus)</a:t>
            </a:r>
          </a:p>
          <a:p>
            <a:pPr>
              <a:lnSpc>
                <a:spcPct val="100000"/>
              </a:lnSpc>
            </a:pPr>
            <a:endParaRPr lang="lt-LT" sz="2400" b="1" dirty="0"/>
          </a:p>
          <a:p>
            <a:pPr>
              <a:lnSpc>
                <a:spcPct val="100000"/>
              </a:lnSpc>
            </a:pPr>
            <a:endParaRPr lang="lt-LT" sz="2800" b="1" dirty="0"/>
          </a:p>
        </p:txBody>
      </p:sp>
      <p:sp>
        <p:nvSpPr>
          <p:cNvPr id="7" name="Turinio vietos rezervavimo ženklas 2">
            <a:extLst>
              <a:ext uri="{FF2B5EF4-FFF2-40B4-BE49-F238E27FC236}">
                <a16:creationId xmlns:a16="http://schemas.microsoft.com/office/drawing/2014/main" id="{23209687-3C7B-0F81-B487-79BF1CA74767}"/>
              </a:ext>
            </a:extLst>
          </p:cNvPr>
          <p:cNvSpPr txBox="1">
            <a:spLocks/>
          </p:cNvSpPr>
          <p:nvPr/>
        </p:nvSpPr>
        <p:spPr>
          <a:xfrm>
            <a:off x="6723017" y="1846200"/>
            <a:ext cx="5070300" cy="2756623"/>
          </a:xfrm>
          <a:prstGeom prst="rect">
            <a:avLst/>
          </a:prstGeom>
        </p:spPr>
        <p:txBody>
          <a:bodyPr vert="horz" lIns="91440" tIns="45720" rIns="91440" bIns="45720" rtlCol="0" anchor="t">
            <a:noAutofit/>
          </a:bodyPr>
          <a:lstStyle>
            <a:lvl1pPr marL="0" indent="0" algn="l" defTabSz="914400" rtl="0" eaLnBrk="1" latinLnBrk="0" hangingPunct="1">
              <a:lnSpc>
                <a:spcPct val="80000"/>
              </a:lnSpc>
              <a:spcBef>
                <a:spcPts val="1000"/>
              </a:spcBef>
              <a:buFontTx/>
              <a:buNone/>
              <a:defRPr sz="1300" b="0" i="0" kern="1200">
                <a:solidFill>
                  <a:srgbClr val="302857"/>
                </a:solidFill>
                <a:latin typeface="Verdana" panose="020B0604030504040204" pitchFamily="34" charset="0"/>
                <a:ea typeface="Verdana" panose="020B0604030504040204" pitchFamily="34" charset="0"/>
                <a:cs typeface="Verdana" panose="020B060403050404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1400" b="0" i="0" kern="1200">
                <a:solidFill>
                  <a:srgbClr val="302857"/>
                </a:solidFill>
                <a:latin typeface="Verdana" panose="020B0604030504040204" pitchFamily="34" charset="0"/>
                <a:ea typeface="Verdana" panose="020B0604030504040204" pitchFamily="34" charset="0"/>
                <a:cs typeface="Verdana" panose="020B060403050404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1400" b="0" i="0" kern="1200">
                <a:solidFill>
                  <a:srgbClr val="302857"/>
                </a:solidFill>
                <a:latin typeface="Verdana" panose="020B0604030504040204" pitchFamily="34" charset="0"/>
                <a:ea typeface="Verdana" panose="020B0604030504040204" pitchFamily="34" charset="0"/>
                <a:cs typeface="Verdana" panose="020B060403050404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400" b="0" i="0" kern="1200">
                <a:solidFill>
                  <a:srgbClr val="302857"/>
                </a:solidFill>
                <a:latin typeface="Verdana" panose="020B0604030504040204" pitchFamily="34" charset="0"/>
                <a:ea typeface="Verdana" panose="020B0604030504040204" pitchFamily="34" charset="0"/>
                <a:cs typeface="Verdana" panose="020B060403050404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400" b="0" i="0" kern="1200">
                <a:solidFill>
                  <a:srgbClr val="302857"/>
                </a:solidFill>
                <a:latin typeface="Verdana" panose="020B0604030504040204" pitchFamily="34" charset="0"/>
                <a:ea typeface="Verdana" panose="020B0604030504040204" pitchFamily="34" charset="0"/>
                <a:cs typeface="Verdana" panose="020B060403050404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lt-LT" sz="3200" b="1" dirty="0">
                <a:effectLst>
                  <a:outerShdw blurRad="38100" dist="38100" dir="2700000" algn="tl">
                    <a:srgbClr val="000000">
                      <a:alpha val="43137"/>
                    </a:srgbClr>
                  </a:outerShdw>
                </a:effectLst>
              </a:rPr>
              <a:t>Remiama veikla</a:t>
            </a:r>
          </a:p>
          <a:p>
            <a:endParaRPr lang="lt-LT" sz="700" b="1" dirty="0"/>
          </a:p>
          <a:p>
            <a:pPr>
              <a:lnSpc>
                <a:spcPct val="100000"/>
              </a:lnSpc>
            </a:pPr>
            <a:r>
              <a:rPr lang="lt-LT" sz="2400" b="1" dirty="0" err="1"/>
              <a:t>Ikiprekybinio</a:t>
            </a:r>
            <a:r>
              <a:rPr lang="lt-LT" sz="2400" b="1" dirty="0"/>
              <a:t> pirkimo vykdymas, </a:t>
            </a:r>
            <a:r>
              <a:rPr lang="lt-LT" sz="2400" dirty="0"/>
              <a:t>skatinant perkančiąsias organizacijas ir perkančiuosius subjektus pirkti MTEP paslaugas</a:t>
            </a:r>
            <a:endParaRPr lang="lt-LT" sz="2400" b="1" dirty="0"/>
          </a:p>
          <a:p>
            <a:pPr>
              <a:lnSpc>
                <a:spcPct val="100000"/>
              </a:lnSpc>
            </a:pPr>
            <a:endParaRPr lang="lt-LT" sz="2800" b="1" dirty="0"/>
          </a:p>
        </p:txBody>
      </p:sp>
      <p:sp>
        <p:nvSpPr>
          <p:cNvPr id="8" name="Turinio vietos rezervavimo ženklas 2">
            <a:extLst>
              <a:ext uri="{FF2B5EF4-FFF2-40B4-BE49-F238E27FC236}">
                <a16:creationId xmlns:a16="http://schemas.microsoft.com/office/drawing/2014/main" id="{3AA2D941-3A6D-D6AA-C5BE-098D967705D5}"/>
              </a:ext>
            </a:extLst>
          </p:cNvPr>
          <p:cNvSpPr txBox="1">
            <a:spLocks/>
          </p:cNvSpPr>
          <p:nvPr/>
        </p:nvSpPr>
        <p:spPr>
          <a:xfrm>
            <a:off x="3456288" y="5062011"/>
            <a:ext cx="5070300" cy="4785769"/>
          </a:xfrm>
          <a:prstGeom prst="rect">
            <a:avLst/>
          </a:prstGeom>
        </p:spPr>
        <p:txBody>
          <a:bodyPr vert="horz" lIns="91440" tIns="45720" rIns="91440" bIns="45720" rtlCol="0" anchor="t">
            <a:noAutofit/>
          </a:bodyPr>
          <a:lstStyle>
            <a:lvl1pPr marL="0" indent="0" algn="l" defTabSz="914400" rtl="0" eaLnBrk="1" latinLnBrk="0" hangingPunct="1">
              <a:lnSpc>
                <a:spcPct val="80000"/>
              </a:lnSpc>
              <a:spcBef>
                <a:spcPts val="1000"/>
              </a:spcBef>
              <a:buFontTx/>
              <a:buNone/>
              <a:defRPr sz="1300" b="0" i="0" kern="1200">
                <a:solidFill>
                  <a:srgbClr val="302857"/>
                </a:solidFill>
                <a:latin typeface="Verdana" panose="020B0604030504040204" pitchFamily="34" charset="0"/>
                <a:ea typeface="Verdana" panose="020B0604030504040204" pitchFamily="34" charset="0"/>
                <a:cs typeface="Verdana" panose="020B060403050404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1400" b="0" i="0" kern="1200">
                <a:solidFill>
                  <a:srgbClr val="302857"/>
                </a:solidFill>
                <a:latin typeface="Verdana" panose="020B0604030504040204" pitchFamily="34" charset="0"/>
                <a:ea typeface="Verdana" panose="020B0604030504040204" pitchFamily="34" charset="0"/>
                <a:cs typeface="Verdana" panose="020B060403050404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1400" b="0" i="0" kern="1200">
                <a:solidFill>
                  <a:srgbClr val="302857"/>
                </a:solidFill>
                <a:latin typeface="Verdana" panose="020B0604030504040204" pitchFamily="34" charset="0"/>
                <a:ea typeface="Verdana" panose="020B0604030504040204" pitchFamily="34" charset="0"/>
                <a:cs typeface="Verdana" panose="020B060403050404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400" b="0" i="0" kern="1200">
                <a:solidFill>
                  <a:srgbClr val="302857"/>
                </a:solidFill>
                <a:latin typeface="Verdana" panose="020B0604030504040204" pitchFamily="34" charset="0"/>
                <a:ea typeface="Verdana" panose="020B0604030504040204" pitchFamily="34" charset="0"/>
                <a:cs typeface="Verdana" panose="020B060403050404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400" b="0" i="0" kern="1200">
                <a:solidFill>
                  <a:srgbClr val="302857"/>
                </a:solidFill>
                <a:latin typeface="Verdana" panose="020B0604030504040204" pitchFamily="34" charset="0"/>
                <a:ea typeface="Verdana" panose="020B0604030504040204" pitchFamily="34" charset="0"/>
                <a:cs typeface="Verdana" panose="020B060403050404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lt-LT" sz="3200" b="1" dirty="0">
                <a:effectLst>
                  <a:outerShdw blurRad="38100" dist="38100" dir="2700000" algn="tl">
                    <a:srgbClr val="000000">
                      <a:alpha val="43137"/>
                    </a:srgbClr>
                  </a:outerShdw>
                </a:effectLst>
              </a:rPr>
              <a:t>Siekiamas rezultatas</a:t>
            </a:r>
          </a:p>
          <a:p>
            <a:endParaRPr lang="lt-LT" sz="700" b="1" dirty="0"/>
          </a:p>
          <a:p>
            <a:pPr>
              <a:lnSpc>
                <a:spcPct val="100000"/>
              </a:lnSpc>
            </a:pPr>
            <a:r>
              <a:rPr lang="lt-LT" sz="2400" b="1" dirty="0"/>
              <a:t>Sukurtas inovatyvusis produktas</a:t>
            </a:r>
            <a:endParaRPr lang="lt-LT" sz="2400" dirty="0"/>
          </a:p>
          <a:p>
            <a:pPr>
              <a:lnSpc>
                <a:spcPct val="100000"/>
              </a:lnSpc>
            </a:pPr>
            <a:endParaRPr lang="lt-LT" sz="2400" b="1" dirty="0"/>
          </a:p>
          <a:p>
            <a:pPr>
              <a:lnSpc>
                <a:spcPct val="100000"/>
              </a:lnSpc>
            </a:pPr>
            <a:endParaRPr lang="lt-LT" sz="2800" b="1" dirty="0"/>
          </a:p>
        </p:txBody>
      </p:sp>
    </p:spTree>
    <p:extLst>
      <p:ext uri="{BB962C8B-B14F-4D97-AF65-F5344CB8AC3E}">
        <p14:creationId xmlns:p14="http://schemas.microsoft.com/office/powerpoint/2010/main" val="279534356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EF2417F-AF02-C457-741F-BAA06A9F5905}"/>
            </a:ext>
          </a:extLst>
        </p:cNvPr>
        <p:cNvGrpSpPr/>
        <p:nvPr/>
      </p:nvGrpSpPr>
      <p:grpSpPr>
        <a:xfrm>
          <a:off x="0" y="0"/>
          <a:ext cx="0" cy="0"/>
          <a:chOff x="0" y="0"/>
          <a:chExt cx="0" cy="0"/>
        </a:xfrm>
      </p:grpSpPr>
      <p:sp>
        <p:nvSpPr>
          <p:cNvPr id="8" name="Picture Placeholder 1">
            <a:extLst>
              <a:ext uri="{FF2B5EF4-FFF2-40B4-BE49-F238E27FC236}">
                <a16:creationId xmlns:a16="http://schemas.microsoft.com/office/drawing/2014/main" id="{B8542BBA-8924-6BD9-6CC5-A52F3264F95F}"/>
              </a:ext>
            </a:extLst>
          </p:cNvPr>
          <p:cNvSpPr>
            <a:spLocks noGrp="1"/>
          </p:cNvSpPr>
          <p:nvPr>
            <p:ph type="pic" idx="1"/>
          </p:nvPr>
        </p:nvSpPr>
        <p:spPr>
          <a:xfrm>
            <a:off x="0" y="0"/>
            <a:ext cx="12192000" cy="6858000"/>
          </a:xfrm>
        </p:spPr>
        <p:txBody>
          <a:bodyPr/>
          <a:lstStyle/>
          <a:p>
            <a:endParaRPr lang="lt-LT" dirty="0"/>
          </a:p>
        </p:txBody>
      </p:sp>
      <p:pic>
        <p:nvPicPr>
          <p:cNvPr id="4" name="Picture 2" descr="Ikiprekybiniai pirkimai">
            <a:extLst>
              <a:ext uri="{FF2B5EF4-FFF2-40B4-BE49-F238E27FC236}">
                <a16:creationId xmlns:a16="http://schemas.microsoft.com/office/drawing/2014/main" id="{4E92F467-98AD-3EFE-E99C-CA5B438C8FC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27046" y="916609"/>
            <a:ext cx="6306357" cy="3467265"/>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a:extLst>
              <a:ext uri="{FF2B5EF4-FFF2-40B4-BE49-F238E27FC236}">
                <a16:creationId xmlns:a16="http://schemas.microsoft.com/office/drawing/2014/main" id="{DD611DB3-1499-5352-C54E-5531352FBBD4}"/>
              </a:ext>
            </a:extLst>
          </p:cNvPr>
          <p:cNvSpPr txBox="1"/>
          <p:nvPr/>
        </p:nvSpPr>
        <p:spPr>
          <a:xfrm>
            <a:off x="924675" y="320456"/>
            <a:ext cx="7911100" cy="800219"/>
          </a:xfrm>
          <a:prstGeom prst="rect">
            <a:avLst/>
          </a:prstGeom>
          <a:noFill/>
        </p:spPr>
        <p:txBody>
          <a:bodyPr wrap="square">
            <a:spAutoFit/>
          </a:bodyPr>
          <a:lstStyle/>
          <a:p>
            <a:pPr algn="l"/>
            <a:r>
              <a:rPr lang="lt-LT" sz="2800" b="1" dirty="0">
                <a:solidFill>
                  <a:schemeClr val="bg1"/>
                </a:solidFill>
                <a:latin typeface="Verdana" panose="020B0604030504040204" pitchFamily="34" charset="0"/>
                <a:ea typeface="Verdana" panose="020B0604030504040204" pitchFamily="34" charset="0"/>
              </a:rPr>
              <a:t>IKIPREKYBINIO PIRKIMO ETAPAI</a:t>
            </a:r>
          </a:p>
          <a:p>
            <a:pPr algn="l"/>
            <a:endParaRPr lang="lt-LT" dirty="0">
              <a:solidFill>
                <a:schemeClr val="bg1"/>
              </a:solidFill>
              <a:latin typeface="Poppins" panose="00000500000000000000" pitchFamily="2" charset="0"/>
            </a:endParaRPr>
          </a:p>
        </p:txBody>
      </p:sp>
      <p:sp>
        <p:nvSpPr>
          <p:cNvPr id="3" name="TextBox 2">
            <a:extLst>
              <a:ext uri="{FF2B5EF4-FFF2-40B4-BE49-F238E27FC236}">
                <a16:creationId xmlns:a16="http://schemas.microsoft.com/office/drawing/2014/main" id="{7CCF14E9-43EA-3BF5-9BA3-3B0E906A577E}"/>
              </a:ext>
            </a:extLst>
          </p:cNvPr>
          <p:cNvSpPr txBox="1"/>
          <p:nvPr/>
        </p:nvSpPr>
        <p:spPr>
          <a:xfrm>
            <a:off x="440076" y="4383874"/>
            <a:ext cx="11311848" cy="2400657"/>
          </a:xfrm>
          <a:prstGeom prst="rect">
            <a:avLst/>
          </a:prstGeom>
          <a:noFill/>
        </p:spPr>
        <p:txBody>
          <a:bodyPr wrap="square">
            <a:spAutoFit/>
          </a:bodyPr>
          <a:lstStyle/>
          <a:p>
            <a:pPr marL="171450" indent="-171450">
              <a:lnSpc>
                <a:spcPct val="100000"/>
              </a:lnSpc>
              <a:spcBef>
                <a:spcPts val="1200"/>
              </a:spcBef>
              <a:buFont typeface="Wingdings" panose="05000000000000000000" pitchFamily="2" charset="2"/>
              <a:buChar char="§"/>
            </a:pPr>
            <a:r>
              <a:rPr lang="lt-LT" sz="2400" b="1" u="sng" dirty="0">
                <a:solidFill>
                  <a:schemeClr val="bg1"/>
                </a:solidFill>
                <a:effectLst/>
              </a:rPr>
              <a:t>I etapas </a:t>
            </a:r>
            <a:r>
              <a:rPr lang="lt-LT" sz="2400" dirty="0">
                <a:solidFill>
                  <a:schemeClr val="bg1"/>
                </a:solidFill>
                <a:effectLst/>
              </a:rPr>
              <a:t>– produkto </a:t>
            </a:r>
            <a:r>
              <a:rPr lang="lt-LT" sz="2400" b="1" dirty="0">
                <a:solidFill>
                  <a:schemeClr val="bg1"/>
                </a:solidFill>
                <a:effectLst/>
              </a:rPr>
              <a:t>koncepcijos</a:t>
            </a:r>
            <a:r>
              <a:rPr lang="lt-LT" sz="2400" dirty="0">
                <a:solidFill>
                  <a:schemeClr val="bg1"/>
                </a:solidFill>
                <a:effectLst/>
              </a:rPr>
              <a:t> sukūrimas ir patvirtinimas, min </a:t>
            </a:r>
            <a:r>
              <a:rPr lang="lt-LT" sz="2400" b="1" dirty="0">
                <a:solidFill>
                  <a:schemeClr val="bg1"/>
                </a:solidFill>
                <a:effectLst/>
              </a:rPr>
              <a:t>4 dalyviai</a:t>
            </a:r>
          </a:p>
          <a:p>
            <a:pPr marL="171450" indent="-171450">
              <a:lnSpc>
                <a:spcPct val="100000"/>
              </a:lnSpc>
              <a:spcBef>
                <a:spcPts val="1200"/>
              </a:spcBef>
              <a:buFont typeface="Wingdings" panose="05000000000000000000" pitchFamily="2" charset="2"/>
              <a:buChar char="§"/>
            </a:pPr>
            <a:r>
              <a:rPr lang="lt-LT" sz="2400" b="1" u="sng" dirty="0">
                <a:solidFill>
                  <a:schemeClr val="bg1"/>
                </a:solidFill>
                <a:effectLst/>
              </a:rPr>
              <a:t>II etapas </a:t>
            </a:r>
            <a:r>
              <a:rPr lang="lt-LT" sz="2400" dirty="0">
                <a:solidFill>
                  <a:schemeClr val="bg1"/>
                </a:solidFill>
                <a:effectLst/>
              </a:rPr>
              <a:t>– </a:t>
            </a:r>
            <a:r>
              <a:rPr lang="lt-LT" sz="2400" b="1" dirty="0">
                <a:solidFill>
                  <a:schemeClr val="bg1"/>
                </a:solidFill>
                <a:effectLst/>
              </a:rPr>
              <a:t>prototipo</a:t>
            </a:r>
            <a:r>
              <a:rPr lang="lt-LT" sz="2400" dirty="0">
                <a:solidFill>
                  <a:schemeClr val="bg1"/>
                </a:solidFill>
                <a:effectLst/>
              </a:rPr>
              <a:t> sukūrimas, min </a:t>
            </a:r>
            <a:r>
              <a:rPr lang="lt-LT" sz="2400" b="1" dirty="0">
                <a:solidFill>
                  <a:schemeClr val="bg1"/>
                </a:solidFill>
                <a:effectLst/>
              </a:rPr>
              <a:t>3 dalyviai</a:t>
            </a:r>
          </a:p>
          <a:p>
            <a:pPr marL="171450" indent="-171450">
              <a:lnSpc>
                <a:spcPct val="100000"/>
              </a:lnSpc>
              <a:spcBef>
                <a:spcPts val="1200"/>
              </a:spcBef>
              <a:buFont typeface="Wingdings" panose="05000000000000000000" pitchFamily="2" charset="2"/>
              <a:buChar char="§"/>
            </a:pPr>
            <a:r>
              <a:rPr lang="lt-LT" sz="2400" b="1" u="sng" dirty="0">
                <a:solidFill>
                  <a:schemeClr val="bg1"/>
                </a:solidFill>
                <a:effectLst/>
              </a:rPr>
              <a:t>III etapas </a:t>
            </a:r>
            <a:r>
              <a:rPr lang="lt-LT" sz="2400" dirty="0">
                <a:solidFill>
                  <a:schemeClr val="bg1"/>
                </a:solidFill>
                <a:effectLst/>
              </a:rPr>
              <a:t>– inovatyviojo produkto </a:t>
            </a:r>
            <a:r>
              <a:rPr lang="lt-LT" sz="2400" b="1" dirty="0">
                <a:solidFill>
                  <a:schemeClr val="bg1"/>
                </a:solidFill>
                <a:effectLst/>
              </a:rPr>
              <a:t>bandomosios partijos</a:t>
            </a:r>
            <a:r>
              <a:rPr lang="lt-LT" sz="2400" dirty="0">
                <a:solidFill>
                  <a:schemeClr val="bg1"/>
                </a:solidFill>
                <a:effectLst/>
              </a:rPr>
              <a:t> sukūrimas, kuris gali apimti nekomercinio kiekio produktų pirkimą. Min </a:t>
            </a:r>
            <a:r>
              <a:rPr lang="lt-LT" sz="2400" b="1" dirty="0">
                <a:solidFill>
                  <a:schemeClr val="bg1"/>
                </a:solidFill>
                <a:effectLst/>
              </a:rPr>
              <a:t>2 dalyviai</a:t>
            </a:r>
          </a:p>
          <a:p>
            <a:pPr marL="171450" indent="-171450">
              <a:lnSpc>
                <a:spcPct val="100000"/>
              </a:lnSpc>
              <a:spcBef>
                <a:spcPts val="1200"/>
              </a:spcBef>
              <a:buFont typeface="Wingdings" panose="05000000000000000000" pitchFamily="2" charset="2"/>
              <a:buChar char="§"/>
            </a:pPr>
            <a:r>
              <a:rPr lang="lt-LT" sz="2400" dirty="0" err="1">
                <a:solidFill>
                  <a:schemeClr val="bg1"/>
                </a:solidFill>
                <a:effectLst/>
              </a:rPr>
              <a:t>Ikiprekybinis</a:t>
            </a:r>
            <a:r>
              <a:rPr lang="lt-LT" sz="2400" dirty="0">
                <a:solidFill>
                  <a:schemeClr val="bg1"/>
                </a:solidFill>
                <a:effectLst/>
              </a:rPr>
              <a:t> pirkimas gali apimti visus tris etapus, arba II  ir III etapus, arba tik III etapą. </a:t>
            </a:r>
          </a:p>
        </p:txBody>
      </p:sp>
      <p:sp>
        <p:nvSpPr>
          <p:cNvPr id="9" name="Rodyklė: dešinėn 8">
            <a:extLst>
              <a:ext uri="{FF2B5EF4-FFF2-40B4-BE49-F238E27FC236}">
                <a16:creationId xmlns:a16="http://schemas.microsoft.com/office/drawing/2014/main" id="{2DBB47AD-8B0E-770B-E743-D007666BA595}"/>
              </a:ext>
            </a:extLst>
          </p:cNvPr>
          <p:cNvSpPr>
            <a:spLocks noChangeAspect="1"/>
          </p:cNvSpPr>
          <p:nvPr/>
        </p:nvSpPr>
        <p:spPr>
          <a:xfrm>
            <a:off x="816718" y="1867937"/>
            <a:ext cx="1275905" cy="648000"/>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lt-LT"/>
          </a:p>
        </p:txBody>
      </p:sp>
    </p:spTree>
    <p:extLst>
      <p:ext uri="{BB962C8B-B14F-4D97-AF65-F5344CB8AC3E}">
        <p14:creationId xmlns:p14="http://schemas.microsoft.com/office/powerpoint/2010/main" val="59565488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avadinimas 1">
            <a:extLst>
              <a:ext uri="{FF2B5EF4-FFF2-40B4-BE49-F238E27FC236}">
                <a16:creationId xmlns:a16="http://schemas.microsoft.com/office/drawing/2014/main" id="{B387B82E-B696-28D3-BE42-C6F05DA4EA38}"/>
              </a:ext>
            </a:extLst>
          </p:cNvPr>
          <p:cNvSpPr>
            <a:spLocks noGrp="1"/>
          </p:cNvSpPr>
          <p:nvPr>
            <p:ph type="title"/>
          </p:nvPr>
        </p:nvSpPr>
        <p:spPr>
          <a:xfrm>
            <a:off x="767364" y="201412"/>
            <a:ext cx="9740582" cy="825785"/>
          </a:xfrm>
        </p:spPr>
        <p:txBody>
          <a:bodyPr>
            <a:normAutofit/>
          </a:bodyPr>
          <a:lstStyle/>
          <a:p>
            <a:r>
              <a:rPr lang="lt-LT" sz="3200" b="1" dirty="0">
                <a:effectLst>
                  <a:outerShdw blurRad="38100" dist="38100" dir="2700000" algn="tl">
                    <a:srgbClr val="000000">
                      <a:alpha val="43137"/>
                    </a:srgbClr>
                  </a:outerShdw>
                </a:effectLst>
              </a:rPr>
              <a:t>MTEP veiklų įgyvendinimo</a:t>
            </a:r>
            <a:r>
              <a:rPr lang="en-US" sz="3200" b="1" dirty="0">
                <a:effectLst>
                  <a:outerShdw blurRad="38100" dist="38100" dir="2700000" algn="tl">
                    <a:srgbClr val="000000">
                      <a:alpha val="43137"/>
                    </a:srgbClr>
                  </a:outerShdw>
                </a:effectLst>
              </a:rPr>
              <a:t> </a:t>
            </a:r>
            <a:r>
              <a:rPr lang="lt-LT" sz="3200" b="1" dirty="0">
                <a:effectLst>
                  <a:outerShdw blurRad="38100" dist="38100" dir="2700000" algn="tl">
                    <a:srgbClr val="000000">
                      <a:alpha val="43137"/>
                    </a:srgbClr>
                  </a:outerShdw>
                </a:effectLst>
              </a:rPr>
              <a:t>etapai</a:t>
            </a:r>
            <a:endParaRPr lang="lt-LT" b="1" dirty="0">
              <a:effectLst>
                <a:outerShdw blurRad="38100" dist="38100" dir="2700000" algn="tl">
                  <a:srgbClr val="000000">
                    <a:alpha val="43137"/>
                  </a:srgbClr>
                </a:outerShdw>
              </a:effectLst>
            </a:endParaRPr>
          </a:p>
        </p:txBody>
      </p:sp>
      <p:sp>
        <p:nvSpPr>
          <p:cNvPr id="8" name="Rodyklė dešinėn 38">
            <a:extLst>
              <a:ext uri="{FF2B5EF4-FFF2-40B4-BE49-F238E27FC236}">
                <a16:creationId xmlns:a16="http://schemas.microsoft.com/office/drawing/2014/main" id="{D377CE12-B0CD-5727-CF94-F2C036314B5B}"/>
              </a:ext>
            </a:extLst>
          </p:cNvPr>
          <p:cNvSpPr/>
          <p:nvPr/>
        </p:nvSpPr>
        <p:spPr>
          <a:xfrm>
            <a:off x="165312" y="1032651"/>
            <a:ext cx="11919412" cy="5220195"/>
          </a:xfrm>
          <a:prstGeom prst="rightArrow">
            <a:avLst/>
          </a:prstGeom>
          <a:solidFill>
            <a:srgbClr val="C0D1E7"/>
          </a:solidFill>
          <a:ln w="38100">
            <a:solidFill>
              <a:schemeClr val="bg1"/>
            </a:solidFill>
          </a:ln>
        </p:spPr>
        <p:style>
          <a:lnRef idx="0">
            <a:scrgbClr r="0" g="0" b="0"/>
          </a:lnRef>
          <a:fillRef idx="1">
            <a:scrgbClr r="0" g="0" b="0"/>
          </a:fillRef>
          <a:effectRef idx="0">
            <a:schemeClr val="accent1">
              <a:tint val="40000"/>
              <a:hueOff val="0"/>
              <a:satOff val="0"/>
              <a:lumOff val="0"/>
              <a:alphaOff val="0"/>
            </a:schemeClr>
          </a:effectRef>
          <a:fontRef idx="minor">
            <a:schemeClr val="dk1">
              <a:hueOff val="0"/>
              <a:satOff val="0"/>
              <a:lumOff val="0"/>
              <a:alphaOff val="0"/>
            </a:schemeClr>
          </a:fontRef>
        </p:style>
        <p:txBody>
          <a:bodyPr/>
          <a:lstStyle/>
          <a:p>
            <a:endParaRPr lang="lt-LT"/>
          </a:p>
        </p:txBody>
      </p:sp>
      <p:grpSp>
        <p:nvGrpSpPr>
          <p:cNvPr id="14" name="Grupė 13">
            <a:extLst>
              <a:ext uri="{FF2B5EF4-FFF2-40B4-BE49-F238E27FC236}">
                <a16:creationId xmlns:a16="http://schemas.microsoft.com/office/drawing/2014/main" id="{26B29948-261E-9DE6-09EC-E0C0B0E4A266}"/>
              </a:ext>
            </a:extLst>
          </p:cNvPr>
          <p:cNvGrpSpPr/>
          <p:nvPr/>
        </p:nvGrpSpPr>
        <p:grpSpPr>
          <a:xfrm>
            <a:off x="200557" y="3166065"/>
            <a:ext cx="1439893" cy="1180089"/>
            <a:chOff x="1031" y="1789233"/>
            <a:chExt cx="858541" cy="2385645"/>
          </a:xfrm>
          <a:noFill/>
        </p:grpSpPr>
        <p:sp>
          <p:nvSpPr>
            <p:cNvPr id="15" name="Suapvalintas stačiakampis 49">
              <a:extLst>
                <a:ext uri="{FF2B5EF4-FFF2-40B4-BE49-F238E27FC236}">
                  <a16:creationId xmlns:a16="http://schemas.microsoft.com/office/drawing/2014/main" id="{404C1814-BC9F-CA18-7F4F-363318D0B1BC}"/>
                </a:ext>
              </a:extLst>
            </p:cNvPr>
            <p:cNvSpPr/>
            <p:nvPr/>
          </p:nvSpPr>
          <p:spPr>
            <a:xfrm>
              <a:off x="1031" y="1789233"/>
              <a:ext cx="858541" cy="2385645"/>
            </a:xfrm>
            <a:prstGeom prst="roundRect">
              <a:avLst/>
            </a:prstGeom>
            <a:grpFill/>
            <a:ln w="38100">
              <a:solidFill>
                <a:srgbClr val="7E9CE9"/>
              </a:solidFill>
            </a:ln>
          </p:spPr>
          <p:style>
            <a:lnRef idx="2">
              <a:schemeClr val="accent1"/>
            </a:lnRef>
            <a:fillRef idx="1">
              <a:schemeClr val="lt1"/>
            </a:fillRef>
            <a:effectRef idx="0">
              <a:schemeClr val="accent1"/>
            </a:effectRef>
            <a:fontRef idx="minor">
              <a:schemeClr val="dk1"/>
            </a:fontRef>
          </p:style>
          <p:txBody>
            <a:bodyPr/>
            <a:lstStyle/>
            <a:p>
              <a:endParaRPr lang="lt-LT"/>
            </a:p>
          </p:txBody>
        </p:sp>
        <p:sp>
          <p:nvSpPr>
            <p:cNvPr id="16" name="Suapvalintas stačiakampis 4">
              <a:extLst>
                <a:ext uri="{FF2B5EF4-FFF2-40B4-BE49-F238E27FC236}">
                  <a16:creationId xmlns:a16="http://schemas.microsoft.com/office/drawing/2014/main" id="{4D3D0584-2A07-F7E7-8DE7-4C05E4BA4D62}"/>
                </a:ext>
              </a:extLst>
            </p:cNvPr>
            <p:cNvSpPr/>
            <p:nvPr/>
          </p:nvSpPr>
          <p:spPr>
            <a:xfrm>
              <a:off x="42942" y="1831144"/>
              <a:ext cx="774719" cy="2301822"/>
            </a:xfrm>
            <a:prstGeom prst="rect">
              <a:avLst/>
            </a:prstGeom>
            <a:grpFill/>
            <a:ln>
              <a:noFill/>
            </a:ln>
          </p:spPr>
          <p:style>
            <a:lnRef idx="0">
              <a:scrgbClr r="0" g="0" b="0"/>
            </a:lnRef>
            <a:fillRef idx="0">
              <a:scrgbClr r="0" g="0" b="0"/>
            </a:fillRef>
            <a:effectRef idx="0">
              <a:scrgbClr r="0" g="0" b="0"/>
            </a:effectRef>
            <a:fontRef idx="minor">
              <a:schemeClr val="dk1"/>
            </a:fontRef>
          </p:style>
          <p:txBody>
            <a:bodyPr spcFirstLastPara="0" vert="horz" wrap="square" lIns="41910" tIns="41910" rIns="41910" bIns="41910" numCol="1" spcCol="1270" anchor="ctr" anchorCtr="0">
              <a:noAutofit/>
            </a:bodyPr>
            <a:lstStyle/>
            <a:p>
              <a:pPr marL="0" marR="0" lvl="0" indent="0" algn="ctr" defTabSz="488950" rtl="0" eaLnBrk="1" fontAlgn="auto" latinLnBrk="0" hangingPunct="1">
                <a:lnSpc>
                  <a:spcPct val="90000"/>
                </a:lnSpc>
                <a:spcBef>
                  <a:spcPct val="0"/>
                </a:spcBef>
                <a:spcAft>
                  <a:spcPct val="35000"/>
                </a:spcAft>
                <a:buClrTx/>
                <a:buSzTx/>
                <a:buFontTx/>
                <a:buNone/>
                <a:tabLst/>
                <a:defRPr/>
              </a:pPr>
              <a:r>
                <a:rPr kumimoji="0" lang="lt-LT" sz="1200" b="0" i="0" u="none" strike="noStrike" kern="1200" cap="none" spc="0" normalizeH="0" baseline="0" noProof="0">
                  <a:ln>
                    <a:noFill/>
                  </a:ln>
                  <a:solidFill>
                    <a:prstClr val="black">
                      <a:lumMod val="75000"/>
                      <a:lumOff val="25000"/>
                    </a:prstClr>
                  </a:solidFill>
                  <a:effectLst/>
                  <a:uLnTx/>
                  <a:uFillTx/>
                  <a:latin typeface="Verdana" panose="020B0604030504040204" pitchFamily="34" charset="0"/>
                  <a:ea typeface="Verdana" panose="020B0604030504040204" pitchFamily="34" charset="0"/>
                </a:rPr>
                <a:t>Fundamentinių žinių įgijimas</a:t>
              </a:r>
            </a:p>
          </p:txBody>
        </p:sp>
      </p:grpSp>
      <p:grpSp>
        <p:nvGrpSpPr>
          <p:cNvPr id="17" name="Grupė 16">
            <a:extLst>
              <a:ext uri="{FF2B5EF4-FFF2-40B4-BE49-F238E27FC236}">
                <a16:creationId xmlns:a16="http://schemas.microsoft.com/office/drawing/2014/main" id="{899D258D-0130-72BB-E0BB-EE7E7A1255C4}"/>
              </a:ext>
            </a:extLst>
          </p:cNvPr>
          <p:cNvGrpSpPr/>
          <p:nvPr/>
        </p:nvGrpSpPr>
        <p:grpSpPr>
          <a:xfrm>
            <a:off x="1745275" y="3176036"/>
            <a:ext cx="1233683" cy="1243630"/>
            <a:chOff x="988097" y="1789233"/>
            <a:chExt cx="1002161" cy="2385645"/>
          </a:xfrm>
        </p:grpSpPr>
        <p:sp>
          <p:nvSpPr>
            <p:cNvPr id="18" name="Suapvalintas stačiakampis 52">
              <a:extLst>
                <a:ext uri="{FF2B5EF4-FFF2-40B4-BE49-F238E27FC236}">
                  <a16:creationId xmlns:a16="http://schemas.microsoft.com/office/drawing/2014/main" id="{2AE977DC-7BC1-1F4F-ED03-8A37B2429E0C}"/>
                </a:ext>
              </a:extLst>
            </p:cNvPr>
            <p:cNvSpPr/>
            <p:nvPr/>
          </p:nvSpPr>
          <p:spPr>
            <a:xfrm>
              <a:off x="1002662" y="1789233"/>
              <a:ext cx="987596" cy="2385645"/>
            </a:xfrm>
            <a:prstGeom prst="roundRect">
              <a:avLst/>
            </a:prstGeom>
            <a:ln w="38100">
              <a:solidFill>
                <a:srgbClr val="EDE731"/>
              </a:solidFill>
            </a:ln>
          </p:spPr>
          <p:style>
            <a:lnRef idx="2">
              <a:schemeClr val="accent1"/>
            </a:lnRef>
            <a:fillRef idx="1">
              <a:schemeClr val="lt1"/>
            </a:fillRef>
            <a:effectRef idx="0">
              <a:schemeClr val="accent1"/>
            </a:effectRef>
            <a:fontRef idx="minor">
              <a:schemeClr val="dk1"/>
            </a:fontRef>
          </p:style>
          <p:txBody>
            <a:bodyPr/>
            <a:lstStyle/>
            <a:p>
              <a:endParaRPr lang="lt-LT"/>
            </a:p>
          </p:txBody>
        </p:sp>
        <p:sp>
          <p:nvSpPr>
            <p:cNvPr id="19" name="Suapvalintas stačiakampis 4">
              <a:extLst>
                <a:ext uri="{FF2B5EF4-FFF2-40B4-BE49-F238E27FC236}">
                  <a16:creationId xmlns:a16="http://schemas.microsoft.com/office/drawing/2014/main" id="{C7BDEEDD-1515-A5DF-2EAD-E3CBCBEDCB5B}"/>
                </a:ext>
              </a:extLst>
            </p:cNvPr>
            <p:cNvSpPr/>
            <p:nvPr/>
          </p:nvSpPr>
          <p:spPr>
            <a:xfrm>
              <a:off x="988097" y="1862445"/>
              <a:ext cx="978056" cy="2289226"/>
            </a:xfrm>
            <a:prstGeom prst="rect">
              <a:avLst/>
            </a:prstGeom>
            <a:ln>
              <a:noFill/>
            </a:ln>
          </p:spPr>
          <p:style>
            <a:lnRef idx="0">
              <a:scrgbClr r="0" g="0" b="0"/>
            </a:lnRef>
            <a:fillRef idx="0">
              <a:scrgbClr r="0" g="0" b="0"/>
            </a:fillRef>
            <a:effectRef idx="0">
              <a:scrgbClr r="0" g="0" b="0"/>
            </a:effectRef>
            <a:fontRef idx="minor">
              <a:schemeClr val="dk1"/>
            </a:fontRef>
          </p:style>
          <p:txBody>
            <a:bodyPr spcFirstLastPara="0" vert="horz" wrap="square" lIns="41910" tIns="41910" rIns="41910" bIns="41910" numCol="1" spcCol="1270" anchor="ctr" anchorCtr="0">
              <a:noAutofit/>
            </a:bodyPr>
            <a:lstStyle/>
            <a:p>
              <a:pPr marL="0" marR="0" lvl="0" indent="0" algn="ctr" defTabSz="488950" rtl="0" eaLnBrk="1" fontAlgn="auto" latinLnBrk="0" hangingPunct="1">
                <a:lnSpc>
                  <a:spcPct val="90000"/>
                </a:lnSpc>
                <a:spcBef>
                  <a:spcPct val="0"/>
                </a:spcBef>
                <a:spcAft>
                  <a:spcPct val="35000"/>
                </a:spcAft>
                <a:buClrTx/>
                <a:buSzTx/>
                <a:buFontTx/>
                <a:buNone/>
                <a:tabLst/>
                <a:defRPr/>
              </a:pPr>
              <a:r>
                <a:rPr kumimoji="0" lang="lt-LT" sz="1200" b="0" i="0" u="none" strike="noStrike" kern="1200" cap="none" spc="0" normalizeH="0" baseline="0" noProof="0">
                  <a:ln>
                    <a:noFill/>
                  </a:ln>
                  <a:solidFill>
                    <a:prstClr val="black">
                      <a:lumMod val="75000"/>
                      <a:lumOff val="25000"/>
                    </a:prstClr>
                  </a:solidFill>
                  <a:effectLst/>
                  <a:uLnTx/>
                  <a:uFillTx/>
                  <a:latin typeface="Verdana" panose="020B0604030504040204" pitchFamily="34" charset="0"/>
                  <a:ea typeface="Verdana" panose="020B0604030504040204" pitchFamily="34" charset="0"/>
                </a:rPr>
                <a:t>Žinių taikymo koncepcijos formulavimas</a:t>
              </a:r>
            </a:p>
          </p:txBody>
        </p:sp>
      </p:grpSp>
      <p:grpSp>
        <p:nvGrpSpPr>
          <p:cNvPr id="20" name="Grupė 19">
            <a:extLst>
              <a:ext uri="{FF2B5EF4-FFF2-40B4-BE49-F238E27FC236}">
                <a16:creationId xmlns:a16="http://schemas.microsoft.com/office/drawing/2014/main" id="{06FE4B62-DD65-A80D-74C3-4EDA2E2AD515}"/>
              </a:ext>
            </a:extLst>
          </p:cNvPr>
          <p:cNvGrpSpPr/>
          <p:nvPr/>
        </p:nvGrpSpPr>
        <p:grpSpPr>
          <a:xfrm>
            <a:off x="3091328" y="3158302"/>
            <a:ext cx="1056386" cy="1243632"/>
            <a:chOff x="2138536" y="1789233"/>
            <a:chExt cx="979374" cy="2385645"/>
          </a:xfrm>
        </p:grpSpPr>
        <p:sp>
          <p:nvSpPr>
            <p:cNvPr id="21" name="Suapvalintas stačiakampis 55">
              <a:extLst>
                <a:ext uri="{FF2B5EF4-FFF2-40B4-BE49-F238E27FC236}">
                  <a16:creationId xmlns:a16="http://schemas.microsoft.com/office/drawing/2014/main" id="{9DAF9A3D-C6D2-BCEE-0D19-E081549E623E}"/>
                </a:ext>
              </a:extLst>
            </p:cNvPr>
            <p:cNvSpPr/>
            <p:nvPr/>
          </p:nvSpPr>
          <p:spPr>
            <a:xfrm>
              <a:off x="2138536" y="1789233"/>
              <a:ext cx="962252" cy="2385645"/>
            </a:xfrm>
            <a:prstGeom prst="roundRect">
              <a:avLst/>
            </a:prstGeom>
            <a:ln w="38100">
              <a:solidFill>
                <a:srgbClr val="EDE731"/>
              </a:solidFill>
            </a:ln>
          </p:spPr>
          <p:style>
            <a:lnRef idx="2">
              <a:schemeClr val="accent1"/>
            </a:lnRef>
            <a:fillRef idx="1">
              <a:schemeClr val="lt1"/>
            </a:fillRef>
            <a:effectRef idx="0">
              <a:schemeClr val="accent1"/>
            </a:effectRef>
            <a:fontRef idx="minor">
              <a:schemeClr val="dk1"/>
            </a:fontRef>
          </p:style>
          <p:txBody>
            <a:bodyPr/>
            <a:lstStyle/>
            <a:p>
              <a:endParaRPr lang="lt-LT"/>
            </a:p>
          </p:txBody>
        </p:sp>
        <p:sp>
          <p:nvSpPr>
            <p:cNvPr id="22" name="Suapvalintas stačiakampis 6">
              <a:extLst>
                <a:ext uri="{FF2B5EF4-FFF2-40B4-BE49-F238E27FC236}">
                  <a16:creationId xmlns:a16="http://schemas.microsoft.com/office/drawing/2014/main" id="{31E5E00A-0E36-ADD9-4EB5-01AB885BA8FD}"/>
                </a:ext>
              </a:extLst>
            </p:cNvPr>
            <p:cNvSpPr/>
            <p:nvPr/>
          </p:nvSpPr>
          <p:spPr>
            <a:xfrm>
              <a:off x="2185508" y="1836206"/>
              <a:ext cx="932402" cy="2290460"/>
            </a:xfrm>
            <a:prstGeom prst="rect">
              <a:avLst/>
            </a:prstGeom>
            <a:ln>
              <a:noFill/>
            </a:ln>
          </p:spPr>
          <p:style>
            <a:lnRef idx="0">
              <a:scrgbClr r="0" g="0" b="0"/>
            </a:lnRef>
            <a:fillRef idx="0">
              <a:scrgbClr r="0" g="0" b="0"/>
            </a:fillRef>
            <a:effectRef idx="0">
              <a:scrgbClr r="0" g="0" b="0"/>
            </a:effectRef>
            <a:fontRef idx="minor">
              <a:schemeClr val="dk1"/>
            </a:fontRef>
          </p:style>
          <p:txBody>
            <a:bodyPr spcFirstLastPara="0" vert="horz" wrap="square" lIns="41910" tIns="41910" rIns="41910" bIns="41910" numCol="1" spcCol="1270" anchor="ctr" anchorCtr="0">
              <a:noAutofit/>
            </a:bodyPr>
            <a:lstStyle/>
            <a:p>
              <a:pPr marL="0" marR="0" lvl="0" indent="0" algn="ctr" defTabSz="488950" rtl="0" eaLnBrk="1" fontAlgn="auto" latinLnBrk="0" hangingPunct="1">
                <a:lnSpc>
                  <a:spcPct val="90000"/>
                </a:lnSpc>
                <a:spcBef>
                  <a:spcPct val="0"/>
                </a:spcBef>
                <a:spcAft>
                  <a:spcPct val="35000"/>
                </a:spcAft>
                <a:buClrTx/>
                <a:buSzTx/>
                <a:buFontTx/>
                <a:buNone/>
                <a:tabLst/>
                <a:defRPr/>
              </a:pPr>
              <a:r>
                <a:rPr kumimoji="0" lang="lt-LT" sz="1200" b="0" i="0" u="none" strike="noStrike" kern="1200" cap="none" spc="0" normalizeH="0" baseline="0" noProof="0">
                  <a:ln>
                    <a:noFill/>
                  </a:ln>
                  <a:solidFill>
                    <a:prstClr val="black">
                      <a:lumMod val="75000"/>
                      <a:lumOff val="25000"/>
                    </a:prstClr>
                  </a:solidFill>
                  <a:effectLst/>
                  <a:uLnTx/>
                  <a:uFillTx/>
                  <a:latin typeface="Verdana" panose="020B0604030504040204" pitchFamily="34" charset="0"/>
                  <a:ea typeface="Verdana" panose="020B0604030504040204" pitchFamily="34" charset="0"/>
                </a:rPr>
                <a:t>Koncepcijos įgyvendina</a:t>
              </a:r>
              <a:r>
                <a:rPr kumimoji="0" lang="en-US" sz="1200" b="0" i="0" u="none" strike="noStrike" kern="1200" cap="none" spc="0" normalizeH="0" baseline="0" noProof="0">
                  <a:ln>
                    <a:noFill/>
                  </a:ln>
                  <a:solidFill>
                    <a:prstClr val="black">
                      <a:lumMod val="75000"/>
                      <a:lumOff val="25000"/>
                    </a:prstClr>
                  </a:solidFill>
                  <a:effectLst/>
                  <a:uLnTx/>
                  <a:uFillTx/>
                  <a:latin typeface="Verdana" panose="020B0604030504040204" pitchFamily="34" charset="0"/>
                  <a:ea typeface="Verdana" panose="020B0604030504040204" pitchFamily="34" charset="0"/>
                </a:rPr>
                <a:t>-</a:t>
              </a:r>
              <a:r>
                <a:rPr kumimoji="0" lang="lt-LT" sz="1200" b="0" i="0" u="none" strike="noStrike" kern="1200" cap="none" spc="0" normalizeH="0" baseline="0" noProof="0" err="1">
                  <a:ln>
                    <a:noFill/>
                  </a:ln>
                  <a:solidFill>
                    <a:prstClr val="black">
                      <a:lumMod val="75000"/>
                      <a:lumOff val="25000"/>
                    </a:prstClr>
                  </a:solidFill>
                  <a:effectLst/>
                  <a:uLnTx/>
                  <a:uFillTx/>
                  <a:latin typeface="Verdana" panose="020B0604030504040204" pitchFamily="34" charset="0"/>
                  <a:ea typeface="Verdana" panose="020B0604030504040204" pitchFamily="34" charset="0"/>
                </a:rPr>
                <a:t>mumo</a:t>
              </a:r>
              <a:r>
                <a:rPr kumimoji="0" lang="lt-LT" sz="1200" b="0" i="0" u="none" strike="noStrike" kern="1200" cap="none" spc="0" normalizeH="0" baseline="0" noProof="0">
                  <a:ln>
                    <a:noFill/>
                  </a:ln>
                  <a:solidFill>
                    <a:prstClr val="black">
                      <a:lumMod val="75000"/>
                      <a:lumOff val="25000"/>
                    </a:prstClr>
                  </a:solidFill>
                  <a:effectLst/>
                  <a:uLnTx/>
                  <a:uFillTx/>
                  <a:latin typeface="Verdana" panose="020B0604030504040204" pitchFamily="34" charset="0"/>
                  <a:ea typeface="Verdana" panose="020B0604030504040204" pitchFamily="34" charset="0"/>
                </a:rPr>
                <a:t> įrodymas / patvirtini-</a:t>
              </a:r>
              <a:r>
                <a:rPr kumimoji="0" lang="lt-LT" sz="1200" b="0" i="0" u="none" strike="noStrike" kern="1200" cap="none" spc="0" normalizeH="0" baseline="0" noProof="0" err="1">
                  <a:ln>
                    <a:noFill/>
                  </a:ln>
                  <a:solidFill>
                    <a:prstClr val="black">
                      <a:lumMod val="75000"/>
                      <a:lumOff val="25000"/>
                    </a:prstClr>
                  </a:solidFill>
                  <a:effectLst/>
                  <a:uLnTx/>
                  <a:uFillTx/>
                  <a:latin typeface="Verdana" panose="020B0604030504040204" pitchFamily="34" charset="0"/>
                  <a:ea typeface="Verdana" panose="020B0604030504040204" pitchFamily="34" charset="0"/>
                </a:rPr>
                <a:t>mas</a:t>
              </a:r>
              <a:endParaRPr kumimoji="0" lang="lt-LT" sz="1200" b="0" i="0" u="none" strike="noStrike" kern="1200" cap="none" spc="0" normalizeH="0" baseline="0" noProof="0">
                <a:ln>
                  <a:noFill/>
                </a:ln>
                <a:solidFill>
                  <a:prstClr val="black">
                    <a:lumMod val="75000"/>
                    <a:lumOff val="25000"/>
                  </a:prstClr>
                </a:solidFill>
                <a:effectLst/>
                <a:uLnTx/>
                <a:uFillTx/>
                <a:latin typeface="Verdana" panose="020B0604030504040204" pitchFamily="34" charset="0"/>
                <a:ea typeface="Verdana" panose="020B0604030504040204" pitchFamily="34" charset="0"/>
              </a:endParaRPr>
            </a:p>
          </p:txBody>
        </p:sp>
      </p:grpSp>
      <p:grpSp>
        <p:nvGrpSpPr>
          <p:cNvPr id="23" name="Grupė 22">
            <a:extLst>
              <a:ext uri="{FF2B5EF4-FFF2-40B4-BE49-F238E27FC236}">
                <a16:creationId xmlns:a16="http://schemas.microsoft.com/office/drawing/2014/main" id="{6405133E-CFE7-1F84-87E8-51C977BC4FD5}"/>
              </a:ext>
            </a:extLst>
          </p:cNvPr>
          <p:cNvGrpSpPr/>
          <p:nvPr/>
        </p:nvGrpSpPr>
        <p:grpSpPr>
          <a:xfrm>
            <a:off x="4240292" y="3153178"/>
            <a:ext cx="1056376" cy="1504563"/>
            <a:chOff x="3243879" y="1789233"/>
            <a:chExt cx="858541" cy="2385645"/>
          </a:xfrm>
        </p:grpSpPr>
        <p:sp>
          <p:nvSpPr>
            <p:cNvPr id="24" name="Suapvalintas stačiakampis 58">
              <a:extLst>
                <a:ext uri="{FF2B5EF4-FFF2-40B4-BE49-F238E27FC236}">
                  <a16:creationId xmlns:a16="http://schemas.microsoft.com/office/drawing/2014/main" id="{5651C02C-96DD-DB87-40E1-C1ECEBAE341C}"/>
                </a:ext>
              </a:extLst>
            </p:cNvPr>
            <p:cNvSpPr/>
            <p:nvPr/>
          </p:nvSpPr>
          <p:spPr>
            <a:xfrm>
              <a:off x="3243879" y="1789233"/>
              <a:ext cx="858541" cy="2385645"/>
            </a:xfrm>
            <a:prstGeom prst="roundRect">
              <a:avLst/>
            </a:prstGeom>
            <a:ln w="38100">
              <a:solidFill>
                <a:srgbClr val="EDE731"/>
              </a:solidFill>
            </a:ln>
          </p:spPr>
          <p:style>
            <a:lnRef idx="2">
              <a:schemeClr val="accent1"/>
            </a:lnRef>
            <a:fillRef idx="1">
              <a:schemeClr val="lt1"/>
            </a:fillRef>
            <a:effectRef idx="0">
              <a:schemeClr val="accent1"/>
            </a:effectRef>
            <a:fontRef idx="minor">
              <a:schemeClr val="dk1"/>
            </a:fontRef>
          </p:style>
          <p:txBody>
            <a:bodyPr/>
            <a:lstStyle/>
            <a:p>
              <a:endParaRPr lang="lt-LT"/>
            </a:p>
          </p:txBody>
        </p:sp>
        <p:sp>
          <p:nvSpPr>
            <p:cNvPr id="25" name="Suapvalintas stačiakampis 8">
              <a:extLst>
                <a:ext uri="{FF2B5EF4-FFF2-40B4-BE49-F238E27FC236}">
                  <a16:creationId xmlns:a16="http://schemas.microsoft.com/office/drawing/2014/main" id="{E36882E9-BBEF-8040-ADAB-C63A8CF8F062}"/>
                </a:ext>
              </a:extLst>
            </p:cNvPr>
            <p:cNvSpPr/>
            <p:nvPr/>
          </p:nvSpPr>
          <p:spPr>
            <a:xfrm>
              <a:off x="3285790" y="1831144"/>
              <a:ext cx="774719" cy="2301823"/>
            </a:xfrm>
            <a:prstGeom prst="rect">
              <a:avLst/>
            </a:prstGeom>
            <a:ln>
              <a:noFill/>
            </a:ln>
          </p:spPr>
          <p:style>
            <a:lnRef idx="0">
              <a:scrgbClr r="0" g="0" b="0"/>
            </a:lnRef>
            <a:fillRef idx="0">
              <a:scrgbClr r="0" g="0" b="0"/>
            </a:fillRef>
            <a:effectRef idx="0">
              <a:scrgbClr r="0" g="0" b="0"/>
            </a:effectRef>
            <a:fontRef idx="minor">
              <a:schemeClr val="dk1"/>
            </a:fontRef>
          </p:style>
          <p:txBody>
            <a:bodyPr spcFirstLastPara="0" vert="horz" wrap="square" lIns="41910" tIns="41910" rIns="41910" bIns="41910" numCol="1" spcCol="1270" anchor="ctr" anchorCtr="0">
              <a:noAutofit/>
            </a:bodyPr>
            <a:lstStyle/>
            <a:p>
              <a:pPr marL="0" marR="0" lvl="0" indent="0" algn="ctr" defTabSz="488950" rtl="0" eaLnBrk="1" fontAlgn="auto" latinLnBrk="0" hangingPunct="1">
                <a:lnSpc>
                  <a:spcPct val="90000"/>
                </a:lnSpc>
                <a:spcBef>
                  <a:spcPct val="0"/>
                </a:spcBef>
                <a:spcAft>
                  <a:spcPct val="35000"/>
                </a:spcAft>
                <a:buClrTx/>
                <a:buSzTx/>
                <a:buFontTx/>
                <a:buNone/>
                <a:tabLst/>
                <a:defRPr/>
              </a:pPr>
              <a:r>
                <a:rPr kumimoji="0" lang="lt-LT" sz="1200" b="0" i="0" u="none" strike="noStrike" kern="1200" cap="none" spc="0" normalizeH="0" baseline="0" noProof="0">
                  <a:ln>
                    <a:noFill/>
                  </a:ln>
                  <a:solidFill>
                    <a:prstClr val="black">
                      <a:lumMod val="75000"/>
                      <a:lumOff val="25000"/>
                    </a:prstClr>
                  </a:solidFill>
                  <a:effectLst/>
                  <a:uLnTx/>
                  <a:uFillTx/>
                  <a:latin typeface="Verdana" panose="020B0604030504040204" pitchFamily="34" charset="0"/>
                  <a:ea typeface="Verdana" panose="020B0604030504040204" pitchFamily="34" charset="0"/>
                </a:rPr>
                <a:t>Maketo (modelio), meno objekto projekto kūrimas ir testavimas</a:t>
              </a:r>
            </a:p>
          </p:txBody>
        </p:sp>
      </p:grpSp>
      <p:grpSp>
        <p:nvGrpSpPr>
          <p:cNvPr id="26" name="Grupė 25">
            <a:extLst>
              <a:ext uri="{FF2B5EF4-FFF2-40B4-BE49-F238E27FC236}">
                <a16:creationId xmlns:a16="http://schemas.microsoft.com/office/drawing/2014/main" id="{597BC4A8-2541-F4BB-4DF2-442365595A6F}"/>
              </a:ext>
            </a:extLst>
          </p:cNvPr>
          <p:cNvGrpSpPr/>
          <p:nvPr/>
        </p:nvGrpSpPr>
        <p:grpSpPr>
          <a:xfrm>
            <a:off x="5399770" y="2752637"/>
            <a:ext cx="1165321" cy="1967111"/>
            <a:chOff x="4311080" y="453570"/>
            <a:chExt cx="938299" cy="2385645"/>
          </a:xfrm>
        </p:grpSpPr>
        <p:sp>
          <p:nvSpPr>
            <p:cNvPr id="27" name="Suapvalintas stačiakampis 76">
              <a:extLst>
                <a:ext uri="{FF2B5EF4-FFF2-40B4-BE49-F238E27FC236}">
                  <a16:creationId xmlns:a16="http://schemas.microsoft.com/office/drawing/2014/main" id="{B62CF2D0-E5FB-5A63-111A-66F3B385A350}"/>
                </a:ext>
              </a:extLst>
            </p:cNvPr>
            <p:cNvSpPr/>
            <p:nvPr/>
          </p:nvSpPr>
          <p:spPr>
            <a:xfrm>
              <a:off x="4311080" y="453570"/>
              <a:ext cx="931001" cy="2385645"/>
            </a:xfrm>
            <a:prstGeom prst="roundRect">
              <a:avLst/>
            </a:prstGeom>
            <a:ln w="38100">
              <a:solidFill>
                <a:srgbClr val="EDE731"/>
              </a:solidFill>
            </a:ln>
          </p:spPr>
          <p:style>
            <a:lnRef idx="2">
              <a:schemeClr val="accent1"/>
            </a:lnRef>
            <a:fillRef idx="1">
              <a:schemeClr val="lt1"/>
            </a:fillRef>
            <a:effectRef idx="0">
              <a:schemeClr val="accent1"/>
            </a:effectRef>
            <a:fontRef idx="minor">
              <a:schemeClr val="dk1"/>
            </a:fontRef>
          </p:style>
          <p:txBody>
            <a:bodyPr/>
            <a:lstStyle/>
            <a:p>
              <a:endParaRPr lang="en-150"/>
            </a:p>
          </p:txBody>
        </p:sp>
        <p:sp>
          <p:nvSpPr>
            <p:cNvPr id="28" name="Suapvalintas stačiakampis 10">
              <a:extLst>
                <a:ext uri="{FF2B5EF4-FFF2-40B4-BE49-F238E27FC236}">
                  <a16:creationId xmlns:a16="http://schemas.microsoft.com/office/drawing/2014/main" id="{2A190A99-2DCF-CEF4-9F9D-7FBDE97B68C3}"/>
                </a:ext>
              </a:extLst>
            </p:cNvPr>
            <p:cNvSpPr/>
            <p:nvPr/>
          </p:nvSpPr>
          <p:spPr>
            <a:xfrm>
              <a:off x="4356529" y="473311"/>
              <a:ext cx="892850" cy="2294749"/>
            </a:xfrm>
            <a:prstGeom prst="rect">
              <a:avLst/>
            </a:prstGeom>
            <a:ln>
              <a:noFill/>
            </a:ln>
          </p:spPr>
          <p:style>
            <a:lnRef idx="0">
              <a:scrgbClr r="0" g="0" b="0"/>
            </a:lnRef>
            <a:fillRef idx="0">
              <a:scrgbClr r="0" g="0" b="0"/>
            </a:fillRef>
            <a:effectRef idx="0">
              <a:scrgbClr r="0" g="0" b="0"/>
            </a:effectRef>
            <a:fontRef idx="minor">
              <a:schemeClr val="dk1"/>
            </a:fontRef>
          </p:style>
          <p:txBody>
            <a:bodyPr spcFirstLastPara="0" vert="horz" wrap="square" lIns="41910" tIns="41910" rIns="41910" bIns="41910" numCol="1" spcCol="1270" anchor="ctr" anchorCtr="0">
              <a:noAutofit/>
            </a:bodyPr>
            <a:lstStyle/>
            <a:p>
              <a:pPr marL="0" marR="0" lvl="0" indent="0" algn="ctr" defTabSz="488950" rtl="0" eaLnBrk="1" fontAlgn="auto" latinLnBrk="0" hangingPunct="1">
                <a:lnSpc>
                  <a:spcPct val="90000"/>
                </a:lnSpc>
                <a:spcBef>
                  <a:spcPct val="0"/>
                </a:spcBef>
                <a:spcAft>
                  <a:spcPct val="35000"/>
                </a:spcAft>
                <a:buClrTx/>
                <a:buSzTx/>
                <a:buFontTx/>
                <a:buNone/>
                <a:tabLst/>
                <a:defRPr/>
              </a:pPr>
              <a:r>
                <a:rPr kumimoji="0" lang="lt-LT" sz="1200" b="0" i="0" u="none" strike="noStrike" kern="1200" cap="none" spc="0" normalizeH="0" baseline="0" noProof="0">
                  <a:ln>
                    <a:noFill/>
                  </a:ln>
                  <a:solidFill>
                    <a:prstClr val="black">
                      <a:lumMod val="75000"/>
                      <a:lumOff val="25000"/>
                    </a:prstClr>
                  </a:solidFill>
                  <a:effectLst/>
                  <a:uLnTx/>
                  <a:uFillTx/>
                  <a:latin typeface="Verdana" panose="020B0604030504040204" pitchFamily="34" charset="0"/>
                  <a:ea typeface="Verdana" panose="020B0604030504040204" pitchFamily="34" charset="0"/>
                </a:rPr>
                <a:t>Maketo (modelio) patikrinimas imituojant realias sąlygas, meno objekto projekto pristatymas visuomenei</a:t>
              </a:r>
            </a:p>
          </p:txBody>
        </p:sp>
      </p:grpSp>
      <p:grpSp>
        <p:nvGrpSpPr>
          <p:cNvPr id="29" name="Grupė 28">
            <a:extLst>
              <a:ext uri="{FF2B5EF4-FFF2-40B4-BE49-F238E27FC236}">
                <a16:creationId xmlns:a16="http://schemas.microsoft.com/office/drawing/2014/main" id="{63D0FC15-EBFA-06E2-00B6-5EF3330230DC}"/>
              </a:ext>
            </a:extLst>
          </p:cNvPr>
          <p:cNvGrpSpPr/>
          <p:nvPr/>
        </p:nvGrpSpPr>
        <p:grpSpPr>
          <a:xfrm>
            <a:off x="6698224" y="3217785"/>
            <a:ext cx="1095875" cy="1260481"/>
            <a:chOff x="5399162" y="1789231"/>
            <a:chExt cx="858541" cy="2385645"/>
          </a:xfrm>
        </p:grpSpPr>
        <p:sp>
          <p:nvSpPr>
            <p:cNvPr id="30" name="Suapvalintas stačiakampis 79">
              <a:extLst>
                <a:ext uri="{FF2B5EF4-FFF2-40B4-BE49-F238E27FC236}">
                  <a16:creationId xmlns:a16="http://schemas.microsoft.com/office/drawing/2014/main" id="{76B35055-0F18-DE1B-D8C4-CEE54D9C5792}"/>
                </a:ext>
              </a:extLst>
            </p:cNvPr>
            <p:cNvSpPr/>
            <p:nvPr/>
          </p:nvSpPr>
          <p:spPr>
            <a:xfrm>
              <a:off x="5399162" y="1789231"/>
              <a:ext cx="858541" cy="2385645"/>
            </a:xfrm>
            <a:prstGeom prst="roundRect">
              <a:avLst/>
            </a:prstGeom>
            <a:ln w="28575">
              <a:solidFill>
                <a:srgbClr val="302957"/>
              </a:solidFill>
            </a:ln>
          </p:spPr>
          <p:style>
            <a:lnRef idx="2">
              <a:schemeClr val="accent1"/>
            </a:lnRef>
            <a:fillRef idx="1">
              <a:schemeClr val="lt1"/>
            </a:fillRef>
            <a:effectRef idx="0">
              <a:schemeClr val="accent1"/>
            </a:effectRef>
            <a:fontRef idx="minor">
              <a:schemeClr val="dk1"/>
            </a:fontRef>
          </p:style>
          <p:txBody>
            <a:bodyPr/>
            <a:lstStyle/>
            <a:p>
              <a:endParaRPr lang="lt-LT"/>
            </a:p>
          </p:txBody>
        </p:sp>
        <p:sp>
          <p:nvSpPr>
            <p:cNvPr id="31" name="Suapvalintas stačiakampis 4">
              <a:extLst>
                <a:ext uri="{FF2B5EF4-FFF2-40B4-BE49-F238E27FC236}">
                  <a16:creationId xmlns:a16="http://schemas.microsoft.com/office/drawing/2014/main" id="{818E1323-3975-5761-2069-EB756C394865}"/>
                </a:ext>
              </a:extLst>
            </p:cNvPr>
            <p:cNvSpPr/>
            <p:nvPr/>
          </p:nvSpPr>
          <p:spPr>
            <a:xfrm>
              <a:off x="5416281" y="1831144"/>
              <a:ext cx="774719" cy="2301823"/>
            </a:xfrm>
            <a:prstGeom prst="rect">
              <a:avLst/>
            </a:prstGeom>
            <a:ln w="28575">
              <a:noFill/>
            </a:ln>
          </p:spPr>
          <p:style>
            <a:lnRef idx="0">
              <a:scrgbClr r="0" g="0" b="0"/>
            </a:lnRef>
            <a:fillRef idx="0">
              <a:scrgbClr r="0" g="0" b="0"/>
            </a:fillRef>
            <a:effectRef idx="0">
              <a:scrgbClr r="0" g="0" b="0"/>
            </a:effectRef>
            <a:fontRef idx="minor">
              <a:schemeClr val="dk1"/>
            </a:fontRef>
          </p:style>
          <p:txBody>
            <a:bodyPr spcFirstLastPara="0" vert="horz" wrap="square" lIns="41910" tIns="41910" rIns="41910" bIns="41910" numCol="1" spcCol="1270" anchor="ctr" anchorCtr="0">
              <a:noAutofit/>
            </a:bodyPr>
            <a:lstStyle/>
            <a:p>
              <a:pPr marL="0" marR="0" lvl="0" indent="0" algn="ctr" defTabSz="488950" rtl="0" eaLnBrk="1" fontAlgn="auto" latinLnBrk="0" hangingPunct="1">
                <a:lnSpc>
                  <a:spcPct val="90000"/>
                </a:lnSpc>
                <a:spcBef>
                  <a:spcPct val="0"/>
                </a:spcBef>
                <a:spcAft>
                  <a:spcPct val="35000"/>
                </a:spcAft>
                <a:buClrTx/>
                <a:buSzTx/>
                <a:buFontTx/>
                <a:buNone/>
                <a:tabLst/>
                <a:defRPr/>
              </a:pPr>
              <a:r>
                <a:rPr kumimoji="0" lang="lt-LT" sz="1200" b="0" i="0" u="none" strike="noStrike" kern="1200" cap="none" spc="0" normalizeH="0" baseline="0" noProof="0">
                  <a:ln>
                    <a:noFill/>
                  </a:ln>
                  <a:solidFill>
                    <a:prstClr val="black">
                      <a:lumMod val="75000"/>
                      <a:lumOff val="25000"/>
                    </a:prstClr>
                  </a:solidFill>
                  <a:effectLst/>
                  <a:uLnTx/>
                  <a:uFillTx/>
                  <a:latin typeface="Verdana" panose="020B0604030504040204" pitchFamily="34" charset="0"/>
                  <a:ea typeface="Verdana" panose="020B0604030504040204" pitchFamily="34" charset="0"/>
                </a:rPr>
                <a:t>Prototipo (bando</a:t>
              </a:r>
              <a:r>
                <a:rPr kumimoji="0" lang="en-US" sz="1200" b="0" i="0" u="none" strike="noStrike" kern="1200" cap="none" spc="0" normalizeH="0" baseline="0" noProof="0">
                  <a:ln>
                    <a:noFill/>
                  </a:ln>
                  <a:solidFill>
                    <a:prstClr val="black">
                      <a:lumMod val="75000"/>
                      <a:lumOff val="25000"/>
                    </a:prstClr>
                  </a:solidFill>
                  <a:effectLst/>
                  <a:uLnTx/>
                  <a:uFillTx/>
                  <a:latin typeface="Verdana" panose="020B0604030504040204" pitchFamily="34" charset="0"/>
                  <a:ea typeface="Verdana" panose="020B0604030504040204" pitchFamily="34" charset="0"/>
                </a:rPr>
                <a:t>-</a:t>
              </a:r>
              <a:r>
                <a:rPr kumimoji="0" lang="lt-LT" sz="1200" b="0" i="0" u="none" strike="noStrike" kern="1200" cap="none" spc="0" normalizeH="0" baseline="0" noProof="0" err="1">
                  <a:ln>
                    <a:noFill/>
                  </a:ln>
                  <a:solidFill>
                    <a:prstClr val="black">
                      <a:lumMod val="75000"/>
                      <a:lumOff val="25000"/>
                    </a:prstClr>
                  </a:solidFill>
                  <a:effectLst/>
                  <a:uLnTx/>
                  <a:uFillTx/>
                  <a:latin typeface="Verdana" panose="020B0604030504040204" pitchFamily="34" charset="0"/>
                  <a:ea typeface="Verdana" panose="020B0604030504040204" pitchFamily="34" charset="0"/>
                </a:rPr>
                <a:t>mosios</a:t>
              </a:r>
              <a:r>
                <a:rPr kumimoji="0" lang="lt-LT" sz="1200" b="0" i="0" u="none" strike="noStrike" kern="1200" cap="none" spc="0" normalizeH="0" baseline="0" noProof="0">
                  <a:ln>
                    <a:noFill/>
                  </a:ln>
                  <a:solidFill>
                    <a:prstClr val="black">
                      <a:lumMod val="75000"/>
                      <a:lumOff val="25000"/>
                    </a:prstClr>
                  </a:solidFill>
                  <a:effectLst/>
                  <a:uLnTx/>
                  <a:uFillTx/>
                  <a:latin typeface="Verdana" panose="020B0604030504040204" pitchFamily="34" charset="0"/>
                  <a:ea typeface="Verdana" panose="020B0604030504040204" pitchFamily="34" charset="0"/>
                </a:rPr>
                <a:t> versijos) kūrimas</a:t>
              </a:r>
            </a:p>
          </p:txBody>
        </p:sp>
      </p:grpSp>
      <p:grpSp>
        <p:nvGrpSpPr>
          <p:cNvPr id="32" name="Grupė 31">
            <a:extLst>
              <a:ext uri="{FF2B5EF4-FFF2-40B4-BE49-F238E27FC236}">
                <a16:creationId xmlns:a16="http://schemas.microsoft.com/office/drawing/2014/main" id="{9F6656FC-C43C-63B6-5EF6-0C4517D7BA33}"/>
              </a:ext>
            </a:extLst>
          </p:cNvPr>
          <p:cNvGrpSpPr/>
          <p:nvPr/>
        </p:nvGrpSpPr>
        <p:grpSpPr>
          <a:xfrm>
            <a:off x="7903050" y="3217786"/>
            <a:ext cx="1169934" cy="1235161"/>
            <a:chOff x="6417656" y="1771637"/>
            <a:chExt cx="1039015" cy="2403241"/>
          </a:xfrm>
        </p:grpSpPr>
        <p:sp>
          <p:nvSpPr>
            <p:cNvPr id="33" name="Suapvalintas stačiakampis 82">
              <a:extLst>
                <a:ext uri="{FF2B5EF4-FFF2-40B4-BE49-F238E27FC236}">
                  <a16:creationId xmlns:a16="http://schemas.microsoft.com/office/drawing/2014/main" id="{7C0D10D3-CDBA-95D8-D2DE-1ECCB3D87E3D}"/>
                </a:ext>
              </a:extLst>
            </p:cNvPr>
            <p:cNvSpPr/>
            <p:nvPr/>
          </p:nvSpPr>
          <p:spPr>
            <a:xfrm>
              <a:off x="6417656" y="1789233"/>
              <a:ext cx="1010459" cy="2385645"/>
            </a:xfrm>
            <a:prstGeom prst="roundRect">
              <a:avLst/>
            </a:prstGeom>
            <a:ln w="28575">
              <a:solidFill>
                <a:srgbClr val="302957"/>
              </a:solidFill>
            </a:ln>
          </p:spPr>
          <p:style>
            <a:lnRef idx="2">
              <a:schemeClr val="accent1"/>
            </a:lnRef>
            <a:fillRef idx="1">
              <a:schemeClr val="lt1"/>
            </a:fillRef>
            <a:effectRef idx="0">
              <a:schemeClr val="accent1"/>
            </a:effectRef>
            <a:fontRef idx="minor">
              <a:schemeClr val="dk1"/>
            </a:fontRef>
          </p:style>
          <p:txBody>
            <a:bodyPr/>
            <a:lstStyle/>
            <a:p>
              <a:endParaRPr lang="lt-LT"/>
            </a:p>
          </p:txBody>
        </p:sp>
        <p:sp>
          <p:nvSpPr>
            <p:cNvPr id="34" name="Suapvalintas stačiakampis 6">
              <a:extLst>
                <a:ext uri="{FF2B5EF4-FFF2-40B4-BE49-F238E27FC236}">
                  <a16:creationId xmlns:a16="http://schemas.microsoft.com/office/drawing/2014/main" id="{42D2CE5C-2E77-2F3B-C54B-4284D3331A62}"/>
                </a:ext>
              </a:extLst>
            </p:cNvPr>
            <p:cNvSpPr/>
            <p:nvPr/>
          </p:nvSpPr>
          <p:spPr>
            <a:xfrm>
              <a:off x="6417656" y="1771637"/>
              <a:ext cx="1039015" cy="2286992"/>
            </a:xfrm>
            <a:prstGeom prst="rect">
              <a:avLst/>
            </a:prstGeom>
            <a:ln>
              <a:noFill/>
            </a:ln>
          </p:spPr>
          <p:style>
            <a:lnRef idx="0">
              <a:scrgbClr r="0" g="0" b="0"/>
            </a:lnRef>
            <a:fillRef idx="0">
              <a:scrgbClr r="0" g="0" b="0"/>
            </a:fillRef>
            <a:effectRef idx="0">
              <a:scrgbClr r="0" g="0" b="0"/>
            </a:effectRef>
            <a:fontRef idx="minor">
              <a:schemeClr val="dk1"/>
            </a:fontRef>
          </p:style>
          <p:txBody>
            <a:bodyPr spcFirstLastPara="0" vert="horz" wrap="square" lIns="41910" tIns="41910" rIns="41910" bIns="41910" numCol="1" spcCol="1270" anchor="ctr" anchorCtr="0">
              <a:noAutofit/>
            </a:bodyPr>
            <a:lstStyle/>
            <a:p>
              <a:pPr marL="0" marR="0" lvl="0" indent="0" algn="ctr" defTabSz="488950" rtl="0" eaLnBrk="1" fontAlgn="auto" latinLnBrk="0" hangingPunct="1">
                <a:lnSpc>
                  <a:spcPct val="90000"/>
                </a:lnSpc>
                <a:spcBef>
                  <a:spcPct val="0"/>
                </a:spcBef>
                <a:spcAft>
                  <a:spcPct val="35000"/>
                </a:spcAft>
                <a:buClrTx/>
                <a:buSzTx/>
                <a:buFontTx/>
                <a:buNone/>
                <a:tabLst/>
                <a:defRPr/>
              </a:pPr>
              <a:r>
                <a:rPr kumimoji="0" lang="lt-LT" sz="1200" b="0" i="0" u="none" strike="noStrike" kern="1200" cap="none" spc="0" normalizeH="0" baseline="0" noProof="0">
                  <a:ln>
                    <a:noFill/>
                  </a:ln>
                  <a:solidFill>
                    <a:prstClr val="black">
                      <a:lumMod val="75000"/>
                      <a:lumOff val="25000"/>
                    </a:prstClr>
                  </a:solidFill>
                  <a:effectLst/>
                  <a:uLnTx/>
                  <a:uFillTx/>
                  <a:latin typeface="Verdana" panose="020B0604030504040204" pitchFamily="34" charset="0"/>
                  <a:ea typeface="Verdana" panose="020B0604030504040204" pitchFamily="34" charset="0"/>
                </a:rPr>
                <a:t>Prototipo (bandomosios versijos) </a:t>
              </a:r>
              <a:r>
                <a:rPr kumimoji="0" lang="lt-LT" sz="1200" b="0" i="0" u="none" strike="noStrike" kern="1200" cap="none" spc="0" normalizeH="0" baseline="0" noProof="0" err="1">
                  <a:ln>
                    <a:noFill/>
                  </a:ln>
                  <a:solidFill>
                    <a:prstClr val="black">
                      <a:lumMod val="75000"/>
                      <a:lumOff val="25000"/>
                    </a:prstClr>
                  </a:solidFill>
                  <a:effectLst/>
                  <a:uLnTx/>
                  <a:uFillTx/>
                  <a:latin typeface="Verdana" panose="020B0604030504040204" pitchFamily="34" charset="0"/>
                  <a:ea typeface="Verdana" panose="020B0604030504040204" pitchFamily="34" charset="0"/>
                </a:rPr>
                <a:t>demonstra</a:t>
              </a:r>
              <a:r>
                <a:rPr kumimoji="0" lang="en-US" sz="1200" b="0" i="0" u="none" strike="noStrike" kern="1200" cap="none" spc="0" normalizeH="0" baseline="0" noProof="0">
                  <a:ln>
                    <a:noFill/>
                  </a:ln>
                  <a:solidFill>
                    <a:prstClr val="black">
                      <a:lumMod val="75000"/>
                      <a:lumOff val="25000"/>
                    </a:prstClr>
                  </a:solidFill>
                  <a:effectLst/>
                  <a:uLnTx/>
                  <a:uFillTx/>
                  <a:latin typeface="Verdana" panose="020B0604030504040204" pitchFamily="34" charset="0"/>
                  <a:ea typeface="Verdana" panose="020B0604030504040204" pitchFamily="34" charset="0"/>
                </a:rPr>
                <a:t>-</a:t>
              </a:r>
              <a:r>
                <a:rPr kumimoji="0" lang="lt-LT" sz="1200" b="0" i="0" u="none" strike="noStrike" kern="1200" cap="none" spc="0" normalizeH="0" baseline="0" noProof="0" err="1">
                  <a:ln>
                    <a:noFill/>
                  </a:ln>
                  <a:solidFill>
                    <a:prstClr val="black">
                      <a:lumMod val="75000"/>
                      <a:lumOff val="25000"/>
                    </a:prstClr>
                  </a:solidFill>
                  <a:effectLst/>
                  <a:uLnTx/>
                  <a:uFillTx/>
                  <a:latin typeface="Verdana" panose="020B0604030504040204" pitchFamily="34" charset="0"/>
                  <a:ea typeface="Verdana" panose="020B0604030504040204" pitchFamily="34" charset="0"/>
                </a:rPr>
                <a:t>vimas</a:t>
              </a:r>
              <a:endParaRPr kumimoji="0" lang="lt-LT" sz="1200" b="0" i="0" u="none" strike="noStrike" kern="1200" cap="none" spc="0" normalizeH="0" baseline="0" noProof="0">
                <a:ln>
                  <a:noFill/>
                </a:ln>
                <a:solidFill>
                  <a:prstClr val="black">
                    <a:lumMod val="75000"/>
                    <a:lumOff val="25000"/>
                  </a:prstClr>
                </a:solidFill>
                <a:effectLst/>
                <a:uLnTx/>
                <a:uFillTx/>
                <a:latin typeface="Verdana" panose="020B0604030504040204" pitchFamily="34" charset="0"/>
                <a:ea typeface="Verdana" panose="020B0604030504040204" pitchFamily="34" charset="0"/>
              </a:endParaRPr>
            </a:p>
          </p:txBody>
        </p:sp>
      </p:grpSp>
      <p:grpSp>
        <p:nvGrpSpPr>
          <p:cNvPr id="35" name="Grupė 34">
            <a:extLst>
              <a:ext uri="{FF2B5EF4-FFF2-40B4-BE49-F238E27FC236}">
                <a16:creationId xmlns:a16="http://schemas.microsoft.com/office/drawing/2014/main" id="{8438B16C-F340-9601-8D40-F8790C377BC8}"/>
              </a:ext>
            </a:extLst>
          </p:cNvPr>
          <p:cNvGrpSpPr/>
          <p:nvPr/>
        </p:nvGrpSpPr>
        <p:grpSpPr>
          <a:xfrm>
            <a:off x="9133408" y="3192464"/>
            <a:ext cx="1237769" cy="1260482"/>
            <a:chOff x="7474784" y="1789233"/>
            <a:chExt cx="981758" cy="2385645"/>
          </a:xfrm>
        </p:grpSpPr>
        <p:sp>
          <p:nvSpPr>
            <p:cNvPr id="36" name="Suapvalintas stačiakampis 85">
              <a:extLst>
                <a:ext uri="{FF2B5EF4-FFF2-40B4-BE49-F238E27FC236}">
                  <a16:creationId xmlns:a16="http://schemas.microsoft.com/office/drawing/2014/main" id="{D8A3C1EF-CB8D-5361-051B-520754DBF355}"/>
                </a:ext>
              </a:extLst>
            </p:cNvPr>
            <p:cNvSpPr/>
            <p:nvPr/>
          </p:nvSpPr>
          <p:spPr>
            <a:xfrm>
              <a:off x="7474784" y="1789233"/>
              <a:ext cx="981758" cy="2385645"/>
            </a:xfrm>
            <a:prstGeom prst="roundRect">
              <a:avLst/>
            </a:prstGeom>
            <a:ln w="28575">
              <a:solidFill>
                <a:srgbClr val="302957"/>
              </a:solidFill>
            </a:ln>
          </p:spPr>
          <p:style>
            <a:lnRef idx="2">
              <a:schemeClr val="accent1"/>
            </a:lnRef>
            <a:fillRef idx="1">
              <a:schemeClr val="lt1"/>
            </a:fillRef>
            <a:effectRef idx="0">
              <a:schemeClr val="accent1"/>
            </a:effectRef>
            <a:fontRef idx="minor">
              <a:schemeClr val="dk1"/>
            </a:fontRef>
          </p:style>
          <p:txBody>
            <a:bodyPr/>
            <a:lstStyle/>
            <a:p>
              <a:endParaRPr lang="lt-LT"/>
            </a:p>
          </p:txBody>
        </p:sp>
        <p:sp>
          <p:nvSpPr>
            <p:cNvPr id="37" name="Suapvalintas stačiakampis 8">
              <a:extLst>
                <a:ext uri="{FF2B5EF4-FFF2-40B4-BE49-F238E27FC236}">
                  <a16:creationId xmlns:a16="http://schemas.microsoft.com/office/drawing/2014/main" id="{E3B326DF-6664-1262-8D8E-7E2F40637B9A}"/>
                </a:ext>
              </a:extLst>
            </p:cNvPr>
            <p:cNvSpPr/>
            <p:nvPr/>
          </p:nvSpPr>
          <p:spPr>
            <a:xfrm>
              <a:off x="7522709" y="1837158"/>
              <a:ext cx="885908" cy="2289795"/>
            </a:xfrm>
            <a:prstGeom prst="rect">
              <a:avLst/>
            </a:prstGeom>
            <a:ln>
              <a:noFill/>
            </a:ln>
          </p:spPr>
          <p:style>
            <a:lnRef idx="0">
              <a:scrgbClr r="0" g="0" b="0"/>
            </a:lnRef>
            <a:fillRef idx="0">
              <a:scrgbClr r="0" g="0" b="0"/>
            </a:fillRef>
            <a:effectRef idx="0">
              <a:scrgbClr r="0" g="0" b="0"/>
            </a:effectRef>
            <a:fontRef idx="minor">
              <a:schemeClr val="dk1"/>
            </a:fontRef>
          </p:style>
          <p:txBody>
            <a:bodyPr spcFirstLastPara="0" vert="horz" wrap="square" lIns="41910" tIns="41910" rIns="41910" bIns="41910" numCol="1" spcCol="1270" anchor="ctr" anchorCtr="0">
              <a:noAutofit/>
            </a:bodyPr>
            <a:lstStyle/>
            <a:p>
              <a:pPr marL="0" marR="0" lvl="0" indent="0" algn="ctr" defTabSz="488950" rtl="0" eaLnBrk="1" fontAlgn="auto" latinLnBrk="0" hangingPunct="1">
                <a:lnSpc>
                  <a:spcPct val="90000"/>
                </a:lnSpc>
                <a:spcBef>
                  <a:spcPct val="0"/>
                </a:spcBef>
                <a:spcAft>
                  <a:spcPct val="35000"/>
                </a:spcAft>
                <a:buClrTx/>
                <a:buSzTx/>
                <a:buFontTx/>
                <a:buNone/>
                <a:tabLst/>
                <a:defRPr/>
              </a:pPr>
              <a:r>
                <a:rPr kumimoji="0" lang="lt-LT" sz="1200" b="0" i="0" u="none" strike="noStrike" kern="1200" cap="none" spc="0" normalizeH="0" baseline="0" noProof="0">
                  <a:ln>
                    <a:noFill/>
                  </a:ln>
                  <a:solidFill>
                    <a:prstClr val="black">
                      <a:lumMod val="75000"/>
                      <a:lumOff val="25000"/>
                    </a:prstClr>
                  </a:solidFill>
                  <a:effectLst/>
                  <a:uLnTx/>
                  <a:uFillTx/>
                  <a:latin typeface="Verdana" panose="020B0604030504040204" pitchFamily="34" charset="0"/>
                  <a:ea typeface="Verdana" panose="020B0604030504040204" pitchFamily="34" charset="0"/>
                </a:rPr>
                <a:t>Bandomosios partijos gamyba (versijos galutinis išbandymas)</a:t>
              </a:r>
            </a:p>
          </p:txBody>
        </p:sp>
      </p:grpSp>
      <p:grpSp>
        <p:nvGrpSpPr>
          <p:cNvPr id="38" name="Grupė 37">
            <a:extLst>
              <a:ext uri="{FF2B5EF4-FFF2-40B4-BE49-F238E27FC236}">
                <a16:creationId xmlns:a16="http://schemas.microsoft.com/office/drawing/2014/main" id="{14A0B905-C95D-08F1-DEDE-CC18CFEFC968}"/>
              </a:ext>
            </a:extLst>
          </p:cNvPr>
          <p:cNvGrpSpPr/>
          <p:nvPr/>
        </p:nvGrpSpPr>
        <p:grpSpPr>
          <a:xfrm>
            <a:off x="10456567" y="2712638"/>
            <a:ext cx="1237769" cy="2385645"/>
            <a:chOff x="8599633" y="1789233"/>
            <a:chExt cx="858541" cy="2385645"/>
          </a:xfrm>
        </p:grpSpPr>
        <p:sp>
          <p:nvSpPr>
            <p:cNvPr id="39" name="Suapvalintas stačiakampis 88">
              <a:extLst>
                <a:ext uri="{FF2B5EF4-FFF2-40B4-BE49-F238E27FC236}">
                  <a16:creationId xmlns:a16="http://schemas.microsoft.com/office/drawing/2014/main" id="{E7AB3051-F9F0-6AF2-9339-B7000B92CDFC}"/>
                </a:ext>
              </a:extLst>
            </p:cNvPr>
            <p:cNvSpPr/>
            <p:nvPr/>
          </p:nvSpPr>
          <p:spPr>
            <a:xfrm>
              <a:off x="8599633" y="1789233"/>
              <a:ext cx="858541" cy="2385645"/>
            </a:xfrm>
            <a:prstGeom prst="roundRect">
              <a:avLst/>
            </a:prstGeom>
            <a:ln w="28575">
              <a:solidFill>
                <a:srgbClr val="302957"/>
              </a:solidFill>
            </a:ln>
          </p:spPr>
          <p:style>
            <a:lnRef idx="2">
              <a:schemeClr val="accent1"/>
            </a:lnRef>
            <a:fillRef idx="1">
              <a:schemeClr val="lt1"/>
            </a:fillRef>
            <a:effectRef idx="0">
              <a:schemeClr val="accent1"/>
            </a:effectRef>
            <a:fontRef idx="minor">
              <a:schemeClr val="dk1"/>
            </a:fontRef>
          </p:style>
          <p:txBody>
            <a:bodyPr/>
            <a:lstStyle/>
            <a:p>
              <a:endParaRPr lang="lt-LT"/>
            </a:p>
          </p:txBody>
        </p:sp>
        <p:sp>
          <p:nvSpPr>
            <p:cNvPr id="40" name="Suapvalintas stačiakampis 10">
              <a:extLst>
                <a:ext uri="{FF2B5EF4-FFF2-40B4-BE49-F238E27FC236}">
                  <a16:creationId xmlns:a16="http://schemas.microsoft.com/office/drawing/2014/main" id="{B3DFE8CC-603A-159D-C732-4BD55407E2ED}"/>
                </a:ext>
              </a:extLst>
            </p:cNvPr>
            <p:cNvSpPr/>
            <p:nvPr/>
          </p:nvSpPr>
          <p:spPr>
            <a:xfrm>
              <a:off x="8641544" y="1831144"/>
              <a:ext cx="774719" cy="2301823"/>
            </a:xfrm>
            <a:prstGeom prst="rect">
              <a:avLst/>
            </a:prstGeom>
            <a:ln>
              <a:noFill/>
            </a:ln>
          </p:spPr>
          <p:style>
            <a:lnRef idx="0">
              <a:scrgbClr r="0" g="0" b="0"/>
            </a:lnRef>
            <a:fillRef idx="0">
              <a:scrgbClr r="0" g="0" b="0"/>
            </a:fillRef>
            <a:effectRef idx="0">
              <a:scrgbClr r="0" g="0" b="0"/>
            </a:effectRef>
            <a:fontRef idx="minor">
              <a:schemeClr val="dk1"/>
            </a:fontRef>
          </p:style>
          <p:txBody>
            <a:bodyPr spcFirstLastPara="0" vert="horz" wrap="square" lIns="41910" tIns="41910" rIns="41910" bIns="41910" numCol="1" spcCol="1270" anchor="ctr" anchorCtr="0">
              <a:noAutofit/>
            </a:bodyPr>
            <a:lstStyle/>
            <a:p>
              <a:pPr marL="0" marR="0" lvl="0" indent="0" algn="ctr" defTabSz="488950" rtl="0" eaLnBrk="1" fontAlgn="auto" latinLnBrk="0" hangingPunct="1">
                <a:lnSpc>
                  <a:spcPct val="90000"/>
                </a:lnSpc>
                <a:spcBef>
                  <a:spcPct val="0"/>
                </a:spcBef>
                <a:spcAft>
                  <a:spcPct val="35000"/>
                </a:spcAft>
                <a:buClrTx/>
                <a:buSzTx/>
                <a:buFontTx/>
                <a:buNone/>
                <a:tabLst/>
                <a:defRPr/>
              </a:pPr>
              <a:r>
                <a:rPr kumimoji="0" lang="lt-LT" sz="1200" b="0" i="0" u="none" strike="noStrike" kern="1200" cap="none" spc="0" normalizeH="0" baseline="0" noProof="0">
                  <a:ln>
                    <a:noFill/>
                  </a:ln>
                  <a:solidFill>
                    <a:prstClr val="black">
                      <a:lumMod val="75000"/>
                      <a:lumOff val="25000"/>
                    </a:prstClr>
                  </a:solidFill>
                  <a:effectLst/>
                  <a:uLnTx/>
                  <a:uFillTx/>
                  <a:latin typeface="Verdana" panose="020B0604030504040204" pitchFamily="34" charset="0"/>
                  <a:ea typeface="Verdana" panose="020B0604030504040204" pitchFamily="34" charset="0"/>
                </a:rPr>
                <a:t>Sukurto naujo produkto įvertinimas (bandomieji sukurto naujo produkto pavyzdžiai, įvertinti vartotojo ir (arba) užsakovo)</a:t>
              </a:r>
            </a:p>
          </p:txBody>
        </p:sp>
      </p:grpSp>
      <p:cxnSp>
        <p:nvCxnSpPr>
          <p:cNvPr id="41" name="Tiesioji rodyklės jungtis 40">
            <a:extLst>
              <a:ext uri="{FF2B5EF4-FFF2-40B4-BE49-F238E27FC236}">
                <a16:creationId xmlns:a16="http://schemas.microsoft.com/office/drawing/2014/main" id="{17A4264E-3499-35B1-AE4C-E07BE9378E37}"/>
              </a:ext>
            </a:extLst>
          </p:cNvPr>
          <p:cNvCxnSpPr>
            <a:cxnSpLocks/>
          </p:cNvCxnSpPr>
          <p:nvPr/>
        </p:nvCxnSpPr>
        <p:spPr>
          <a:xfrm flipH="1">
            <a:off x="5125762" y="4798503"/>
            <a:ext cx="6042" cy="574947"/>
          </a:xfrm>
          <a:prstGeom prst="straightConnector1">
            <a:avLst/>
          </a:prstGeom>
          <a:ln w="38100">
            <a:solidFill>
              <a:srgbClr val="EDE731"/>
            </a:solidFill>
            <a:tailEnd type="triangle"/>
          </a:ln>
        </p:spPr>
        <p:style>
          <a:lnRef idx="1">
            <a:schemeClr val="accent1"/>
          </a:lnRef>
          <a:fillRef idx="0">
            <a:schemeClr val="accent1"/>
          </a:fillRef>
          <a:effectRef idx="0">
            <a:schemeClr val="accent1"/>
          </a:effectRef>
          <a:fontRef idx="minor">
            <a:schemeClr val="tx1"/>
          </a:fontRef>
        </p:style>
      </p:cxnSp>
      <p:cxnSp>
        <p:nvCxnSpPr>
          <p:cNvPr id="42" name="Tiesioji rodyklės jungtis 41">
            <a:extLst>
              <a:ext uri="{FF2B5EF4-FFF2-40B4-BE49-F238E27FC236}">
                <a16:creationId xmlns:a16="http://schemas.microsoft.com/office/drawing/2014/main" id="{D7ACDDBB-F703-666A-B943-25E939FC71C6}"/>
              </a:ext>
            </a:extLst>
          </p:cNvPr>
          <p:cNvCxnSpPr/>
          <p:nvPr/>
        </p:nvCxnSpPr>
        <p:spPr>
          <a:xfrm>
            <a:off x="1128418" y="4399359"/>
            <a:ext cx="3881271" cy="945575"/>
          </a:xfrm>
          <a:prstGeom prst="straightConnector1">
            <a:avLst/>
          </a:prstGeom>
          <a:ln w="38100">
            <a:solidFill>
              <a:srgbClr val="7E9CE9"/>
            </a:solidFill>
            <a:tailEnd type="triangle"/>
          </a:ln>
        </p:spPr>
        <p:style>
          <a:lnRef idx="1">
            <a:schemeClr val="accent1"/>
          </a:lnRef>
          <a:fillRef idx="0">
            <a:schemeClr val="accent1"/>
          </a:fillRef>
          <a:effectRef idx="0">
            <a:schemeClr val="accent1"/>
          </a:effectRef>
          <a:fontRef idx="minor">
            <a:schemeClr val="tx1"/>
          </a:fontRef>
        </p:style>
      </p:cxnSp>
      <p:sp>
        <p:nvSpPr>
          <p:cNvPr id="46" name="TextBox 45">
            <a:extLst>
              <a:ext uri="{FF2B5EF4-FFF2-40B4-BE49-F238E27FC236}">
                <a16:creationId xmlns:a16="http://schemas.microsoft.com/office/drawing/2014/main" id="{18C06021-1DD8-56B3-3E43-9D6041FB983F}"/>
              </a:ext>
            </a:extLst>
          </p:cNvPr>
          <p:cNvSpPr txBox="1"/>
          <p:nvPr/>
        </p:nvSpPr>
        <p:spPr>
          <a:xfrm>
            <a:off x="246336" y="1570714"/>
            <a:ext cx="2190319" cy="830997"/>
          </a:xfrm>
          <a:prstGeom prst="rect">
            <a:avLst/>
          </a:prstGeom>
          <a:noFill/>
        </p:spPr>
        <p:txBody>
          <a:bodyPr wrap="square" rtlCol="0">
            <a:spAutoFit/>
          </a:bodyPr>
          <a:lstStyle/>
          <a:p>
            <a:pPr marL="0" marR="0" lvl="0" indent="0" algn="ctr" defTabSz="521437" rtl="0" eaLnBrk="1" fontAlgn="auto" latinLnBrk="0" hangingPunct="1">
              <a:lnSpc>
                <a:spcPct val="100000"/>
              </a:lnSpc>
              <a:spcBef>
                <a:spcPts val="0"/>
              </a:spcBef>
              <a:spcAft>
                <a:spcPts val="0"/>
              </a:spcAft>
              <a:buClrTx/>
              <a:buSzTx/>
              <a:buFontTx/>
              <a:buNone/>
              <a:tabLst/>
              <a:defRPr/>
            </a:pPr>
            <a:r>
              <a:rPr kumimoji="0" lang="lt-LT" sz="1600" b="1" i="0" u="none" strike="noStrike" kern="1200" cap="none" spc="0" normalizeH="0" baseline="0" noProof="0">
                <a:ln>
                  <a:noFill/>
                </a:ln>
                <a:solidFill>
                  <a:srgbClr val="302957"/>
                </a:solidFill>
                <a:effectLst/>
                <a:uLnTx/>
                <a:uFillTx/>
                <a:latin typeface="Verdana" panose="020B0604030504040204" pitchFamily="34" charset="0"/>
                <a:ea typeface="Verdana" panose="020B0604030504040204" pitchFamily="34" charset="0"/>
              </a:rPr>
              <a:t>Fundamentiniai moksliniai tyrimai</a:t>
            </a:r>
          </a:p>
        </p:txBody>
      </p:sp>
      <p:sp>
        <p:nvSpPr>
          <p:cNvPr id="47" name="Stačiakampis 46">
            <a:extLst>
              <a:ext uri="{FF2B5EF4-FFF2-40B4-BE49-F238E27FC236}">
                <a16:creationId xmlns:a16="http://schemas.microsoft.com/office/drawing/2014/main" id="{7DE7ED10-9095-169A-1CB1-DF8480745161}"/>
              </a:ext>
            </a:extLst>
          </p:cNvPr>
          <p:cNvSpPr/>
          <p:nvPr/>
        </p:nvSpPr>
        <p:spPr>
          <a:xfrm>
            <a:off x="2958961" y="1709046"/>
            <a:ext cx="2660019" cy="584775"/>
          </a:xfrm>
          <a:prstGeom prst="rect">
            <a:avLst/>
          </a:prstGeom>
        </p:spPr>
        <p:txBody>
          <a:bodyPr wrap="square">
            <a:spAutoFit/>
          </a:bodyPr>
          <a:lstStyle/>
          <a:p>
            <a:pPr marL="0" marR="0" lvl="0" indent="0" algn="ctr" defTabSz="521437" rtl="0" eaLnBrk="1" fontAlgn="auto" latinLnBrk="0" hangingPunct="1">
              <a:lnSpc>
                <a:spcPct val="100000"/>
              </a:lnSpc>
              <a:spcBef>
                <a:spcPts val="0"/>
              </a:spcBef>
              <a:spcAft>
                <a:spcPts val="0"/>
              </a:spcAft>
              <a:buClrTx/>
              <a:buSzTx/>
              <a:buFontTx/>
              <a:buNone/>
              <a:tabLst/>
              <a:defRPr/>
            </a:pPr>
            <a:r>
              <a:rPr kumimoji="0" lang="lt-LT" sz="1600" b="1" i="0" u="none" strike="noStrike" kern="1200" cap="none" spc="0" normalizeH="0" baseline="0" noProof="0">
                <a:ln>
                  <a:noFill/>
                </a:ln>
                <a:solidFill>
                  <a:srgbClr val="302957"/>
                </a:solidFill>
                <a:effectLst/>
                <a:uLnTx/>
                <a:uFillTx/>
                <a:latin typeface="Verdana" panose="020B0604030504040204" pitchFamily="34" charset="0"/>
                <a:ea typeface="Verdana" panose="020B0604030504040204" pitchFamily="34" charset="0"/>
              </a:rPr>
              <a:t>Taikomieji </a:t>
            </a:r>
          </a:p>
          <a:p>
            <a:pPr marL="0" marR="0" lvl="0" indent="0" algn="ctr" defTabSz="521437" rtl="0" eaLnBrk="1" fontAlgn="auto" latinLnBrk="0" hangingPunct="1">
              <a:lnSpc>
                <a:spcPct val="100000"/>
              </a:lnSpc>
              <a:spcBef>
                <a:spcPts val="0"/>
              </a:spcBef>
              <a:spcAft>
                <a:spcPts val="0"/>
              </a:spcAft>
              <a:buClrTx/>
              <a:buSzTx/>
              <a:buFontTx/>
              <a:buNone/>
              <a:tabLst/>
              <a:defRPr/>
            </a:pPr>
            <a:r>
              <a:rPr kumimoji="0" lang="lt-LT" sz="1600" b="1" i="0" u="none" strike="noStrike" kern="1200" cap="none" spc="0" normalizeH="0" baseline="0" noProof="0">
                <a:ln>
                  <a:noFill/>
                </a:ln>
                <a:solidFill>
                  <a:srgbClr val="302957"/>
                </a:solidFill>
                <a:effectLst/>
                <a:uLnTx/>
                <a:uFillTx/>
                <a:latin typeface="Verdana" panose="020B0604030504040204" pitchFamily="34" charset="0"/>
                <a:ea typeface="Verdana" panose="020B0604030504040204" pitchFamily="34" charset="0"/>
              </a:rPr>
              <a:t>moksliniai tyrimai</a:t>
            </a:r>
          </a:p>
        </p:txBody>
      </p:sp>
      <p:sp>
        <p:nvSpPr>
          <p:cNvPr id="48" name="TextBox 47">
            <a:extLst>
              <a:ext uri="{FF2B5EF4-FFF2-40B4-BE49-F238E27FC236}">
                <a16:creationId xmlns:a16="http://schemas.microsoft.com/office/drawing/2014/main" id="{36DEB253-13C5-2805-33DB-CC194FBC5255}"/>
              </a:ext>
            </a:extLst>
          </p:cNvPr>
          <p:cNvSpPr txBox="1"/>
          <p:nvPr/>
        </p:nvSpPr>
        <p:spPr>
          <a:xfrm>
            <a:off x="7340967" y="1680332"/>
            <a:ext cx="2153168" cy="584775"/>
          </a:xfrm>
          <a:prstGeom prst="rect">
            <a:avLst/>
          </a:prstGeom>
          <a:noFill/>
        </p:spPr>
        <p:txBody>
          <a:bodyPr wrap="square" rtlCol="0">
            <a:spAutoFit/>
          </a:bodyPr>
          <a:lstStyle/>
          <a:p>
            <a:pPr marL="0" marR="0" lvl="0" indent="0" algn="ctr" defTabSz="521437" rtl="0" eaLnBrk="1" fontAlgn="auto" latinLnBrk="0" hangingPunct="1">
              <a:lnSpc>
                <a:spcPct val="100000"/>
              </a:lnSpc>
              <a:spcBef>
                <a:spcPts val="0"/>
              </a:spcBef>
              <a:spcAft>
                <a:spcPts val="0"/>
              </a:spcAft>
              <a:buClrTx/>
              <a:buSzTx/>
              <a:buFontTx/>
              <a:buNone/>
              <a:tabLst/>
              <a:defRPr/>
            </a:pPr>
            <a:r>
              <a:rPr kumimoji="0" lang="lt-LT" sz="1600" b="1" i="0" u="none" strike="noStrike" kern="1200" cap="none" spc="0" normalizeH="0" baseline="0" noProof="0">
                <a:ln>
                  <a:noFill/>
                </a:ln>
                <a:solidFill>
                  <a:srgbClr val="302957"/>
                </a:solidFill>
                <a:effectLst/>
                <a:uLnTx/>
                <a:uFillTx/>
                <a:latin typeface="Verdana" panose="020B0604030504040204" pitchFamily="34" charset="0"/>
                <a:ea typeface="Verdana" panose="020B0604030504040204" pitchFamily="34" charset="0"/>
              </a:rPr>
              <a:t>Eksperimentinė</a:t>
            </a:r>
          </a:p>
          <a:p>
            <a:pPr marL="0" marR="0" lvl="0" indent="0" algn="ctr" defTabSz="521437" rtl="0" eaLnBrk="1" fontAlgn="auto" latinLnBrk="0" hangingPunct="1">
              <a:lnSpc>
                <a:spcPct val="100000"/>
              </a:lnSpc>
              <a:spcBef>
                <a:spcPts val="0"/>
              </a:spcBef>
              <a:spcAft>
                <a:spcPts val="0"/>
              </a:spcAft>
              <a:buClrTx/>
              <a:buSzTx/>
              <a:buFontTx/>
              <a:buNone/>
              <a:tabLst/>
              <a:defRPr/>
            </a:pPr>
            <a:r>
              <a:rPr kumimoji="0" lang="lt-LT" sz="1600" b="1" i="0" u="none" strike="noStrike" kern="1200" cap="none" spc="0" normalizeH="0" baseline="0" noProof="0">
                <a:ln>
                  <a:noFill/>
                </a:ln>
                <a:solidFill>
                  <a:srgbClr val="302957"/>
                </a:solidFill>
                <a:effectLst/>
                <a:uLnTx/>
                <a:uFillTx/>
                <a:latin typeface="Verdana" panose="020B0604030504040204" pitchFamily="34" charset="0"/>
                <a:ea typeface="Verdana" panose="020B0604030504040204" pitchFamily="34" charset="0"/>
              </a:rPr>
              <a:t> plėtra</a:t>
            </a:r>
          </a:p>
        </p:txBody>
      </p:sp>
      <p:pic>
        <p:nvPicPr>
          <p:cNvPr id="49" name="Paveikslėlis 48">
            <a:extLst>
              <a:ext uri="{FF2B5EF4-FFF2-40B4-BE49-F238E27FC236}">
                <a16:creationId xmlns:a16="http://schemas.microsoft.com/office/drawing/2014/main" id="{D307A1BC-D631-3B61-04BA-693BBECB8FE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763313" y="5648704"/>
            <a:ext cx="596922" cy="551213"/>
          </a:xfrm>
          <a:prstGeom prst="rect">
            <a:avLst/>
          </a:prstGeom>
        </p:spPr>
      </p:pic>
      <p:sp>
        <p:nvSpPr>
          <p:cNvPr id="50" name="TextBox 49">
            <a:extLst>
              <a:ext uri="{FF2B5EF4-FFF2-40B4-BE49-F238E27FC236}">
                <a16:creationId xmlns:a16="http://schemas.microsoft.com/office/drawing/2014/main" id="{EC602C02-A45A-B77E-18E7-71AB7E8B2FB0}"/>
              </a:ext>
            </a:extLst>
          </p:cNvPr>
          <p:cNvSpPr txBox="1"/>
          <p:nvPr/>
        </p:nvSpPr>
        <p:spPr>
          <a:xfrm>
            <a:off x="3933105" y="5430638"/>
            <a:ext cx="2153168" cy="338554"/>
          </a:xfrm>
          <a:prstGeom prst="rect">
            <a:avLst/>
          </a:prstGeom>
          <a:noFill/>
        </p:spPr>
        <p:txBody>
          <a:bodyPr wrap="square" rtlCol="0">
            <a:spAutoFit/>
          </a:bodyPr>
          <a:lstStyle/>
          <a:p>
            <a:pPr marL="0" marR="0" lvl="0" indent="0" algn="ctr" defTabSz="521437" rtl="0" eaLnBrk="1" fontAlgn="auto" latinLnBrk="0" hangingPunct="1">
              <a:lnSpc>
                <a:spcPct val="100000"/>
              </a:lnSpc>
              <a:spcBef>
                <a:spcPts val="0"/>
              </a:spcBef>
              <a:spcAft>
                <a:spcPts val="0"/>
              </a:spcAft>
              <a:buClrTx/>
              <a:buSzTx/>
              <a:buFontTx/>
              <a:buNone/>
              <a:tabLst/>
              <a:defRPr/>
            </a:pPr>
            <a:r>
              <a:rPr kumimoji="0" lang="lt-LT" sz="1600" b="1" i="0" u="none" strike="noStrike" kern="1200" cap="none" spc="0" normalizeH="0" baseline="0" noProof="0">
                <a:ln>
                  <a:noFill/>
                </a:ln>
                <a:solidFill>
                  <a:srgbClr val="302957"/>
                </a:solidFill>
                <a:effectLst/>
                <a:uLnTx/>
                <a:uFillTx/>
                <a:latin typeface="Verdana" panose="020B0604030504040204" pitchFamily="34" charset="0"/>
                <a:ea typeface="Verdana" panose="020B0604030504040204" pitchFamily="34" charset="0"/>
              </a:rPr>
              <a:t>Inovacijos</a:t>
            </a:r>
          </a:p>
        </p:txBody>
      </p:sp>
      <p:pic>
        <p:nvPicPr>
          <p:cNvPr id="52" name="Paveikslėlis 51">
            <a:extLst>
              <a:ext uri="{FF2B5EF4-FFF2-40B4-BE49-F238E27FC236}">
                <a16:creationId xmlns:a16="http://schemas.microsoft.com/office/drawing/2014/main" id="{5227D25A-1277-3785-C887-FC06F0BF1EA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54725" y="1889719"/>
            <a:ext cx="499454" cy="485817"/>
          </a:xfrm>
          <a:prstGeom prst="rect">
            <a:avLst/>
          </a:prstGeom>
        </p:spPr>
      </p:pic>
      <p:pic>
        <p:nvPicPr>
          <p:cNvPr id="53" name="Paveikslėlis 52">
            <a:extLst>
              <a:ext uri="{FF2B5EF4-FFF2-40B4-BE49-F238E27FC236}">
                <a16:creationId xmlns:a16="http://schemas.microsoft.com/office/drawing/2014/main" id="{5086145A-FB67-1789-971E-32BEE4E6DD5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803179" y="1786814"/>
            <a:ext cx="564352" cy="545405"/>
          </a:xfrm>
          <a:prstGeom prst="rect">
            <a:avLst/>
          </a:prstGeom>
        </p:spPr>
      </p:pic>
      <p:pic>
        <p:nvPicPr>
          <p:cNvPr id="54" name="Paveikslėlis 53">
            <a:extLst>
              <a:ext uri="{FF2B5EF4-FFF2-40B4-BE49-F238E27FC236}">
                <a16:creationId xmlns:a16="http://schemas.microsoft.com/office/drawing/2014/main" id="{7147DE3D-A1AF-ACF2-96E6-DBEB5F3DE557}"/>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398893" y="1972719"/>
            <a:ext cx="462663" cy="454307"/>
          </a:xfrm>
          <a:prstGeom prst="rect">
            <a:avLst/>
          </a:prstGeom>
        </p:spPr>
      </p:pic>
      <p:sp>
        <p:nvSpPr>
          <p:cNvPr id="55" name="TextBox 54">
            <a:extLst>
              <a:ext uri="{FF2B5EF4-FFF2-40B4-BE49-F238E27FC236}">
                <a16:creationId xmlns:a16="http://schemas.microsoft.com/office/drawing/2014/main" id="{7D2BE8F1-5ACD-8531-9B95-5027C96D7FED}"/>
              </a:ext>
            </a:extLst>
          </p:cNvPr>
          <p:cNvSpPr txBox="1"/>
          <p:nvPr/>
        </p:nvSpPr>
        <p:spPr>
          <a:xfrm>
            <a:off x="107276" y="4869755"/>
            <a:ext cx="3357144" cy="1200329"/>
          </a:xfrm>
          <a:prstGeom prst="rect">
            <a:avLst/>
          </a:prstGeom>
          <a:noFill/>
        </p:spPr>
        <p:txBody>
          <a:bodyPr wrap="square" lIns="91440" tIns="45720" rIns="91440" bIns="45720" rtlCol="0" anchor="t">
            <a:spAutoFit/>
          </a:bodyPr>
          <a:lstStyle/>
          <a:p>
            <a:pPr defTabSz="521437">
              <a:defRPr/>
            </a:pPr>
            <a:r>
              <a:rPr lang="lt-LT" sz="1200">
                <a:solidFill>
                  <a:srgbClr val="302957"/>
                </a:solidFill>
                <a:latin typeface="Verdana"/>
                <a:ea typeface="Verdana"/>
              </a:rPr>
              <a:t>* </a:t>
            </a:r>
            <a:r>
              <a:rPr lang="lt-LT" sz="1200" i="1">
                <a:solidFill>
                  <a:srgbClr val="302957"/>
                </a:solidFill>
                <a:latin typeface="Verdana"/>
                <a:ea typeface="Verdana"/>
              </a:rPr>
              <a:t>Nustatant MTEP veiklos technologinį parengties lygį (TPL), vadovaujamasi Rekomenduojamos mokslinių tyrimų ir eksperimentinės plėtros etapų klasifikacijos aprašu (</a:t>
            </a:r>
            <a:r>
              <a:rPr lang="lt-LT" sz="1200" i="1">
                <a:solidFill>
                  <a:srgbClr val="302957"/>
                </a:solidFill>
                <a:latin typeface="Verdana"/>
                <a:ea typeface="Verdana"/>
                <a:hlinkClick r:id="rId6">
                  <a:extLst>
                    <a:ext uri="{A12FA001-AC4F-418D-AE19-62706E023703}">
                      <ahyp:hlinkClr xmlns:ahyp="http://schemas.microsoft.com/office/drawing/2018/hyperlinkcolor" val="tx"/>
                    </a:ext>
                  </a:extLst>
                </a:hlinkClick>
              </a:rPr>
              <a:t>nuoroda</a:t>
            </a:r>
            <a:r>
              <a:rPr lang="lt-LT" sz="1200" i="1">
                <a:solidFill>
                  <a:srgbClr val="302957"/>
                </a:solidFill>
                <a:latin typeface="Verdana"/>
                <a:ea typeface="Verdana"/>
              </a:rPr>
              <a:t>)</a:t>
            </a:r>
          </a:p>
          <a:p>
            <a:endParaRPr lang="lt-LT" sz="1200">
              <a:latin typeface="Verdana" panose="020B0604030504040204" pitchFamily="34" charset="0"/>
              <a:ea typeface="Verdana" panose="020B0604030504040204" pitchFamily="34" charset="0"/>
            </a:endParaRPr>
          </a:p>
        </p:txBody>
      </p:sp>
      <p:cxnSp>
        <p:nvCxnSpPr>
          <p:cNvPr id="56" name="Tiesioji rodyklės jungtis 55">
            <a:extLst>
              <a:ext uri="{FF2B5EF4-FFF2-40B4-BE49-F238E27FC236}">
                <a16:creationId xmlns:a16="http://schemas.microsoft.com/office/drawing/2014/main" id="{94B133E5-EE45-6BAB-6FCE-D036E34B6722}"/>
              </a:ext>
            </a:extLst>
          </p:cNvPr>
          <p:cNvCxnSpPr>
            <a:cxnSpLocks/>
          </p:cNvCxnSpPr>
          <p:nvPr/>
        </p:nvCxnSpPr>
        <p:spPr>
          <a:xfrm flipH="1">
            <a:off x="5272756" y="4509814"/>
            <a:ext cx="3081379" cy="835120"/>
          </a:xfrm>
          <a:prstGeom prst="straightConnector1">
            <a:avLst/>
          </a:prstGeom>
          <a:ln w="38100">
            <a:solidFill>
              <a:srgbClr val="302957"/>
            </a:solidFill>
            <a:tailEnd type="triangle"/>
          </a:ln>
        </p:spPr>
        <p:style>
          <a:lnRef idx="3">
            <a:schemeClr val="accent1"/>
          </a:lnRef>
          <a:fillRef idx="0">
            <a:schemeClr val="accent1"/>
          </a:fillRef>
          <a:effectRef idx="2">
            <a:schemeClr val="accent1"/>
          </a:effectRef>
          <a:fontRef idx="minor">
            <a:schemeClr val="tx1"/>
          </a:fontRef>
        </p:style>
      </p:cxnSp>
      <p:sp>
        <p:nvSpPr>
          <p:cNvPr id="57" name="TextBox 56">
            <a:extLst>
              <a:ext uri="{FF2B5EF4-FFF2-40B4-BE49-F238E27FC236}">
                <a16:creationId xmlns:a16="http://schemas.microsoft.com/office/drawing/2014/main" id="{2C91FD05-44AF-A61F-81A3-E9F732E652BE}"/>
              </a:ext>
            </a:extLst>
          </p:cNvPr>
          <p:cNvSpPr txBox="1"/>
          <p:nvPr/>
        </p:nvSpPr>
        <p:spPr>
          <a:xfrm>
            <a:off x="3209106" y="6188562"/>
            <a:ext cx="4381328" cy="615553"/>
          </a:xfrm>
          <a:prstGeom prst="rect">
            <a:avLst/>
          </a:prstGeom>
          <a:noFill/>
        </p:spPr>
        <p:txBody>
          <a:bodyPr wrap="none" rtlCol="0">
            <a:spAutoFit/>
          </a:bodyPr>
          <a:lstStyle/>
          <a:p>
            <a:r>
              <a:rPr lang="lt-LT" sz="1600">
                <a:solidFill>
                  <a:srgbClr val="302957"/>
                </a:solidFill>
                <a:latin typeface="Verdana" panose="020B0604030504040204" pitchFamily="34" charset="0"/>
                <a:ea typeface="Verdana" panose="020B0604030504040204" pitchFamily="34" charset="0"/>
              </a:rPr>
              <a:t>Įdiegimas į rinką, meno objekto kūrimas</a:t>
            </a:r>
          </a:p>
          <a:p>
            <a:endParaRPr lang="lt-LT">
              <a:latin typeface="Verdana" panose="020B0604030504040204" pitchFamily="34" charset="0"/>
              <a:ea typeface="Verdana" panose="020B0604030504040204" pitchFamily="34" charset="0"/>
            </a:endParaRPr>
          </a:p>
        </p:txBody>
      </p:sp>
      <p:sp>
        <p:nvSpPr>
          <p:cNvPr id="3" name="Struktūrinė schema: puslapio jungtis 2">
            <a:extLst>
              <a:ext uri="{FF2B5EF4-FFF2-40B4-BE49-F238E27FC236}">
                <a16:creationId xmlns:a16="http://schemas.microsoft.com/office/drawing/2014/main" id="{ADFD8FA2-3839-570A-EFBC-556303888CFE}"/>
              </a:ext>
            </a:extLst>
          </p:cNvPr>
          <p:cNvSpPr/>
          <p:nvPr/>
        </p:nvSpPr>
        <p:spPr>
          <a:xfrm>
            <a:off x="573815" y="2770854"/>
            <a:ext cx="678456" cy="357534"/>
          </a:xfrm>
          <a:prstGeom prst="flowChartOffpageConnector">
            <a:avLst/>
          </a:prstGeom>
          <a:solidFill>
            <a:srgbClr val="7E9CE9"/>
          </a:solidFill>
          <a:ln>
            <a:solidFill>
              <a:srgbClr val="30295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t-LT" sz="1200" b="1">
                <a:solidFill>
                  <a:srgbClr val="302957"/>
                </a:solidFill>
                <a:latin typeface="Verdana" panose="020B0604030504040204" pitchFamily="34" charset="0"/>
                <a:ea typeface="Verdana" panose="020B0604030504040204" pitchFamily="34" charset="0"/>
              </a:rPr>
              <a:t>1 TPL</a:t>
            </a:r>
            <a:endParaRPr lang="lt-LT" sz="800" b="1">
              <a:solidFill>
                <a:srgbClr val="302957"/>
              </a:solidFill>
              <a:latin typeface="Verdana" panose="020B0604030504040204" pitchFamily="34" charset="0"/>
              <a:ea typeface="Verdana" panose="020B0604030504040204" pitchFamily="34" charset="0"/>
            </a:endParaRPr>
          </a:p>
        </p:txBody>
      </p:sp>
      <p:sp>
        <p:nvSpPr>
          <p:cNvPr id="4" name="Struktūrinė schema: puslapio jungtis 3">
            <a:extLst>
              <a:ext uri="{FF2B5EF4-FFF2-40B4-BE49-F238E27FC236}">
                <a16:creationId xmlns:a16="http://schemas.microsoft.com/office/drawing/2014/main" id="{068DCDEA-7F28-E84E-C760-57CC567A4923}"/>
              </a:ext>
            </a:extLst>
          </p:cNvPr>
          <p:cNvSpPr/>
          <p:nvPr/>
        </p:nvSpPr>
        <p:spPr>
          <a:xfrm>
            <a:off x="2033499" y="2751100"/>
            <a:ext cx="678456" cy="357534"/>
          </a:xfrm>
          <a:prstGeom prst="flowChartOffpageConnector">
            <a:avLst/>
          </a:prstGeom>
          <a:solidFill>
            <a:srgbClr val="EDE73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t-LT" sz="1200" b="1">
                <a:solidFill>
                  <a:srgbClr val="302957"/>
                </a:solidFill>
                <a:latin typeface="Verdana" panose="020B0604030504040204" pitchFamily="34" charset="0"/>
                <a:ea typeface="Verdana" panose="020B0604030504040204" pitchFamily="34" charset="0"/>
              </a:rPr>
              <a:t>2 TPL</a:t>
            </a:r>
          </a:p>
        </p:txBody>
      </p:sp>
      <p:sp>
        <p:nvSpPr>
          <p:cNvPr id="5" name="Struktūrinė schema: puslapio jungtis 4">
            <a:extLst>
              <a:ext uri="{FF2B5EF4-FFF2-40B4-BE49-F238E27FC236}">
                <a16:creationId xmlns:a16="http://schemas.microsoft.com/office/drawing/2014/main" id="{635844DE-2362-DA0B-A576-104E283FA031}"/>
              </a:ext>
            </a:extLst>
          </p:cNvPr>
          <p:cNvSpPr/>
          <p:nvPr/>
        </p:nvSpPr>
        <p:spPr>
          <a:xfrm>
            <a:off x="3276539" y="2754549"/>
            <a:ext cx="678455" cy="357534"/>
          </a:xfrm>
          <a:prstGeom prst="flowChartOffpageConnector">
            <a:avLst/>
          </a:prstGeom>
          <a:solidFill>
            <a:srgbClr val="EDE73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t-LT" sz="1200" b="1">
                <a:solidFill>
                  <a:srgbClr val="302957"/>
                </a:solidFill>
                <a:latin typeface="Verdana" panose="020B0604030504040204" pitchFamily="34" charset="0"/>
                <a:ea typeface="Verdana" panose="020B0604030504040204" pitchFamily="34" charset="0"/>
              </a:rPr>
              <a:t>3 TPL</a:t>
            </a:r>
          </a:p>
        </p:txBody>
      </p:sp>
      <p:sp>
        <p:nvSpPr>
          <p:cNvPr id="6" name="Struktūrinė schema: puslapio jungtis 5">
            <a:extLst>
              <a:ext uri="{FF2B5EF4-FFF2-40B4-BE49-F238E27FC236}">
                <a16:creationId xmlns:a16="http://schemas.microsoft.com/office/drawing/2014/main" id="{7E96CD24-557E-E12D-D22C-4D01A661D6CA}"/>
              </a:ext>
            </a:extLst>
          </p:cNvPr>
          <p:cNvSpPr/>
          <p:nvPr/>
        </p:nvSpPr>
        <p:spPr>
          <a:xfrm>
            <a:off x="4359768" y="2761642"/>
            <a:ext cx="678455" cy="357534"/>
          </a:xfrm>
          <a:prstGeom prst="flowChartOffpageConnector">
            <a:avLst/>
          </a:prstGeom>
          <a:solidFill>
            <a:srgbClr val="EDE73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t-LT" sz="1200" b="1">
                <a:solidFill>
                  <a:srgbClr val="302957"/>
                </a:solidFill>
                <a:latin typeface="Verdana" panose="020B0604030504040204" pitchFamily="34" charset="0"/>
                <a:ea typeface="Verdana" panose="020B0604030504040204" pitchFamily="34" charset="0"/>
              </a:rPr>
              <a:t>4 TPL</a:t>
            </a:r>
          </a:p>
        </p:txBody>
      </p:sp>
      <p:sp>
        <p:nvSpPr>
          <p:cNvPr id="7" name="Struktūrinė schema: puslapio jungtis 6">
            <a:extLst>
              <a:ext uri="{FF2B5EF4-FFF2-40B4-BE49-F238E27FC236}">
                <a16:creationId xmlns:a16="http://schemas.microsoft.com/office/drawing/2014/main" id="{7803612D-810F-F5E0-F41A-B7B90939AB3E}"/>
              </a:ext>
            </a:extLst>
          </p:cNvPr>
          <p:cNvSpPr/>
          <p:nvPr/>
        </p:nvSpPr>
        <p:spPr>
          <a:xfrm>
            <a:off x="5590213" y="2368599"/>
            <a:ext cx="677617" cy="357534"/>
          </a:xfrm>
          <a:prstGeom prst="flowChartOffpageConnector">
            <a:avLst/>
          </a:prstGeom>
          <a:solidFill>
            <a:srgbClr val="EDE73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t-LT" sz="1200" b="1">
                <a:solidFill>
                  <a:srgbClr val="302957"/>
                </a:solidFill>
                <a:latin typeface="Verdana" panose="020B0604030504040204" pitchFamily="34" charset="0"/>
                <a:ea typeface="Verdana" panose="020B0604030504040204" pitchFamily="34" charset="0"/>
              </a:rPr>
              <a:t>5 TPL</a:t>
            </a:r>
          </a:p>
        </p:txBody>
      </p:sp>
      <p:sp>
        <p:nvSpPr>
          <p:cNvPr id="9" name="Struktūrinė schema: puslapio jungtis 8">
            <a:extLst>
              <a:ext uri="{FF2B5EF4-FFF2-40B4-BE49-F238E27FC236}">
                <a16:creationId xmlns:a16="http://schemas.microsoft.com/office/drawing/2014/main" id="{31B809AA-8E2F-F806-912E-1934A9D5722B}"/>
              </a:ext>
            </a:extLst>
          </p:cNvPr>
          <p:cNvSpPr/>
          <p:nvPr/>
        </p:nvSpPr>
        <p:spPr>
          <a:xfrm>
            <a:off x="6882591" y="2851478"/>
            <a:ext cx="663850" cy="357534"/>
          </a:xfrm>
          <a:prstGeom prst="flowChartOffpageConnector">
            <a:avLst/>
          </a:prstGeom>
          <a:solidFill>
            <a:srgbClr val="302957"/>
          </a:solidFill>
          <a:ln>
            <a:solidFill>
              <a:srgbClr val="30295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t-LT" sz="1200" b="1">
                <a:solidFill>
                  <a:schemeClr val="bg1"/>
                </a:solidFill>
                <a:latin typeface="Verdana" panose="020B0604030504040204" pitchFamily="34" charset="0"/>
                <a:ea typeface="Verdana" panose="020B0604030504040204" pitchFamily="34" charset="0"/>
              </a:rPr>
              <a:t>6 TPL</a:t>
            </a:r>
          </a:p>
        </p:txBody>
      </p:sp>
      <p:sp>
        <p:nvSpPr>
          <p:cNvPr id="10" name="Struktūrinė schema: puslapio jungtis 9">
            <a:extLst>
              <a:ext uri="{FF2B5EF4-FFF2-40B4-BE49-F238E27FC236}">
                <a16:creationId xmlns:a16="http://schemas.microsoft.com/office/drawing/2014/main" id="{89738A96-1D42-774A-6182-87069BBA9EEC}"/>
              </a:ext>
            </a:extLst>
          </p:cNvPr>
          <p:cNvSpPr/>
          <p:nvPr/>
        </p:nvSpPr>
        <p:spPr>
          <a:xfrm>
            <a:off x="8137018" y="2859942"/>
            <a:ext cx="669844" cy="357534"/>
          </a:xfrm>
          <a:prstGeom prst="flowChartOffpageConnector">
            <a:avLst/>
          </a:prstGeom>
          <a:solidFill>
            <a:srgbClr val="302957"/>
          </a:solidFill>
          <a:ln>
            <a:solidFill>
              <a:srgbClr val="30295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t-LT" sz="1200" b="1">
                <a:solidFill>
                  <a:schemeClr val="bg1"/>
                </a:solidFill>
                <a:latin typeface="Verdana" panose="020B0604030504040204" pitchFamily="34" charset="0"/>
                <a:ea typeface="Verdana" panose="020B0604030504040204" pitchFamily="34" charset="0"/>
              </a:rPr>
              <a:t>7 TPL</a:t>
            </a:r>
          </a:p>
        </p:txBody>
      </p:sp>
      <p:sp>
        <p:nvSpPr>
          <p:cNvPr id="11" name="Struktūrinė schema: puslapio jungtis 10">
            <a:extLst>
              <a:ext uri="{FF2B5EF4-FFF2-40B4-BE49-F238E27FC236}">
                <a16:creationId xmlns:a16="http://schemas.microsoft.com/office/drawing/2014/main" id="{35EB61E1-5DF1-DC7A-C8BE-3051262364D2}"/>
              </a:ext>
            </a:extLst>
          </p:cNvPr>
          <p:cNvSpPr/>
          <p:nvPr/>
        </p:nvSpPr>
        <p:spPr>
          <a:xfrm>
            <a:off x="9375279" y="2809347"/>
            <a:ext cx="754026" cy="357534"/>
          </a:xfrm>
          <a:prstGeom prst="flowChartOffpageConnector">
            <a:avLst/>
          </a:prstGeom>
          <a:solidFill>
            <a:srgbClr val="302957"/>
          </a:solidFill>
          <a:ln>
            <a:solidFill>
              <a:srgbClr val="30295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t-LT" sz="1200" b="1">
                <a:solidFill>
                  <a:schemeClr val="bg1"/>
                </a:solidFill>
                <a:latin typeface="Verdana" panose="020B0604030504040204" pitchFamily="34" charset="0"/>
                <a:ea typeface="Verdana" panose="020B0604030504040204" pitchFamily="34" charset="0"/>
              </a:rPr>
              <a:t>8 TPL</a:t>
            </a:r>
          </a:p>
        </p:txBody>
      </p:sp>
      <p:sp>
        <p:nvSpPr>
          <p:cNvPr id="12" name="Struktūrinė schema: puslapio jungtis 11">
            <a:extLst>
              <a:ext uri="{FF2B5EF4-FFF2-40B4-BE49-F238E27FC236}">
                <a16:creationId xmlns:a16="http://schemas.microsoft.com/office/drawing/2014/main" id="{BAF46A45-1CB9-4B27-3E90-FF9B866B0720}"/>
              </a:ext>
            </a:extLst>
          </p:cNvPr>
          <p:cNvSpPr/>
          <p:nvPr/>
        </p:nvSpPr>
        <p:spPr>
          <a:xfrm>
            <a:off x="10741774" y="2324620"/>
            <a:ext cx="677616" cy="357534"/>
          </a:xfrm>
          <a:prstGeom prst="flowChartOffpageConnector">
            <a:avLst/>
          </a:prstGeom>
          <a:solidFill>
            <a:srgbClr val="302957"/>
          </a:solidFill>
          <a:ln>
            <a:solidFill>
              <a:srgbClr val="30295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t-LT" sz="1200" b="1">
                <a:solidFill>
                  <a:schemeClr val="bg1"/>
                </a:solidFill>
                <a:latin typeface="Verdana" panose="020B0604030504040204" pitchFamily="34" charset="0"/>
                <a:ea typeface="Verdana" panose="020B0604030504040204" pitchFamily="34" charset="0"/>
              </a:rPr>
              <a:t>9 TPL</a:t>
            </a:r>
          </a:p>
        </p:txBody>
      </p:sp>
    </p:spTree>
    <p:extLst>
      <p:ext uri="{BB962C8B-B14F-4D97-AF65-F5344CB8AC3E}">
        <p14:creationId xmlns:p14="http://schemas.microsoft.com/office/powerpoint/2010/main" val="14342833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mph" presetSubtype="0" fill="hold" nodeType="afterEffect">
                                  <p:stCondLst>
                                    <p:cond delay="250"/>
                                  </p:stCondLst>
                                  <p:childTnLst>
                                    <p:animEffect transition="out" filter="fade">
                                      <p:cBhvr>
                                        <p:cTn id="6" dur="500" tmFilter="0, 0; .2, .5; .8, .5; 1, 0"/>
                                        <p:tgtEl>
                                          <p:spTgt spid="52"/>
                                        </p:tgtEl>
                                      </p:cBhvr>
                                    </p:animEffect>
                                    <p:animScale>
                                      <p:cBhvr>
                                        <p:cTn id="7" dur="250" autoRev="1" fill="hold"/>
                                        <p:tgtEl>
                                          <p:spTgt spid="52"/>
                                        </p:tgtEl>
                                      </p:cBhvr>
                                      <p:by x="105000" y="105000"/>
                                    </p:animScale>
                                  </p:childTnLst>
                                </p:cTn>
                              </p:par>
                            </p:childTnLst>
                          </p:cTn>
                        </p:par>
                        <p:par>
                          <p:cTn id="8" fill="hold">
                            <p:stCondLst>
                              <p:cond delay="750"/>
                            </p:stCondLst>
                            <p:childTnLst>
                              <p:par>
                                <p:cTn id="9" presetID="26" presetClass="emph" presetSubtype="0" fill="hold" nodeType="afterEffect">
                                  <p:stCondLst>
                                    <p:cond delay="250"/>
                                  </p:stCondLst>
                                  <p:childTnLst>
                                    <p:animEffect transition="out" filter="fade">
                                      <p:cBhvr>
                                        <p:cTn id="10" dur="500" tmFilter="0, 0; .2, .5; .8, .5; 1, 0"/>
                                        <p:tgtEl>
                                          <p:spTgt spid="53"/>
                                        </p:tgtEl>
                                      </p:cBhvr>
                                    </p:animEffect>
                                    <p:animScale>
                                      <p:cBhvr>
                                        <p:cTn id="11" dur="250" autoRev="1" fill="hold"/>
                                        <p:tgtEl>
                                          <p:spTgt spid="53"/>
                                        </p:tgtEl>
                                      </p:cBhvr>
                                      <p:by x="105000" y="105000"/>
                                    </p:animScale>
                                  </p:childTnLst>
                                </p:cTn>
                              </p:par>
                            </p:childTnLst>
                          </p:cTn>
                        </p:par>
                        <p:par>
                          <p:cTn id="12" fill="hold">
                            <p:stCondLst>
                              <p:cond delay="1500"/>
                            </p:stCondLst>
                            <p:childTnLst>
                              <p:par>
                                <p:cTn id="13" presetID="26" presetClass="emph" presetSubtype="0" fill="hold" nodeType="afterEffect">
                                  <p:stCondLst>
                                    <p:cond delay="250"/>
                                  </p:stCondLst>
                                  <p:childTnLst>
                                    <p:animEffect transition="out" filter="fade">
                                      <p:cBhvr>
                                        <p:cTn id="14" dur="500" tmFilter="0, 0; .2, .5; .8, .5; 1, 0"/>
                                        <p:tgtEl>
                                          <p:spTgt spid="54"/>
                                        </p:tgtEl>
                                      </p:cBhvr>
                                    </p:animEffect>
                                    <p:animScale>
                                      <p:cBhvr>
                                        <p:cTn id="15" dur="250" autoRev="1" fill="hold"/>
                                        <p:tgtEl>
                                          <p:spTgt spid="54"/>
                                        </p:tgtEl>
                                      </p:cBhvr>
                                      <p:by x="105000" y="105000"/>
                                    </p:animScale>
                                  </p:childTnLst>
                                </p:cTn>
                              </p:par>
                            </p:childTnLst>
                          </p:cTn>
                        </p:par>
                        <p:par>
                          <p:cTn id="16" fill="hold">
                            <p:stCondLst>
                              <p:cond delay="2250"/>
                            </p:stCondLst>
                            <p:childTnLst>
                              <p:par>
                                <p:cTn id="17" presetID="26" presetClass="emph" presetSubtype="0" fill="hold" nodeType="afterEffect">
                                  <p:stCondLst>
                                    <p:cond delay="750"/>
                                  </p:stCondLst>
                                  <p:childTnLst>
                                    <p:animEffect transition="out" filter="fade">
                                      <p:cBhvr>
                                        <p:cTn id="18" dur="500" tmFilter="0, 0; .2, .5; .8, .5; 1, 0"/>
                                        <p:tgtEl>
                                          <p:spTgt spid="49"/>
                                        </p:tgtEl>
                                      </p:cBhvr>
                                    </p:animEffect>
                                    <p:animScale>
                                      <p:cBhvr>
                                        <p:cTn id="19" dur="250" autoRev="1" fill="hold"/>
                                        <p:tgtEl>
                                          <p:spTgt spid="49"/>
                                        </p:tgtEl>
                                      </p:cBhvr>
                                      <p:by x="105000" y="105000"/>
                                    </p:animScale>
                                  </p:childTnLst>
                                </p:cTn>
                              </p:par>
                            </p:childTnLst>
                          </p:cTn>
                        </p:par>
                        <p:par>
                          <p:cTn id="20" fill="hold">
                            <p:stCondLst>
                              <p:cond delay="3500"/>
                            </p:stCondLst>
                            <p:childTnLst>
                              <p:par>
                                <p:cTn id="21" presetID="26" presetClass="emph" presetSubtype="0" fill="hold" nodeType="afterEffect">
                                  <p:stCondLst>
                                    <p:cond delay="0"/>
                                  </p:stCondLst>
                                  <p:childTnLst>
                                    <p:animEffect transition="out" filter="fade">
                                      <p:cBhvr>
                                        <p:cTn id="22" dur="500" tmFilter="0, 0; .2, .5; .8, .5; 1, 0"/>
                                        <p:tgtEl>
                                          <p:spTgt spid="49"/>
                                        </p:tgtEl>
                                      </p:cBhvr>
                                    </p:animEffect>
                                    <p:animScale>
                                      <p:cBhvr>
                                        <p:cTn id="23" dur="250" autoRev="1" fill="hold"/>
                                        <p:tgtEl>
                                          <p:spTgt spid="49"/>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F3B627-684C-B14B-9CE6-97F0BF27F72C}"/>
              </a:ext>
            </a:extLst>
          </p:cNvPr>
          <p:cNvSpPr>
            <a:spLocks noGrp="1"/>
          </p:cNvSpPr>
          <p:nvPr>
            <p:ph type="title"/>
          </p:nvPr>
        </p:nvSpPr>
        <p:spPr>
          <a:xfrm>
            <a:off x="777329" y="90822"/>
            <a:ext cx="6244255" cy="1333348"/>
          </a:xfrm>
        </p:spPr>
        <p:txBody>
          <a:bodyPr>
            <a:normAutofit/>
          </a:bodyPr>
          <a:lstStyle/>
          <a:p>
            <a:r>
              <a:rPr lang="lt-LT" sz="3200" b="1" dirty="0">
                <a:effectLst>
                  <a:outerShdw blurRad="38100" dist="38100" dir="2700000" algn="tl">
                    <a:srgbClr val="000000">
                      <a:alpha val="43137"/>
                    </a:srgbClr>
                  </a:outerShdw>
                </a:effectLst>
              </a:rPr>
              <a:t>Tinkami</a:t>
            </a:r>
            <a:r>
              <a:rPr lang="en-US" sz="3200" b="1" dirty="0">
                <a:effectLst>
                  <a:outerShdw blurRad="38100" dist="38100" dir="2700000" algn="tl">
                    <a:srgbClr val="000000">
                      <a:alpha val="43137"/>
                    </a:srgbClr>
                  </a:outerShdw>
                </a:effectLst>
              </a:rPr>
              <a:t> </a:t>
            </a:r>
            <a:r>
              <a:rPr lang="lt-LT" sz="3200" b="1" dirty="0">
                <a:effectLst>
                  <a:outerShdw blurRad="38100" dist="38100" dir="2700000" algn="tl">
                    <a:srgbClr val="000000">
                      <a:alpha val="43137"/>
                    </a:srgbClr>
                  </a:outerShdw>
                </a:effectLst>
              </a:rPr>
              <a:t>pareiškėjai</a:t>
            </a:r>
            <a:r>
              <a:rPr lang="en-US" sz="3200" b="1" dirty="0">
                <a:effectLst>
                  <a:outerShdw blurRad="38100" dist="38100" dir="2700000" algn="tl">
                    <a:srgbClr val="000000">
                      <a:alpha val="43137"/>
                    </a:srgbClr>
                  </a:outerShdw>
                </a:effectLst>
              </a:rPr>
              <a:t> </a:t>
            </a:r>
            <a:r>
              <a:rPr lang="lt-LT" sz="3200" b="1" dirty="0">
                <a:effectLst>
                  <a:outerShdw blurRad="38100" dist="38100" dir="2700000" algn="tl">
                    <a:srgbClr val="000000">
                      <a:alpha val="43137"/>
                    </a:srgbClr>
                  </a:outerShdw>
                </a:effectLst>
              </a:rPr>
              <a:t>ir partneriai</a:t>
            </a:r>
            <a:endParaRPr lang="en-LT" sz="3200" b="1" dirty="0">
              <a:effectLst>
                <a:outerShdw blurRad="38100" dist="38100" dir="2700000" algn="tl">
                  <a:srgbClr val="000000">
                    <a:alpha val="43137"/>
                  </a:srgbClr>
                </a:outerShdw>
              </a:effectLst>
            </a:endParaRPr>
          </a:p>
        </p:txBody>
      </p:sp>
      <p:sp>
        <p:nvSpPr>
          <p:cNvPr id="3" name="Text Placeholder 2">
            <a:extLst>
              <a:ext uri="{FF2B5EF4-FFF2-40B4-BE49-F238E27FC236}">
                <a16:creationId xmlns:a16="http://schemas.microsoft.com/office/drawing/2014/main" id="{C0A9AA9E-74AD-B04F-AAE3-569ACD199E3A}"/>
              </a:ext>
            </a:extLst>
          </p:cNvPr>
          <p:cNvSpPr>
            <a:spLocks noGrp="1"/>
          </p:cNvSpPr>
          <p:nvPr>
            <p:ph type="body" sz="half" idx="10"/>
          </p:nvPr>
        </p:nvSpPr>
        <p:spPr>
          <a:xfrm>
            <a:off x="834250" y="1830750"/>
            <a:ext cx="4991028" cy="2896727"/>
          </a:xfrm>
        </p:spPr>
        <p:txBody>
          <a:bodyPr>
            <a:noAutofit/>
          </a:bodyPr>
          <a:lstStyle/>
          <a:p>
            <a:pPr>
              <a:spcBef>
                <a:spcPts val="0"/>
              </a:spcBef>
            </a:pPr>
            <a:r>
              <a:rPr lang="lt-LT" sz="2400" b="1" dirty="0"/>
              <a:t>PAREIŠKĖJAI:</a:t>
            </a:r>
          </a:p>
          <a:p>
            <a:pPr marL="342900" indent="-342900">
              <a:spcBef>
                <a:spcPts val="0"/>
              </a:spcBef>
              <a:buClr>
                <a:schemeClr val="accent1"/>
              </a:buClr>
              <a:buSzPct val="150000"/>
              <a:buFont typeface="Wingdings" panose="05000000000000000000" pitchFamily="2" charset="2"/>
              <a:buChar char="§"/>
            </a:pPr>
            <a:endParaRPr lang="lt-LT" sz="2400" dirty="0">
              <a:effectLst/>
            </a:endParaRPr>
          </a:p>
          <a:p>
            <a:pPr marL="342900" indent="-342900">
              <a:lnSpc>
                <a:spcPct val="100000"/>
              </a:lnSpc>
              <a:spcBef>
                <a:spcPts val="0"/>
              </a:spcBef>
              <a:buClr>
                <a:schemeClr val="accent1"/>
              </a:buClr>
              <a:buSzPct val="150000"/>
              <a:buFont typeface="Wingdings" panose="05000000000000000000" pitchFamily="2" charset="2"/>
              <a:buChar char="§"/>
            </a:pPr>
            <a:r>
              <a:rPr lang="lt-LT" sz="2400" b="1" dirty="0">
                <a:effectLst/>
              </a:rPr>
              <a:t>perkančiosios organizacijos ir (arba) </a:t>
            </a:r>
          </a:p>
          <a:p>
            <a:pPr marL="342900" indent="-342900">
              <a:lnSpc>
                <a:spcPct val="100000"/>
              </a:lnSpc>
              <a:spcBef>
                <a:spcPts val="0"/>
              </a:spcBef>
              <a:buClr>
                <a:schemeClr val="accent1"/>
              </a:buClr>
              <a:buSzPct val="150000"/>
              <a:buFont typeface="Wingdings" panose="05000000000000000000" pitchFamily="2" charset="2"/>
              <a:buChar char="§"/>
            </a:pPr>
            <a:r>
              <a:rPr lang="lt-LT" sz="2400" b="1" dirty="0"/>
              <a:t>perkantieji subjektai</a:t>
            </a:r>
            <a:r>
              <a:rPr lang="lt-LT" sz="2400" b="1" dirty="0">
                <a:effectLst/>
              </a:rPr>
              <a:t>. </a:t>
            </a:r>
          </a:p>
        </p:txBody>
      </p:sp>
      <p:sp>
        <p:nvSpPr>
          <p:cNvPr id="9" name="TextBox 8">
            <a:extLst>
              <a:ext uri="{FF2B5EF4-FFF2-40B4-BE49-F238E27FC236}">
                <a16:creationId xmlns:a16="http://schemas.microsoft.com/office/drawing/2014/main" id="{EF5D7466-2AB2-3ADE-B875-FCB5ABFE5688}"/>
              </a:ext>
            </a:extLst>
          </p:cNvPr>
          <p:cNvSpPr txBox="1"/>
          <p:nvPr/>
        </p:nvSpPr>
        <p:spPr>
          <a:xfrm>
            <a:off x="7021584" y="1949000"/>
            <a:ext cx="4513277" cy="3477875"/>
          </a:xfrm>
          <a:prstGeom prst="rect">
            <a:avLst/>
          </a:prstGeom>
          <a:noFill/>
        </p:spPr>
        <p:txBody>
          <a:bodyPr wrap="square">
            <a:spAutoFit/>
          </a:bodyPr>
          <a:lstStyle/>
          <a:p>
            <a:pPr>
              <a:spcBef>
                <a:spcPts val="0"/>
              </a:spcBef>
            </a:pPr>
            <a:r>
              <a:rPr lang="lt-LT" sz="2400" b="1" dirty="0">
                <a:solidFill>
                  <a:schemeClr val="bg1"/>
                </a:solidFill>
                <a:effectLst>
                  <a:outerShdw blurRad="38100" dist="38100" dir="2700000" algn="tl">
                    <a:srgbClr val="000000">
                      <a:alpha val="43137"/>
                    </a:srgbClr>
                  </a:outerShdw>
                </a:effectLst>
                <a:latin typeface="Verdana" panose="020B0604030504040204" pitchFamily="34" charset="0"/>
                <a:ea typeface="Verdana" panose="020B0604030504040204" pitchFamily="34" charset="0"/>
              </a:rPr>
              <a:t>PARTNERIAI:</a:t>
            </a:r>
          </a:p>
          <a:p>
            <a:pPr>
              <a:spcBef>
                <a:spcPts val="0"/>
              </a:spcBef>
            </a:pPr>
            <a:endParaRPr lang="lt-LT" sz="2400" dirty="0">
              <a:solidFill>
                <a:schemeClr val="bg1"/>
              </a:solidFill>
              <a:effectLst>
                <a:outerShdw blurRad="38100" dist="38100" dir="2700000" algn="tl">
                  <a:srgbClr val="000000">
                    <a:alpha val="43137"/>
                  </a:srgbClr>
                </a:outerShdw>
              </a:effectLst>
              <a:latin typeface="Verdana" panose="020B0604030504040204" pitchFamily="34" charset="0"/>
              <a:ea typeface="Verdana" panose="020B0604030504040204" pitchFamily="34" charset="0"/>
            </a:endParaRPr>
          </a:p>
          <a:p>
            <a:pPr marL="342900" indent="-342900">
              <a:spcBef>
                <a:spcPts val="0"/>
              </a:spcBef>
              <a:buClr>
                <a:schemeClr val="accent1"/>
              </a:buClr>
              <a:buSzPct val="150000"/>
              <a:buFont typeface="Wingdings" panose="05000000000000000000" pitchFamily="2" charset="2"/>
              <a:buChar char="§"/>
            </a:pPr>
            <a:r>
              <a:rPr lang="lt-LT" sz="2400" b="1" dirty="0">
                <a:solidFill>
                  <a:schemeClr val="bg1"/>
                </a:solidFill>
                <a:effectLst/>
                <a:latin typeface="Verdana" panose="020B0604030504040204" pitchFamily="34" charset="0"/>
                <a:ea typeface="Verdana" panose="020B0604030504040204" pitchFamily="34" charset="0"/>
              </a:rPr>
              <a:t>perkančiosios organizacijos ir (arba) perkantieji subjektai, kartu su pareiškėju vykdantys </a:t>
            </a:r>
            <a:r>
              <a:rPr lang="lt-LT" sz="2400" b="1" dirty="0" err="1">
                <a:solidFill>
                  <a:schemeClr val="bg1"/>
                </a:solidFill>
                <a:effectLst/>
                <a:latin typeface="Verdana" panose="020B0604030504040204" pitchFamily="34" charset="0"/>
                <a:ea typeface="Verdana" panose="020B0604030504040204" pitchFamily="34" charset="0"/>
              </a:rPr>
              <a:t>ikiprekybinį</a:t>
            </a:r>
            <a:r>
              <a:rPr lang="lt-LT" sz="2400" b="1" dirty="0">
                <a:solidFill>
                  <a:schemeClr val="bg1"/>
                </a:solidFill>
                <a:effectLst/>
                <a:latin typeface="Verdana" panose="020B0604030504040204" pitchFamily="34" charset="0"/>
                <a:ea typeface="Verdana" panose="020B0604030504040204" pitchFamily="34" charset="0"/>
              </a:rPr>
              <a:t> pirkimą</a:t>
            </a:r>
            <a:endParaRPr lang="lt-LT" sz="2800" b="1" dirty="0">
              <a:solidFill>
                <a:schemeClr val="bg1"/>
              </a:solidFill>
              <a:latin typeface="Verdana" panose="020B0604030504040204" pitchFamily="34" charset="0"/>
              <a:ea typeface="Verdana" panose="020B0604030504040204" pitchFamily="34" charset="0"/>
            </a:endParaRPr>
          </a:p>
          <a:p>
            <a:pPr marL="342900" indent="-342900">
              <a:spcBef>
                <a:spcPts val="0"/>
              </a:spcBef>
              <a:buClr>
                <a:schemeClr val="accent1"/>
              </a:buClr>
              <a:buSzPct val="150000"/>
              <a:buFont typeface="Wingdings" panose="05000000000000000000" pitchFamily="2" charset="2"/>
              <a:buChar char="§"/>
            </a:pPr>
            <a:endParaRPr lang="lt-LT" sz="2000" dirty="0">
              <a:solidFill>
                <a:schemeClr val="bg1"/>
              </a:solidFill>
              <a:latin typeface="Verdana" panose="020B0604030504040204" pitchFamily="34" charset="0"/>
              <a:ea typeface="Verdana" panose="020B0604030504040204" pitchFamily="34" charset="0"/>
            </a:endParaRPr>
          </a:p>
        </p:txBody>
      </p:sp>
      <p:sp>
        <p:nvSpPr>
          <p:cNvPr id="4" name="TextBox 3">
            <a:extLst>
              <a:ext uri="{FF2B5EF4-FFF2-40B4-BE49-F238E27FC236}">
                <a16:creationId xmlns:a16="http://schemas.microsoft.com/office/drawing/2014/main" id="{31758884-F273-1327-2860-DE4BB68DD9DC}"/>
              </a:ext>
            </a:extLst>
          </p:cNvPr>
          <p:cNvSpPr txBox="1"/>
          <p:nvPr/>
        </p:nvSpPr>
        <p:spPr>
          <a:xfrm>
            <a:off x="457200" y="5335446"/>
            <a:ext cx="11487150" cy="1077218"/>
          </a:xfrm>
          <a:prstGeom prst="rect">
            <a:avLst/>
          </a:prstGeom>
          <a:solidFill>
            <a:schemeClr val="bg1"/>
          </a:solid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lt-LT" sz="3200" b="1" dirty="0">
                <a:solidFill>
                  <a:srgbClr val="FF0000"/>
                </a:solidFill>
                <a:latin typeface="Verdana" panose="020B0604030504040204" pitchFamily="34" charset="0"/>
                <a:ea typeface="Verdana" panose="020B0604030504040204" pitchFamily="34" charset="0"/>
              </a:rPr>
              <a:t>!</a:t>
            </a:r>
            <a:r>
              <a:rPr lang="lt-LT" b="1" dirty="0">
                <a:solidFill>
                  <a:srgbClr val="3F3F3F"/>
                </a:solidFill>
                <a:latin typeface="Verdana" panose="020B0604030504040204" pitchFamily="34" charset="0"/>
                <a:ea typeface="Verdana" panose="020B0604030504040204" pitchFamily="34" charset="0"/>
              </a:rPr>
              <a:t> Ta pati PO ar PS - </a:t>
            </a:r>
            <a:r>
              <a:rPr lang="lt-LT" sz="1800" b="1" dirty="0">
                <a:effectLst/>
                <a:latin typeface="Verdana" panose="020B0604030504040204" pitchFamily="34" charset="0"/>
                <a:ea typeface="Verdana" panose="020B0604030504040204" pitchFamily="34" charset="0"/>
              </a:rPr>
              <a:t>ne daugiau kaip 3 </a:t>
            </a:r>
            <a:r>
              <a:rPr lang="lt-LT" sz="1800" b="1" dirty="0" err="1">
                <a:effectLst/>
                <a:latin typeface="Verdana" panose="020B0604030504040204" pitchFamily="34" charset="0"/>
                <a:ea typeface="Verdana" panose="020B0604030504040204" pitchFamily="34" charset="0"/>
              </a:rPr>
              <a:t>ikiprekybinių</a:t>
            </a:r>
            <a:r>
              <a:rPr lang="lt-LT" sz="1800" b="1" dirty="0">
                <a:effectLst/>
                <a:latin typeface="Verdana" panose="020B0604030504040204" pitchFamily="34" charset="0"/>
                <a:ea typeface="Verdana" panose="020B0604030504040204" pitchFamily="34" charset="0"/>
              </a:rPr>
              <a:t> pirkimų projektuose</a:t>
            </a:r>
          </a:p>
          <a:p>
            <a:pPr algn="ctr"/>
            <a:r>
              <a:rPr lang="lt-LT" sz="3200" b="1" dirty="0">
                <a:solidFill>
                  <a:srgbClr val="FF0000"/>
                </a:solidFill>
                <a:latin typeface="Verdana" panose="020B0604030504040204" pitchFamily="34" charset="0"/>
                <a:ea typeface="Verdana" panose="020B0604030504040204" pitchFamily="34" charset="0"/>
              </a:rPr>
              <a:t>!</a:t>
            </a:r>
            <a:r>
              <a:rPr lang="lt-LT" sz="3200" b="1" dirty="0">
                <a:solidFill>
                  <a:srgbClr val="3F3F3F"/>
                </a:solidFill>
                <a:latin typeface="Verdana" panose="020B0604030504040204" pitchFamily="34" charset="0"/>
                <a:ea typeface="Verdana" panose="020B0604030504040204" pitchFamily="34" charset="0"/>
              </a:rPr>
              <a:t> </a:t>
            </a:r>
            <a:r>
              <a:rPr lang="lt-LT" b="1" dirty="0">
                <a:solidFill>
                  <a:srgbClr val="3F3F3F"/>
                </a:solidFill>
                <a:latin typeface="Verdana" panose="020B0604030504040204" pitchFamily="34" charset="0"/>
                <a:ea typeface="Verdana" panose="020B0604030504040204" pitchFamily="34" charset="0"/>
              </a:rPr>
              <a:t> </a:t>
            </a:r>
            <a:r>
              <a:rPr lang="lt-LT" b="1" dirty="0">
                <a:latin typeface="Verdana" panose="020B0604030504040204" pitchFamily="34" charset="0"/>
                <a:ea typeface="Verdana" panose="020B0604030504040204" pitchFamily="34" charset="0"/>
              </a:rPr>
              <a:t>1 projektas – 1 </a:t>
            </a:r>
            <a:r>
              <a:rPr lang="lt-LT" b="1" dirty="0" err="1">
                <a:latin typeface="Verdana" panose="020B0604030504040204" pitchFamily="34" charset="0"/>
                <a:ea typeface="Verdana" panose="020B0604030504040204" pitchFamily="34" charset="0"/>
              </a:rPr>
              <a:t>ikiprekybinis</a:t>
            </a:r>
            <a:r>
              <a:rPr lang="lt-LT" b="1" dirty="0">
                <a:latin typeface="Verdana" panose="020B0604030504040204" pitchFamily="34" charset="0"/>
                <a:ea typeface="Verdana" panose="020B0604030504040204" pitchFamily="34" charset="0"/>
              </a:rPr>
              <a:t> pirkimas</a:t>
            </a:r>
            <a:endParaRPr lang="en-US" b="1" dirty="0">
              <a:latin typeface="Verdana" panose="020B0604030504040204" pitchFamily="34" charset="0"/>
              <a:ea typeface="Verdana" panose="020B0604030504040204" pitchFamily="34" charset="0"/>
            </a:endParaRPr>
          </a:p>
        </p:txBody>
      </p:sp>
    </p:spTree>
    <p:extLst>
      <p:ext uri="{BB962C8B-B14F-4D97-AF65-F5344CB8AC3E}">
        <p14:creationId xmlns:p14="http://schemas.microsoft.com/office/powerpoint/2010/main" val="71523305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avadinimas 1">
            <a:extLst>
              <a:ext uri="{FF2B5EF4-FFF2-40B4-BE49-F238E27FC236}">
                <a16:creationId xmlns:a16="http://schemas.microsoft.com/office/drawing/2014/main" id="{2DE476C0-E122-3C03-674C-9685B490C989}"/>
              </a:ext>
            </a:extLst>
          </p:cNvPr>
          <p:cNvSpPr>
            <a:spLocks noGrp="1"/>
          </p:cNvSpPr>
          <p:nvPr>
            <p:ph type="title"/>
          </p:nvPr>
        </p:nvSpPr>
        <p:spPr>
          <a:xfrm>
            <a:off x="1098625" y="719662"/>
            <a:ext cx="5356155" cy="813938"/>
          </a:xfrm>
        </p:spPr>
        <p:txBody>
          <a:bodyPr>
            <a:noAutofit/>
          </a:bodyPr>
          <a:lstStyle/>
          <a:p>
            <a:r>
              <a:rPr lang="lt-LT" sz="3200" b="1" noProof="1">
                <a:effectLst>
                  <a:outerShdw blurRad="38100" dist="38100" dir="2700000" algn="tl">
                    <a:srgbClr val="000000">
                      <a:alpha val="43137"/>
                    </a:srgbClr>
                  </a:outerShdw>
                </a:effectLst>
              </a:rPr>
              <a:t>Reikalavimai pareiškėjams, partneriams ir dalyviams</a:t>
            </a:r>
            <a:endParaRPr lang="en-150" sz="3200" b="1" noProof="1">
              <a:effectLst>
                <a:outerShdw blurRad="38100" dist="38100" dir="2700000" algn="tl">
                  <a:srgbClr val="000000">
                    <a:alpha val="43137"/>
                  </a:srgbClr>
                </a:outerShdw>
              </a:effectLst>
            </a:endParaRPr>
          </a:p>
        </p:txBody>
      </p:sp>
      <p:sp>
        <p:nvSpPr>
          <p:cNvPr id="6" name="Teksto vietos rezervavimo ženklas 5">
            <a:extLst>
              <a:ext uri="{FF2B5EF4-FFF2-40B4-BE49-F238E27FC236}">
                <a16:creationId xmlns:a16="http://schemas.microsoft.com/office/drawing/2014/main" id="{1AC47C25-93AC-E35B-6D1E-233F67C0607D}"/>
              </a:ext>
            </a:extLst>
          </p:cNvPr>
          <p:cNvSpPr>
            <a:spLocks noGrp="1"/>
          </p:cNvSpPr>
          <p:nvPr>
            <p:ph type="body" sz="half" idx="10"/>
          </p:nvPr>
        </p:nvSpPr>
        <p:spPr>
          <a:xfrm>
            <a:off x="203566" y="2609524"/>
            <a:ext cx="6332815" cy="3836320"/>
          </a:xfrm>
        </p:spPr>
        <p:txBody>
          <a:bodyPr vert="horz" lIns="91440" tIns="45720" rIns="91440" bIns="45720" rtlCol="0" anchor="t">
            <a:normAutofit fontScale="70000" lnSpcReduction="20000"/>
          </a:bodyPr>
          <a:lstStyle/>
          <a:p>
            <a:pPr marL="285750" indent="-285750">
              <a:lnSpc>
                <a:spcPct val="100000"/>
              </a:lnSpc>
              <a:spcBef>
                <a:spcPts val="1800"/>
              </a:spcBef>
              <a:buClr>
                <a:schemeClr val="accent1"/>
              </a:buClr>
              <a:buSzPct val="150000"/>
              <a:buFont typeface="Wingdings" panose="05000000000000000000" pitchFamily="2" charset="2"/>
              <a:buChar char="§"/>
            </a:pPr>
            <a:r>
              <a:rPr lang="lt-LT" sz="2400" dirty="0">
                <a:solidFill>
                  <a:srgbClr val="302957"/>
                </a:solidFill>
              </a:rPr>
              <a:t>T</a:t>
            </a:r>
            <a:r>
              <a:rPr lang="lt-LT" sz="2400" dirty="0">
                <a:solidFill>
                  <a:srgbClr val="302957"/>
                </a:solidFill>
                <a:effectLst/>
              </a:rPr>
              <a:t>arptautinės sankcijos </a:t>
            </a:r>
            <a:r>
              <a:rPr lang="lt-LT" sz="1800" dirty="0">
                <a:solidFill>
                  <a:srgbClr val="302957"/>
                </a:solidFill>
                <a:effectLst/>
              </a:rPr>
              <a:t>(</a:t>
            </a:r>
            <a:r>
              <a:rPr lang="lt-LT" sz="1800" dirty="0">
                <a:solidFill>
                  <a:srgbClr val="302957"/>
                </a:solidFill>
                <a:effectLst/>
                <a:hlinkClick r:id="rId3">
                  <a:extLst>
                    <a:ext uri="{A12FA001-AC4F-418D-AE19-62706E023703}">
                      <ahyp:hlinkClr xmlns:ahyp="http://schemas.microsoft.com/office/drawing/2018/hyperlinkcolor" val="tx"/>
                    </a:ext>
                  </a:extLst>
                </a:hlinkClick>
              </a:rPr>
              <a:t>https://fntt.lrv.lt/lt/tarptautines-finansines-sankcijos/</a:t>
            </a:r>
            <a:r>
              <a:rPr lang="lt-LT" sz="1800" dirty="0">
                <a:solidFill>
                  <a:srgbClr val="302957"/>
                </a:solidFill>
                <a:effectLst/>
              </a:rPr>
              <a:t>)	</a:t>
            </a:r>
          </a:p>
          <a:p>
            <a:pPr marL="285750" indent="-285750">
              <a:lnSpc>
                <a:spcPct val="100000"/>
              </a:lnSpc>
              <a:spcBef>
                <a:spcPts val="1800"/>
              </a:spcBef>
              <a:buClr>
                <a:schemeClr val="accent1"/>
              </a:buClr>
              <a:buSzPct val="150000"/>
              <a:buFont typeface="Wingdings" panose="05000000000000000000" pitchFamily="2" charset="2"/>
              <a:buChar char="§"/>
            </a:pPr>
            <a:r>
              <a:rPr lang="lt-LT" sz="2400" dirty="0">
                <a:solidFill>
                  <a:srgbClr val="302957"/>
                </a:solidFill>
              </a:rPr>
              <a:t>Jei veikloje dalyvauja užsieniečiai, kuriems draudžiama atvykti į Lietuvą </a:t>
            </a:r>
            <a:r>
              <a:rPr lang="lt-LT" sz="1800" dirty="0">
                <a:solidFill>
                  <a:srgbClr val="302957"/>
                </a:solidFill>
              </a:rPr>
              <a:t>(</a:t>
            </a:r>
            <a:r>
              <a:rPr lang="lt-LT" sz="1800" dirty="0">
                <a:solidFill>
                  <a:srgbClr val="302957"/>
                </a:solidFill>
                <a:effectLst/>
                <a:hlinkClick r:id="rId4"/>
              </a:rPr>
              <a:t>https://www.migracija.lt/app/nam</a:t>
            </a:r>
            <a:r>
              <a:rPr lang="lt-LT" sz="1800" dirty="0">
                <a:solidFill>
                  <a:srgbClr val="302957"/>
                </a:solidFill>
                <a:effectLst/>
              </a:rPr>
              <a:t> )</a:t>
            </a:r>
          </a:p>
          <a:p>
            <a:pPr marL="285750" indent="-285750">
              <a:lnSpc>
                <a:spcPct val="100000"/>
              </a:lnSpc>
              <a:spcBef>
                <a:spcPts val="1800"/>
              </a:spcBef>
              <a:buClr>
                <a:schemeClr val="accent1"/>
              </a:buClr>
              <a:buSzPct val="150000"/>
              <a:buFont typeface="Wingdings" panose="05000000000000000000" pitchFamily="2" charset="2"/>
              <a:buChar char="§"/>
            </a:pPr>
            <a:endParaRPr lang="lt-LT" sz="1800" dirty="0">
              <a:solidFill>
                <a:srgbClr val="302957"/>
              </a:solidFill>
              <a:effectLst/>
            </a:endParaRPr>
          </a:p>
          <a:p>
            <a:pPr marL="285750" indent="-285750">
              <a:lnSpc>
                <a:spcPct val="100000"/>
              </a:lnSpc>
              <a:spcBef>
                <a:spcPts val="1800"/>
              </a:spcBef>
              <a:buClr>
                <a:schemeClr val="accent1"/>
              </a:buClr>
              <a:buSzPct val="150000"/>
              <a:buFont typeface="Wingdings" panose="05000000000000000000" pitchFamily="2" charset="2"/>
              <a:buChar char="§"/>
            </a:pPr>
            <a:r>
              <a:rPr lang="lt-LT" sz="2400" dirty="0">
                <a:solidFill>
                  <a:srgbClr val="302957"/>
                </a:solidFill>
              </a:rPr>
              <a:t>N</a:t>
            </a:r>
            <a:r>
              <a:rPr lang="lt-LT" sz="2400" dirty="0">
                <a:solidFill>
                  <a:srgbClr val="302957"/>
                </a:solidFill>
                <a:effectLst/>
              </a:rPr>
              <a:t>ėra nutraukę prekybinių įsipareigojimų su Rusijos Baltarusijos, Rusijos Federacijos aneksuoto Krymo, </a:t>
            </a:r>
            <a:r>
              <a:rPr lang="lt-LT" sz="2400" dirty="0" err="1">
                <a:solidFill>
                  <a:srgbClr val="302957"/>
                </a:solidFill>
                <a:effectLst/>
              </a:rPr>
              <a:t>Padniestrės</a:t>
            </a:r>
            <a:r>
              <a:rPr lang="lt-LT" sz="2400" dirty="0">
                <a:solidFill>
                  <a:srgbClr val="302957"/>
                </a:solidFill>
                <a:effectLst/>
              </a:rPr>
              <a:t> teritorijos, Abchazijos ir Pietų Osetijos teritorijos fiziniais ar juridiniais asmenimis </a:t>
            </a:r>
            <a:endParaRPr lang="en-US" sz="2400" dirty="0">
              <a:solidFill>
                <a:srgbClr val="302957"/>
              </a:solidFill>
              <a:effectLst/>
            </a:endParaRPr>
          </a:p>
          <a:p>
            <a:pPr marL="285750" indent="-285750">
              <a:lnSpc>
                <a:spcPct val="100000"/>
              </a:lnSpc>
              <a:spcBef>
                <a:spcPts val="1800"/>
              </a:spcBef>
              <a:buClr>
                <a:schemeClr val="accent1"/>
              </a:buClr>
              <a:buSzPct val="150000"/>
              <a:buFont typeface="Wingdings" panose="05000000000000000000" pitchFamily="2" charset="2"/>
              <a:buChar char="§"/>
            </a:pPr>
            <a:r>
              <a:rPr lang="lt-LT" sz="2400" dirty="0">
                <a:solidFill>
                  <a:srgbClr val="302957"/>
                </a:solidFill>
                <a:effectLst/>
              </a:rPr>
              <a:t>Finansavimas nėra skiriamas pareiškėjui ir partneriui, jeigu jie</a:t>
            </a:r>
            <a:r>
              <a:rPr lang="lt-LT" sz="2400" i="1" dirty="0">
                <a:solidFill>
                  <a:srgbClr val="302957"/>
                </a:solidFill>
                <a:effectLst/>
              </a:rPr>
              <a:t> </a:t>
            </a:r>
            <a:r>
              <a:rPr lang="lt-LT" sz="2400" dirty="0">
                <a:solidFill>
                  <a:srgbClr val="302957"/>
                </a:solidFill>
                <a:effectLst/>
              </a:rPr>
              <a:t>yra priskiriami sunkumų patiriančioms įmonėms (</a:t>
            </a:r>
            <a:r>
              <a:rPr lang="lt-LT" sz="2400" b="1" dirty="0">
                <a:solidFill>
                  <a:srgbClr val="302957"/>
                </a:solidFill>
                <a:effectLst/>
              </a:rPr>
              <a:t>dalyvių sunkumų patyrimas netikrinamas</a:t>
            </a:r>
            <a:r>
              <a:rPr lang="lt-LT" sz="2400" dirty="0">
                <a:solidFill>
                  <a:srgbClr val="302957"/>
                </a:solidFill>
                <a:effectLst/>
              </a:rPr>
              <a:t>)</a:t>
            </a:r>
            <a:endParaRPr lang="en-150" sz="2400" dirty="0">
              <a:solidFill>
                <a:srgbClr val="302957"/>
              </a:solidFill>
            </a:endParaRPr>
          </a:p>
        </p:txBody>
      </p:sp>
      <p:sp>
        <p:nvSpPr>
          <p:cNvPr id="5" name="Pavadinimas 1">
            <a:extLst>
              <a:ext uri="{FF2B5EF4-FFF2-40B4-BE49-F238E27FC236}">
                <a16:creationId xmlns:a16="http://schemas.microsoft.com/office/drawing/2014/main" id="{03D9D230-3217-331A-376C-0F7772061BA8}"/>
              </a:ext>
            </a:extLst>
          </p:cNvPr>
          <p:cNvSpPr txBox="1">
            <a:spLocks/>
          </p:cNvSpPr>
          <p:nvPr/>
        </p:nvSpPr>
        <p:spPr>
          <a:xfrm>
            <a:off x="6835846" y="368910"/>
            <a:ext cx="5356154" cy="939670"/>
          </a:xfrm>
          <a:prstGeom prst="rect">
            <a:avLst/>
          </a:prstGeom>
        </p:spPr>
        <p:txBody>
          <a:bodyPr vert="horz" lIns="91440" tIns="45720" rIns="91440" bIns="45720" rtlCol="0" anchor="ctr">
            <a:normAutofit/>
          </a:bodyPr>
          <a:lstStyle>
            <a:lvl1pPr algn="l" defTabSz="914400" rtl="0" eaLnBrk="1" latinLnBrk="0" hangingPunct="1">
              <a:lnSpc>
                <a:spcPct val="100000"/>
              </a:lnSpc>
              <a:spcBef>
                <a:spcPct val="0"/>
              </a:spcBef>
              <a:buNone/>
              <a:defRPr sz="3500" b="0" i="0" kern="1200">
                <a:solidFill>
                  <a:srgbClr val="302857"/>
                </a:solidFill>
                <a:latin typeface="Verdana" panose="020B0604030504040204" pitchFamily="34" charset="0"/>
                <a:ea typeface="Verdana" panose="020B0604030504040204" pitchFamily="34" charset="0"/>
                <a:cs typeface="Verdana" panose="020B0604030504040204" pitchFamily="34" charset="0"/>
              </a:defRPr>
            </a:lvl1pPr>
          </a:lstStyle>
          <a:p>
            <a:pPr algn="ctr"/>
            <a:endParaRPr lang="en-US" sz="3200" b="1" noProof="1">
              <a:solidFill>
                <a:schemeClr val="bg1"/>
              </a:solidFill>
              <a:effectLst>
                <a:outerShdw blurRad="38100" dist="38100" dir="2700000" algn="tl">
                  <a:srgbClr val="000000">
                    <a:alpha val="43137"/>
                  </a:srgbClr>
                </a:outerShdw>
              </a:effectLst>
              <a:latin typeface="Verdana"/>
              <a:ea typeface="Verdana"/>
            </a:endParaRPr>
          </a:p>
        </p:txBody>
      </p:sp>
      <p:sp>
        <p:nvSpPr>
          <p:cNvPr id="8" name="TextBox 7">
            <a:extLst>
              <a:ext uri="{FF2B5EF4-FFF2-40B4-BE49-F238E27FC236}">
                <a16:creationId xmlns:a16="http://schemas.microsoft.com/office/drawing/2014/main" id="{F5FC6655-0C2E-D594-9CB4-6E5A4A5A8099}"/>
              </a:ext>
            </a:extLst>
          </p:cNvPr>
          <p:cNvSpPr txBox="1"/>
          <p:nvPr/>
        </p:nvSpPr>
        <p:spPr>
          <a:xfrm>
            <a:off x="8090659" y="3442102"/>
            <a:ext cx="3487480" cy="3046988"/>
          </a:xfrm>
          <a:prstGeom prst="rect">
            <a:avLst/>
          </a:prstGeom>
          <a:noFill/>
        </p:spPr>
        <p:txBody>
          <a:bodyPr wrap="square" lIns="91440" tIns="45720" rIns="91440" bIns="45720" anchor="t">
            <a:spAutoFit/>
          </a:bodyPr>
          <a:lstStyle/>
          <a:p>
            <a:pPr>
              <a:spcBef>
                <a:spcPts val="1000"/>
              </a:spcBef>
            </a:pPr>
            <a:r>
              <a:rPr lang="lt-LT" sz="2400" b="1" dirty="0">
                <a:solidFill>
                  <a:srgbClr val="EDE731"/>
                </a:solidFill>
                <a:effectLst>
                  <a:outerShdw blurRad="38100" dist="38100" dir="2700000" algn="tl">
                    <a:srgbClr val="000000">
                      <a:alpha val="43137"/>
                    </a:srgbClr>
                  </a:outerShdw>
                </a:effectLst>
                <a:latin typeface="Verdana"/>
                <a:ea typeface="Verdana"/>
              </a:rPr>
              <a:t>Sąlygos DALYVIAMS dėl šių reikalavimų laikymosi viso projekto įgyvendinimo metu – į </a:t>
            </a:r>
            <a:r>
              <a:rPr lang="lt-LT" sz="2400" b="1" dirty="0" err="1">
                <a:solidFill>
                  <a:srgbClr val="EDE731"/>
                </a:solidFill>
                <a:effectLst>
                  <a:outerShdw blurRad="38100" dist="38100" dir="2700000" algn="tl">
                    <a:srgbClr val="000000">
                      <a:alpha val="43137"/>
                    </a:srgbClr>
                  </a:outerShdw>
                </a:effectLst>
                <a:latin typeface="Verdana"/>
                <a:ea typeface="Verdana"/>
              </a:rPr>
              <a:t>ikiprekybinio</a:t>
            </a:r>
            <a:r>
              <a:rPr lang="lt-LT" sz="2400" b="1" dirty="0">
                <a:solidFill>
                  <a:srgbClr val="EDE731"/>
                </a:solidFill>
                <a:effectLst>
                  <a:outerShdw blurRad="38100" dist="38100" dir="2700000" algn="tl">
                    <a:srgbClr val="000000">
                      <a:alpha val="43137"/>
                    </a:srgbClr>
                  </a:outerShdw>
                </a:effectLst>
                <a:latin typeface="Verdana"/>
                <a:ea typeface="Verdana"/>
              </a:rPr>
              <a:t> pirkimo sąlygas</a:t>
            </a:r>
            <a:r>
              <a:rPr lang="en-US" sz="2400" b="1" dirty="0">
                <a:solidFill>
                  <a:srgbClr val="EDE731"/>
                </a:solidFill>
                <a:effectLst>
                  <a:outerShdw blurRad="38100" dist="38100" dir="2700000" algn="tl">
                    <a:srgbClr val="000000">
                      <a:alpha val="43137"/>
                    </a:srgbClr>
                  </a:outerShdw>
                </a:effectLst>
                <a:latin typeface="Verdana"/>
                <a:ea typeface="Verdana"/>
              </a:rPr>
              <a:t>!</a:t>
            </a:r>
            <a:endParaRPr lang="en-150" dirty="0">
              <a:solidFill>
                <a:srgbClr val="EDE731"/>
              </a:solidFill>
              <a:effectLst/>
              <a:latin typeface="Verdana"/>
              <a:ea typeface="Verdana"/>
            </a:endParaRPr>
          </a:p>
        </p:txBody>
      </p:sp>
      <p:sp>
        <p:nvSpPr>
          <p:cNvPr id="9" name="Rodyklė: dešinėn 8">
            <a:extLst>
              <a:ext uri="{FF2B5EF4-FFF2-40B4-BE49-F238E27FC236}">
                <a16:creationId xmlns:a16="http://schemas.microsoft.com/office/drawing/2014/main" id="{0CFEA413-A3AB-D046-4076-427FE72B2495}"/>
              </a:ext>
            </a:extLst>
          </p:cNvPr>
          <p:cNvSpPr/>
          <p:nvPr/>
        </p:nvSpPr>
        <p:spPr>
          <a:xfrm>
            <a:off x="6226099" y="4384496"/>
            <a:ext cx="1772093" cy="939670"/>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lt-LT"/>
          </a:p>
        </p:txBody>
      </p:sp>
      <p:sp>
        <p:nvSpPr>
          <p:cNvPr id="3" name="TextBox 2">
            <a:extLst>
              <a:ext uri="{FF2B5EF4-FFF2-40B4-BE49-F238E27FC236}">
                <a16:creationId xmlns:a16="http://schemas.microsoft.com/office/drawing/2014/main" id="{92F66FD9-251B-8260-48F5-4482E7BE057C}"/>
              </a:ext>
            </a:extLst>
          </p:cNvPr>
          <p:cNvSpPr txBox="1"/>
          <p:nvPr/>
        </p:nvSpPr>
        <p:spPr>
          <a:xfrm rot="21340879">
            <a:off x="11746" y="4070905"/>
            <a:ext cx="2337597" cy="338554"/>
          </a:xfrm>
          <a:prstGeom prst="rect">
            <a:avLst/>
          </a:prstGeom>
          <a:noFill/>
        </p:spPr>
        <p:txBody>
          <a:bodyPr wrap="square" lIns="91440" tIns="45720" rIns="91440" bIns="45720" anchor="t">
            <a:spAutoFit/>
          </a:bodyPr>
          <a:lstStyle/>
          <a:p>
            <a:pPr>
              <a:spcBef>
                <a:spcPts val="1000"/>
              </a:spcBef>
            </a:pPr>
            <a:r>
              <a:rPr lang="lt-LT" sz="1600" b="1" dirty="0">
                <a:solidFill>
                  <a:srgbClr val="C00000"/>
                </a:solidFill>
                <a:effectLst>
                  <a:outerShdw blurRad="38100" dist="38100" dir="2700000" algn="tl">
                    <a:srgbClr val="000000">
                      <a:alpha val="43137"/>
                    </a:srgbClr>
                  </a:outerShdw>
                </a:effectLst>
                <a:latin typeface="Verdana"/>
                <a:ea typeface="Verdana"/>
              </a:rPr>
              <a:t>PFSA 4 priedas</a:t>
            </a:r>
            <a:endParaRPr lang="en-150" sz="1200" dirty="0">
              <a:solidFill>
                <a:srgbClr val="C00000"/>
              </a:solidFill>
              <a:effectLst/>
              <a:latin typeface="Verdana"/>
              <a:ea typeface="Verdana"/>
            </a:endParaRPr>
          </a:p>
        </p:txBody>
      </p:sp>
    </p:spTree>
    <p:extLst>
      <p:ext uri="{BB962C8B-B14F-4D97-AF65-F5344CB8AC3E}">
        <p14:creationId xmlns:p14="http://schemas.microsoft.com/office/powerpoint/2010/main" val="197561776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a:extLst>
              <a:ext uri="{FF2B5EF4-FFF2-40B4-BE49-F238E27FC236}">
                <a16:creationId xmlns:a16="http://schemas.microsoft.com/office/drawing/2014/main" id="{A3AB660D-72DD-FE87-AA9D-F8B7B911EAA7}"/>
              </a:ext>
            </a:extLst>
          </p:cNvPr>
          <p:cNvSpPr txBox="1">
            <a:spLocks/>
          </p:cNvSpPr>
          <p:nvPr/>
        </p:nvSpPr>
        <p:spPr>
          <a:xfrm>
            <a:off x="767809" y="248578"/>
            <a:ext cx="6399609" cy="730586"/>
          </a:xfrm>
          <a:prstGeom prst="rect">
            <a:avLst/>
          </a:prstGeom>
        </p:spPr>
        <p:txBody>
          <a:bodyPr vert="horz" lIns="91440" tIns="45720" rIns="91440" bIns="45720" rtlCol="0" anchor="ctr">
            <a:normAutofit/>
          </a:bodyPr>
          <a:lstStyle>
            <a:lvl1pPr algn="l" defTabSz="914400" rtl="0" eaLnBrk="1" latinLnBrk="0" hangingPunct="1">
              <a:lnSpc>
                <a:spcPct val="100000"/>
              </a:lnSpc>
              <a:spcBef>
                <a:spcPct val="0"/>
              </a:spcBef>
              <a:buNone/>
              <a:defRPr sz="3500" b="0" i="0" kern="1200">
                <a:solidFill>
                  <a:srgbClr val="302757"/>
                </a:solidFill>
                <a:latin typeface="Verdana" panose="020B0604030504040204" pitchFamily="34" charset="0"/>
                <a:ea typeface="Verdana" panose="020B0604030504040204" pitchFamily="34" charset="0"/>
                <a:cs typeface="Verdana" panose="020B0604030504040204" pitchFamily="34" charset="0"/>
              </a:defRPr>
            </a:lvl1pPr>
          </a:lstStyle>
          <a:p>
            <a:r>
              <a:rPr lang="lt-LT" sz="3200" b="1">
                <a:solidFill>
                  <a:srgbClr val="302957"/>
                </a:solidFill>
                <a:effectLst>
                  <a:outerShdw blurRad="38100" dist="38100" dir="2700000" algn="tl">
                    <a:srgbClr val="000000">
                      <a:alpha val="43137"/>
                    </a:srgbClr>
                  </a:outerShdw>
                </a:effectLst>
                <a:latin typeface="Verdana Pro"/>
                <a:ea typeface="Verdana"/>
              </a:rPr>
              <a:t>Neremtinos veiklos</a:t>
            </a:r>
          </a:p>
        </p:txBody>
      </p:sp>
      <p:sp>
        <p:nvSpPr>
          <p:cNvPr id="11" name="TextBox 10">
            <a:extLst>
              <a:ext uri="{FF2B5EF4-FFF2-40B4-BE49-F238E27FC236}">
                <a16:creationId xmlns:a16="http://schemas.microsoft.com/office/drawing/2014/main" id="{587E3006-91E7-4DC7-3B8E-4FC23041ADB7}"/>
              </a:ext>
            </a:extLst>
          </p:cNvPr>
          <p:cNvSpPr txBox="1"/>
          <p:nvPr/>
        </p:nvSpPr>
        <p:spPr>
          <a:xfrm>
            <a:off x="256404" y="1129767"/>
            <a:ext cx="5449453" cy="1015663"/>
          </a:xfrm>
          <a:prstGeom prst="rect">
            <a:avLst/>
          </a:prstGeom>
          <a:noFill/>
        </p:spPr>
        <p:txBody>
          <a:bodyPr wrap="square" lIns="91440" tIns="45720" rIns="91440" bIns="45720" anchor="t">
            <a:spAutoFit/>
          </a:bodyPr>
          <a:lstStyle/>
          <a:p>
            <a:pPr algn="ctr"/>
            <a:r>
              <a:rPr lang="lt-LT" sz="2000" b="1" dirty="0">
                <a:latin typeface="Verdana"/>
                <a:ea typeface="Verdana"/>
              </a:rPr>
              <a:t>Reglamento (ES) 2021/1058 </a:t>
            </a:r>
          </a:p>
          <a:p>
            <a:pPr algn="ctr"/>
            <a:r>
              <a:rPr lang="lt-LT" sz="2000" b="1" dirty="0">
                <a:latin typeface="Verdana"/>
                <a:ea typeface="Verdana"/>
              </a:rPr>
              <a:t>7 straipsnio 1–6 dalyse nustatyti atvejai</a:t>
            </a:r>
            <a:endParaRPr lang="lt-LT" sz="1600" dirty="0">
              <a:latin typeface="Verdana Pro"/>
              <a:ea typeface="Verdana"/>
            </a:endParaRPr>
          </a:p>
        </p:txBody>
      </p:sp>
      <p:sp>
        <p:nvSpPr>
          <p:cNvPr id="19" name="TextBox 18">
            <a:extLst>
              <a:ext uri="{FF2B5EF4-FFF2-40B4-BE49-F238E27FC236}">
                <a16:creationId xmlns:a16="http://schemas.microsoft.com/office/drawing/2014/main" id="{F9ABB5A9-B826-6FE4-D9C1-E1713CB8CB9E}"/>
              </a:ext>
            </a:extLst>
          </p:cNvPr>
          <p:cNvSpPr txBox="1"/>
          <p:nvPr/>
        </p:nvSpPr>
        <p:spPr>
          <a:xfrm>
            <a:off x="256405" y="2935064"/>
            <a:ext cx="6524540" cy="3785652"/>
          </a:xfrm>
          <a:prstGeom prst="rect">
            <a:avLst/>
          </a:prstGeom>
          <a:noFill/>
        </p:spPr>
        <p:txBody>
          <a:bodyPr wrap="square">
            <a:spAutoFit/>
          </a:bodyPr>
          <a:lstStyle/>
          <a:p>
            <a:pPr algn="ctr"/>
            <a:r>
              <a:rPr lang="lt-LT" sz="1600" dirty="0">
                <a:latin typeface="Verdana" panose="020B0604030504040204" pitchFamily="34" charset="0"/>
                <a:ea typeface="Verdana" panose="020B0604030504040204" pitchFamily="34" charset="0"/>
              </a:rPr>
              <a:t>	</a:t>
            </a:r>
          </a:p>
          <a:p>
            <a:pPr marL="285750" indent="-285750">
              <a:buFont typeface="Arial" panose="020B0604020202020204" pitchFamily="34" charset="0"/>
              <a:buChar char="•"/>
            </a:pPr>
            <a:r>
              <a:rPr lang="lt-LT" sz="1600" dirty="0">
                <a:latin typeface="Verdana" panose="020B0604030504040204" pitchFamily="34" charset="0"/>
                <a:ea typeface="Verdana" panose="020B0604030504040204" pitchFamily="34" charset="0"/>
              </a:rPr>
              <a:t>Atominių elektrinių eksploatacijos nutraukimas ar statyba;</a:t>
            </a:r>
          </a:p>
          <a:p>
            <a:pPr marL="285750" indent="-285750">
              <a:buFont typeface="Arial" panose="020B0604020202020204" pitchFamily="34" charset="0"/>
              <a:buChar char="•"/>
            </a:pPr>
            <a:r>
              <a:rPr lang="lt-LT" sz="1600" dirty="0">
                <a:latin typeface="Verdana" panose="020B0604030504040204" pitchFamily="34" charset="0"/>
                <a:ea typeface="Verdana" panose="020B0604030504040204" pitchFamily="34" charset="0"/>
              </a:rPr>
              <a:t>Šiltnamio efektą sukeliančių dujų kiekio mažinimas;</a:t>
            </a:r>
          </a:p>
          <a:p>
            <a:pPr marL="285750" indent="-285750">
              <a:buFont typeface="Arial" panose="020B0604020202020204" pitchFamily="34" charset="0"/>
              <a:buChar char="•"/>
            </a:pPr>
            <a:r>
              <a:rPr lang="lt-LT" sz="1600" dirty="0">
                <a:latin typeface="Verdana" panose="020B0604030504040204" pitchFamily="34" charset="0"/>
                <a:ea typeface="Verdana" panose="020B0604030504040204" pitchFamily="34" charset="0"/>
              </a:rPr>
              <a:t>Tabako ir tabako gaminių gamyba, apdorojimas, prekyba;</a:t>
            </a:r>
          </a:p>
          <a:p>
            <a:pPr marL="285750" indent="-285750">
              <a:buFont typeface="Arial" panose="020B0604020202020204" pitchFamily="34" charset="0"/>
              <a:buChar char="•"/>
            </a:pPr>
            <a:r>
              <a:rPr lang="lt-LT" sz="1600" dirty="0">
                <a:latin typeface="Verdana" panose="020B0604030504040204" pitchFamily="34" charset="0"/>
                <a:ea typeface="Verdana" panose="020B0604030504040204" pitchFamily="34" charset="0"/>
              </a:rPr>
              <a:t>Sunkumų patiriantis įmonė;</a:t>
            </a:r>
          </a:p>
          <a:p>
            <a:pPr marL="285750" indent="-285750">
              <a:buFont typeface="Arial" panose="020B0604020202020204" pitchFamily="34" charset="0"/>
              <a:buChar char="•"/>
            </a:pPr>
            <a:r>
              <a:rPr lang="lt-LT" sz="1600" dirty="0">
                <a:latin typeface="Verdana" panose="020B0604030504040204" pitchFamily="34" charset="0"/>
                <a:ea typeface="Verdana" panose="020B0604030504040204" pitchFamily="34" charset="0"/>
              </a:rPr>
              <a:t>Oro uostų infrastruktūra*;</a:t>
            </a:r>
          </a:p>
          <a:p>
            <a:pPr marL="285750" indent="-285750">
              <a:buFont typeface="Arial" panose="020B0604020202020204" pitchFamily="34" charset="0"/>
              <a:buChar char="•"/>
            </a:pPr>
            <a:r>
              <a:rPr lang="lt-LT" sz="1600" dirty="0">
                <a:latin typeface="Verdana" panose="020B0604030504040204" pitchFamily="34" charset="0"/>
                <a:ea typeface="Verdana" panose="020B0604030504040204" pitchFamily="34" charset="0"/>
              </a:rPr>
              <a:t>Atliekų šalinimas sąvartynuose*;</a:t>
            </a:r>
          </a:p>
          <a:p>
            <a:pPr marL="285750" indent="-285750">
              <a:buFont typeface="Arial" panose="020B0604020202020204" pitchFamily="34" charset="0"/>
              <a:buChar char="•"/>
            </a:pPr>
            <a:r>
              <a:rPr lang="lt-LT" sz="1600" dirty="0">
                <a:latin typeface="Verdana" panose="020B0604030504040204" pitchFamily="34" charset="0"/>
                <a:ea typeface="Verdana" panose="020B0604030504040204" pitchFamily="34" charset="0"/>
              </a:rPr>
              <a:t>Galutinių atliekų apdorojimo įrenginių pajėgumų didinimas*;</a:t>
            </a:r>
          </a:p>
          <a:p>
            <a:pPr marL="285750" indent="-285750">
              <a:buFont typeface="Arial" panose="020B0604020202020204" pitchFamily="34" charset="0"/>
              <a:buChar char="•"/>
            </a:pPr>
            <a:r>
              <a:rPr lang="lt-LT" sz="1600" dirty="0">
                <a:latin typeface="Verdana" panose="020B0604030504040204" pitchFamily="34" charset="0"/>
                <a:ea typeface="Verdana" panose="020B0604030504040204" pitchFamily="34" charset="0"/>
              </a:rPr>
              <a:t>Iškastinio kuro gamyba, perdirbimas, transportavimas*;</a:t>
            </a:r>
          </a:p>
          <a:p>
            <a:pPr marL="285750" indent="-285750">
              <a:buFont typeface="Arial" panose="020B0604020202020204" pitchFamily="34" charset="0"/>
              <a:buChar char="•"/>
            </a:pPr>
            <a:r>
              <a:rPr lang="lt-LT" sz="1600" dirty="0">
                <a:latin typeface="Verdana" panose="020B0604030504040204" pitchFamily="34" charset="0"/>
                <a:ea typeface="Verdana" panose="020B0604030504040204" pitchFamily="34" charset="0"/>
              </a:rPr>
              <a:t>Netaršios transporto priemonės viešaisiais tikslais;</a:t>
            </a:r>
          </a:p>
          <a:p>
            <a:pPr marL="285750" indent="-285750">
              <a:buFont typeface="Arial" panose="020B0604020202020204" pitchFamily="34" charset="0"/>
              <a:buChar char="•"/>
            </a:pPr>
            <a:r>
              <a:rPr lang="lt-LT" sz="1600" dirty="0">
                <a:latin typeface="Verdana" panose="020B0604030504040204" pitchFamily="34" charset="0"/>
                <a:ea typeface="Verdana" panose="020B0604030504040204" pitchFamily="34" charset="0"/>
              </a:rPr>
              <a:t>Transporto priemonės, orlaiviai ir laivai civilinės saugos ir priešgaisrinės apsaugos tarnybose.</a:t>
            </a:r>
          </a:p>
          <a:p>
            <a:pPr marL="285750" indent="-285750">
              <a:buFont typeface="Arial" panose="020B0604020202020204" pitchFamily="34" charset="0"/>
              <a:buChar char="•"/>
            </a:pPr>
            <a:endParaRPr lang="lt-LT" sz="1200" i="1" dirty="0">
              <a:latin typeface="Verdana" panose="020B0604030504040204" pitchFamily="34" charset="0"/>
              <a:ea typeface="Verdana" panose="020B0604030504040204" pitchFamily="34" charset="0"/>
            </a:endParaRPr>
          </a:p>
          <a:p>
            <a:r>
              <a:rPr lang="lt-LT" sz="1200" i="1" dirty="0">
                <a:latin typeface="Verdana" panose="020B0604030504040204" pitchFamily="34" charset="0"/>
                <a:ea typeface="Verdana" panose="020B0604030504040204" pitchFamily="34" charset="0"/>
              </a:rPr>
              <a:t>* Yra išimčių</a:t>
            </a:r>
          </a:p>
        </p:txBody>
      </p:sp>
      <p:grpSp>
        <p:nvGrpSpPr>
          <p:cNvPr id="6" name="Grupė 24">
            <a:extLst>
              <a:ext uri="{FF2B5EF4-FFF2-40B4-BE49-F238E27FC236}">
                <a16:creationId xmlns:a16="http://schemas.microsoft.com/office/drawing/2014/main" id="{07BC846C-5A66-6E90-1BC3-DF63FE92E0B0}"/>
              </a:ext>
            </a:extLst>
          </p:cNvPr>
          <p:cNvGrpSpPr/>
          <p:nvPr/>
        </p:nvGrpSpPr>
        <p:grpSpPr>
          <a:xfrm rot="5400000">
            <a:off x="2721927" y="522518"/>
            <a:ext cx="518405" cy="3917406"/>
            <a:chOff x="3196194" y="1317799"/>
            <a:chExt cx="703386" cy="3600000"/>
          </a:xfrm>
        </p:grpSpPr>
        <p:cxnSp>
          <p:nvCxnSpPr>
            <p:cNvPr id="8" name="Tiesioji jungtis 25">
              <a:extLst>
                <a:ext uri="{FF2B5EF4-FFF2-40B4-BE49-F238E27FC236}">
                  <a16:creationId xmlns:a16="http://schemas.microsoft.com/office/drawing/2014/main" id="{7E6B0CA9-F622-1374-B067-1DB2B0B84E5E}"/>
                </a:ext>
              </a:extLst>
            </p:cNvPr>
            <p:cNvCxnSpPr>
              <a:cxnSpLocks/>
            </p:cNvCxnSpPr>
            <p:nvPr/>
          </p:nvCxnSpPr>
          <p:spPr>
            <a:xfrm>
              <a:off x="3196194" y="1317799"/>
              <a:ext cx="703385" cy="1800000"/>
            </a:xfrm>
            <a:prstGeom prst="line">
              <a:avLst/>
            </a:prstGeom>
            <a:noFill/>
            <a:ln w="19050" cap="flat">
              <a:solidFill>
                <a:srgbClr val="302957"/>
              </a:solidFill>
              <a:prstDash val="solid"/>
              <a:round/>
            </a:ln>
            <a:effectLst/>
            <a:sp3d/>
          </p:spPr>
          <p:style>
            <a:lnRef idx="0">
              <a:scrgbClr r="0" g="0" b="0"/>
            </a:lnRef>
            <a:fillRef idx="0">
              <a:scrgbClr r="0" g="0" b="0"/>
            </a:fillRef>
            <a:effectRef idx="0">
              <a:scrgbClr r="0" g="0" b="0"/>
            </a:effectRef>
            <a:fontRef idx="none"/>
          </p:style>
        </p:cxnSp>
        <p:cxnSp>
          <p:nvCxnSpPr>
            <p:cNvPr id="10" name="Tiesioji jungtis 26">
              <a:extLst>
                <a:ext uri="{FF2B5EF4-FFF2-40B4-BE49-F238E27FC236}">
                  <a16:creationId xmlns:a16="http://schemas.microsoft.com/office/drawing/2014/main" id="{EB2526E3-13F6-F910-CBF4-E2ED4E10FE11}"/>
                </a:ext>
              </a:extLst>
            </p:cNvPr>
            <p:cNvCxnSpPr>
              <a:cxnSpLocks/>
            </p:cNvCxnSpPr>
            <p:nvPr/>
          </p:nvCxnSpPr>
          <p:spPr>
            <a:xfrm flipH="1">
              <a:off x="3196195" y="3117799"/>
              <a:ext cx="703385" cy="1800000"/>
            </a:xfrm>
            <a:prstGeom prst="line">
              <a:avLst/>
            </a:prstGeom>
            <a:noFill/>
            <a:ln w="19050" cap="flat">
              <a:solidFill>
                <a:srgbClr val="302957"/>
              </a:solidFill>
              <a:prstDash val="solid"/>
              <a:round/>
            </a:ln>
            <a:effectLst/>
            <a:sp3d/>
          </p:spPr>
          <p:style>
            <a:lnRef idx="0">
              <a:scrgbClr r="0" g="0" b="0"/>
            </a:lnRef>
            <a:fillRef idx="0">
              <a:scrgbClr r="0" g="0" b="0"/>
            </a:fillRef>
            <a:effectRef idx="0">
              <a:scrgbClr r="0" g="0" b="0"/>
            </a:effectRef>
            <a:fontRef idx="none"/>
          </p:style>
        </p:cxnSp>
      </p:grpSp>
    </p:spTree>
    <p:extLst>
      <p:ext uri="{BB962C8B-B14F-4D97-AF65-F5344CB8AC3E}">
        <p14:creationId xmlns:p14="http://schemas.microsoft.com/office/powerpoint/2010/main" val="4152147775"/>
      </p:ext>
    </p:extLst>
  </p:cSld>
  <p:clrMapOvr>
    <a:masterClrMapping/>
  </p:clrMapOvr>
</p:sld>
</file>

<file path=ppt/theme/theme1.xml><?xml version="1.0" encoding="utf-8"?>
<a:theme xmlns:a="http://schemas.openxmlformats.org/drawingml/2006/main" name="„Office“ tema">
  <a:themeElements>
    <a:clrScheme name="Inovacijų agentūra">
      <a:dk1>
        <a:srgbClr val="000000"/>
      </a:dk1>
      <a:lt1>
        <a:srgbClr val="FFFFFF"/>
      </a:lt1>
      <a:dk2>
        <a:srgbClr val="DADDEC"/>
      </a:dk2>
      <a:lt2>
        <a:srgbClr val="9899CA"/>
      </a:lt2>
      <a:accent1>
        <a:srgbClr val="EDE630"/>
      </a:accent1>
      <a:accent2>
        <a:srgbClr val="07215E"/>
      </a:accent2>
      <a:accent3>
        <a:srgbClr val="6C30EE"/>
      </a:accent3>
      <a:accent4>
        <a:srgbClr val="709DEC"/>
      </a:accent4>
      <a:accent5>
        <a:srgbClr val="ED9E72"/>
      </a:accent5>
      <a:accent6>
        <a:srgbClr val="000000"/>
      </a:accent6>
      <a:hlink>
        <a:srgbClr val="000000"/>
      </a:hlink>
      <a:folHlink>
        <a:srgbClr val="9899CA"/>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InoStartas mokymai pareiškėjmams" id="{F355368B-A911-4DF5-A21E-D5F3A9FAD704}" vid="{014F3C14-08BB-431B-B7F1-2F902B1ECF8B}"/>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kumentas" ma:contentTypeID="0x010100D9A7F16E3557754597ADF6E4F37FD247" ma:contentTypeVersion="17" ma:contentTypeDescription="Kurkite naują dokumentą." ma:contentTypeScope="" ma:versionID="d8a2bf34473274eec90b4b098eca0d39">
  <xsd:schema xmlns:xsd="http://www.w3.org/2001/XMLSchema" xmlns:xs="http://www.w3.org/2001/XMLSchema" xmlns:p="http://schemas.microsoft.com/office/2006/metadata/properties" xmlns:ns2="7ed14601-a767-49df-87ac-319a5ad53ef2" xmlns:ns3="8fa2b46d-e0e5-4105-8197-5a0c810b9da7" targetNamespace="http://schemas.microsoft.com/office/2006/metadata/properties" ma:root="true" ma:fieldsID="4dc8b5a5585890b1800c718b8e0c5ef7" ns2:_="" ns3:_="">
    <xsd:import namespace="7ed14601-a767-49df-87ac-319a5ad53ef2"/>
    <xsd:import namespace="8fa2b46d-e0e5-4105-8197-5a0c810b9da7"/>
    <xsd:element name="properties">
      <xsd:complexType>
        <xsd:sequence>
          <xsd:element name="documentManagement">
            <xsd:complexType>
              <xsd:all>
                <xsd:element ref="ns2:SharedWithUsers" minOccurs="0"/>
                <xsd:element ref="ns2:SharedWithDetails" minOccurs="0"/>
                <xsd:element ref="ns3:MediaServiceMetadata" minOccurs="0"/>
                <xsd:element ref="ns3:MediaServiceFastMetadata" minOccurs="0"/>
                <xsd:element ref="ns3:MediaServiceDateTaken" minOccurs="0"/>
                <xsd:element ref="ns3:MediaLengthInSeconds" minOccurs="0"/>
                <xsd:element ref="ns3:lcf76f155ced4ddcb4097134ff3c332f" minOccurs="0"/>
                <xsd:element ref="ns2:TaxCatchAll" minOccurs="0"/>
                <xsd:element ref="ns3:MediaServiceOCR" minOccurs="0"/>
                <xsd:element ref="ns3:MediaServiceGenerationTime" minOccurs="0"/>
                <xsd:element ref="ns3:MediaServiceEventHashCode" minOccurs="0"/>
                <xsd:element ref="ns3:MediaServiceLocation" minOccurs="0"/>
                <xsd:element ref="ns3:MediaServiceAutoKeyPoints" minOccurs="0"/>
                <xsd:element ref="ns3:MediaServiceKeyPoints" minOccurs="0"/>
                <xsd:element ref="ns3:MediaServiceObjectDetectorVersions" minOccurs="0"/>
                <xsd:element ref="ns3: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ed14601-a767-49df-87ac-319a5ad53ef2" elementFormDefault="qualified">
    <xsd:import namespace="http://schemas.microsoft.com/office/2006/documentManagement/types"/>
    <xsd:import namespace="http://schemas.microsoft.com/office/infopath/2007/PartnerControls"/>
    <xsd:element name="SharedWithUsers" ma:index="8" nillable="true" ma:displayName="Bendrinama su"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Bendrinta su išsamia informacija" ma:internalName="SharedWithDetails" ma:readOnly="true">
      <xsd:simpleType>
        <xsd:restriction base="dms:Note">
          <xsd:maxLength value="255"/>
        </xsd:restriction>
      </xsd:simpleType>
    </xsd:element>
    <xsd:element name="TaxCatchAll" ma:index="16" nillable="true" ma:displayName="Taxonomy Catch All Column" ma:hidden="true" ma:list="{9666b76a-3893-4858-8f3c-9e75cdab9200}" ma:internalName="TaxCatchAll" ma:showField="CatchAllData" ma:web="7ed14601-a767-49df-87ac-319a5ad53ef2">
      <xsd:complexType>
        <xsd:complexContent>
          <xsd:extension base="dms:MultiChoiceLookup">
            <xsd:sequence>
              <xsd:element name="Value" type="dms:Lookup" maxOccurs="unbounded" minOccurs="0" nillable="true"/>
            </xsd:sequence>
          </xsd:extension>
        </xsd:complexContent>
      </xsd:complexType>
    </xsd:element>
  </xsd:schema>
  <xsd:schema xmlns:xsd="http://www.w3.org/2001/XMLSchema" xmlns:xs="http://www.w3.org/2001/XMLSchema" xmlns:dms="http://schemas.microsoft.com/office/2006/documentManagement/types" xmlns:pc="http://schemas.microsoft.com/office/infopath/2007/PartnerControls" targetNamespace="8fa2b46d-e0e5-4105-8197-5a0c810b9da7" elementFormDefault="qualified">
    <xsd:import namespace="http://schemas.microsoft.com/office/2006/documentManagement/types"/>
    <xsd:import namespace="http://schemas.microsoft.com/office/infopath/2007/PartnerControls"/>
    <xsd:element name="MediaServiceMetadata" ma:index="10" nillable="true" ma:displayName="MediaServiceMetadata" ma:hidden="true" ma:internalName="MediaServiceMetadata" ma:readOnly="true">
      <xsd:simpleType>
        <xsd:restriction base="dms:Note"/>
      </xsd:simpleType>
    </xsd:element>
    <xsd:element name="MediaServiceFastMetadata" ma:index="11" nillable="true" ma:displayName="MediaServiceFastMetadata" ma:hidden="true" ma:internalName="MediaServiceFastMetadata" ma:readOnly="true">
      <xsd:simpleType>
        <xsd:restriction base="dms:Note"/>
      </xsd:simpleType>
    </xsd:element>
    <xsd:element name="MediaServiceDateTaken" ma:index="12" nillable="true" ma:displayName="MediaServiceDateTaken" ma:hidden="true" ma:internalName="MediaServiceDateTaken" ma:readOnly="true">
      <xsd:simpleType>
        <xsd:restriction base="dms:Text"/>
      </xsd:simpleType>
    </xsd:element>
    <xsd:element name="MediaLengthInSeconds" ma:index="13" nillable="true" ma:displayName="MediaLengthInSeconds" ma:hidden="true" ma:internalName="MediaLengthInSeconds" ma:readOnly="true">
      <xsd:simpleType>
        <xsd:restriction base="dms:Unknown"/>
      </xsd:simpleType>
    </xsd:element>
    <xsd:element name="lcf76f155ced4ddcb4097134ff3c332f" ma:index="15" nillable="true" ma:taxonomy="true" ma:internalName="lcf76f155ced4ddcb4097134ff3c332f" ma:taxonomyFieldName="MediaServiceImageTags" ma:displayName="Vaizdų žymės" ma:readOnly="false" ma:fieldId="{5cf76f15-5ced-4ddc-b409-7134ff3c332f}" ma:taxonomyMulti="true" ma:sspId="5dc8aeb3-b9ff-4cb8-9445-a69d8f256b9b" ma:termSetId="09814cd3-568e-fe90-9814-8d621ff8fb84" ma:anchorId="fba54fb3-c3e1-fe81-a776-ca4b69148c4d" ma:open="true" ma:isKeyword="false">
      <xsd:complexType>
        <xsd:sequence>
          <xsd:element ref="pc:Terms" minOccurs="0" maxOccurs="1"/>
        </xsd:sequence>
      </xsd:complexType>
    </xsd:element>
    <xsd:element name="MediaServiceOCR" ma:index="17" nillable="true" ma:displayName="Extracted Text" ma:internalName="MediaServiceOCR" ma:readOnly="true">
      <xsd:simpleType>
        <xsd:restriction base="dms:Note">
          <xsd:maxLength value="255"/>
        </xsd:restriction>
      </xsd:simpleType>
    </xsd:element>
    <xsd:element name="MediaServiceGenerationTime" ma:index="18" nillable="true" ma:displayName="MediaServiceGenerationTime" ma:hidden="true" ma:internalName="MediaServiceGenerationTime" ma:readOnly="true">
      <xsd:simpleType>
        <xsd:restriction base="dms:Text"/>
      </xsd:simpleType>
    </xsd:element>
    <xsd:element name="MediaServiceEventHashCode" ma:index="19" nillable="true" ma:displayName="MediaServiceEventHashCode" ma:hidden="true" ma:internalName="MediaServiceEventHashCode" ma:readOnly="true">
      <xsd:simpleType>
        <xsd:restriction base="dms:Text"/>
      </xsd:simpleType>
    </xsd:element>
    <xsd:element name="MediaServiceLocation" ma:index="20" nillable="true" ma:displayName="Location" ma:internalName="MediaServiceLocation" ma:readOnly="true">
      <xsd:simpleType>
        <xsd:restriction base="dms:Text"/>
      </xsd:simpleType>
    </xsd:element>
    <xsd:element name="MediaServiceAutoKeyPoints" ma:index="21" nillable="true" ma:displayName="MediaServiceAutoKeyPoints" ma:hidden="true" ma:internalName="MediaServiceAutoKeyPoints" ma:readOnly="true">
      <xsd:simpleType>
        <xsd:restriction base="dms:Note"/>
      </xsd:simpleType>
    </xsd:element>
    <xsd:element name="MediaServiceKeyPoints" ma:index="22" nillable="true" ma:displayName="KeyPoints" ma:internalName="MediaServiceKeyPoints" ma:readOnly="true">
      <xsd:simpleType>
        <xsd:restriction base="dms:Note">
          <xsd:maxLength value="255"/>
        </xsd:restriction>
      </xsd:simpleType>
    </xsd:element>
    <xsd:element name="MediaServiceObjectDetectorVersions" ma:index="23" nillable="true" ma:displayName="MediaServiceObjectDetectorVersions" ma:description="" ma:hidden="true" ma:indexed="true" ma:internalName="MediaServiceObjectDetectorVersions" ma:readOnly="true">
      <xsd:simpleType>
        <xsd:restriction base="dms:Text"/>
      </xsd:simpleType>
    </xsd:element>
    <xsd:element name="MediaServiceSearchProperties" ma:index="24" nillable="true" ma:displayName="MediaServiceSearchProperties" ma:hidden="true" ma:internalName="MediaServiceSearchProperties"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urinio tipas"/>
        <xsd:element ref="dc:title" minOccurs="0" maxOccurs="1" ma:index="4" ma:displayName="Antraštė"/>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TaxCatchAll xmlns="7ed14601-a767-49df-87ac-319a5ad53ef2" xsi:nil="true"/>
    <lcf76f155ced4ddcb4097134ff3c332f xmlns="8fa2b46d-e0e5-4105-8197-5a0c810b9da7">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102467B7-953D-4100-B305-265CAB149068}">
  <ds:schemaRefs>
    <ds:schemaRef ds:uri="http://schemas.microsoft.com/sharepoint/v3/contenttype/forms"/>
  </ds:schemaRefs>
</ds:datastoreItem>
</file>

<file path=customXml/itemProps2.xml><?xml version="1.0" encoding="utf-8"?>
<ds:datastoreItem xmlns:ds="http://schemas.openxmlformats.org/officeDocument/2006/customXml" ds:itemID="{B52DF2C0-F7B6-4A6E-ACD6-223E3D25CFC5}">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7ed14601-a767-49df-87ac-319a5ad53ef2"/>
    <ds:schemaRef ds:uri="8fa2b46d-e0e5-4105-8197-5a0c810b9da7"/>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4A11B661-02E3-4B45-B36C-DE383B584210}">
  <ds:schemaRefs>
    <ds:schemaRef ds:uri="7ed14601-a767-49df-87ac-319a5ad53ef2"/>
    <ds:schemaRef ds:uri="8fa2b46d-e0e5-4105-8197-5a0c810b9da7"/>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InoStartas mokymai pareiškėjmams</Template>
  <TotalTime>4029</TotalTime>
  <Words>3457</Words>
  <Application>Microsoft Office PowerPoint</Application>
  <PresentationFormat>Plačiaekranė</PresentationFormat>
  <Paragraphs>436</Paragraphs>
  <Slides>28</Slides>
  <Notes>21</Notes>
  <HiddenSlides>0</HiddenSlides>
  <MMClips>0</MMClips>
  <ScaleCrop>false</ScaleCrop>
  <HeadingPairs>
    <vt:vector size="6" baseType="variant">
      <vt:variant>
        <vt:lpstr>Naudojami šriftai</vt:lpstr>
      </vt:variant>
      <vt:variant>
        <vt:i4>13</vt:i4>
      </vt:variant>
      <vt:variant>
        <vt:lpstr>Tema</vt:lpstr>
      </vt:variant>
      <vt:variant>
        <vt:i4>1</vt:i4>
      </vt:variant>
      <vt:variant>
        <vt:lpstr>Skaidrių pavadinimai</vt:lpstr>
      </vt:variant>
      <vt:variant>
        <vt:i4>28</vt:i4>
      </vt:variant>
    </vt:vector>
  </HeadingPairs>
  <TitlesOfParts>
    <vt:vector size="42" baseType="lpstr">
      <vt:lpstr>Aptos</vt:lpstr>
      <vt:lpstr>Arial</vt:lpstr>
      <vt:lpstr>Arial Black</vt:lpstr>
      <vt:lpstr>Arno Pro</vt:lpstr>
      <vt:lpstr>Calibri</vt:lpstr>
      <vt:lpstr>Calibri Light</vt:lpstr>
      <vt:lpstr>Poppins</vt:lpstr>
      <vt:lpstr>Symbol</vt:lpstr>
      <vt:lpstr>Times New Roman</vt:lpstr>
      <vt:lpstr>Verdana</vt:lpstr>
      <vt:lpstr>Verdana   </vt:lpstr>
      <vt:lpstr>Verdana Pro</vt:lpstr>
      <vt:lpstr>Wingdings</vt:lpstr>
      <vt:lpstr>„Office“ tema</vt:lpstr>
      <vt:lpstr>„PowerPoint“ pateiktis</vt:lpstr>
      <vt:lpstr>„PowerPoint“ pateiktis</vt:lpstr>
      <vt:lpstr>„PowerPoint“ pateiktis</vt:lpstr>
      <vt:lpstr>„PowerPoint“ pateiktis</vt:lpstr>
      <vt:lpstr>„PowerPoint“ pateiktis</vt:lpstr>
      <vt:lpstr>MTEP veiklų įgyvendinimo etapai</vt:lpstr>
      <vt:lpstr>Tinkami pareiškėjai ir partneriai</vt:lpstr>
      <vt:lpstr>Reikalavimai pareiškėjams, partneriams ir dalyviams</vt:lpstr>
      <vt:lpstr>„PowerPoint“ pateiktis</vt:lpstr>
      <vt:lpstr>Kvietimo suma –  iki 4 mln. Eur Sostinės regionui ir 3 mln. Eur Vidurio vakarų Lietuvos regionui</vt:lpstr>
      <vt:lpstr>„PowerPoint“ pateiktis</vt:lpstr>
      <vt:lpstr>Tinkamos finansuoti išlaidos </vt:lpstr>
      <vt:lpstr>„PowerPoint“ pateiktis</vt:lpstr>
      <vt:lpstr>„PowerPoint“ pateiktis</vt:lpstr>
      <vt:lpstr>Svarbu</vt:lpstr>
      <vt:lpstr>„PowerPoint“ pateiktis</vt:lpstr>
      <vt:lpstr>„PowerPoint“ pateiktis</vt:lpstr>
      <vt:lpstr>„PowerPoint“ pateiktis</vt:lpstr>
      <vt:lpstr>„PowerPoint“ pateiktis</vt:lpstr>
      <vt:lpstr>„PowerPoint“ pateiktis</vt:lpstr>
      <vt:lpstr>„PowerPoint“ pateiktis</vt:lpstr>
      <vt:lpstr>„PowerPoint“ pateiktis</vt:lpstr>
      <vt:lpstr>„PowerPoint“ pateiktis</vt:lpstr>
      <vt:lpstr>„PowerPoint“ pateiktis</vt:lpstr>
      <vt:lpstr>„PowerPoint“ pateiktis</vt:lpstr>
      <vt:lpstr>„PowerPoint“ pateiktis</vt:lpstr>
      <vt:lpstr>„PowerPoint“ pateiktis</vt:lpstr>
      <vt:lpstr>„PowerPoint“ pateiktis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Inostartas</dc:title>
  <dc:creator>Egidijus Braciška</dc:creator>
  <cp:lastModifiedBy>Valdas Maksvytis</cp:lastModifiedBy>
  <cp:revision>31</cp:revision>
  <dcterms:created xsi:type="dcterms:W3CDTF">2022-12-27T12:13:58Z</dcterms:created>
  <dcterms:modified xsi:type="dcterms:W3CDTF">2025-02-18T21:16:53Z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0x010100D9A7F16E3557754597ADF6E4F37FD247</vt:lpwstr>
  </property>
  <property fmtid="{D5CDD505-2E9C-101B-9397-08002B2CF9AE}" pid="3" name="MediaServiceImageTags">
    <vt:lpwstr/>
  </property>
</Properties>
</file>